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1"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13" autoAdjust="0"/>
    <p:restoredTop sz="94660"/>
  </p:normalViewPr>
  <p:slideViewPr>
    <p:cSldViewPr snapToGrid="0">
      <p:cViewPr varScale="1">
        <p:scale>
          <a:sx n="74" d="100"/>
          <a:sy n="74" d="100"/>
        </p:scale>
        <p:origin x="-540" y="-9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bg>
      <p:bgRef idx="1002">
        <a:schemeClr val="bg2"/>
      </p:bgRef>
    </p:bg>
    <p:spTree>
      <p:nvGrpSpPr>
        <p:cNvPr id="1" name=""/>
        <p:cNvGrpSpPr/>
        <p:nvPr/>
      </p:nvGrpSpPr>
      <p:grpSpPr>
        <a:xfrm>
          <a:off x="0" y="0"/>
          <a:ext cx="0" cy="0"/>
          <a:chOff x="0" y="0"/>
          <a:chExt cx="0" cy="0"/>
        </a:xfrm>
      </p:grpSpPr>
      <p:sp>
        <p:nvSpPr>
          <p:cNvPr id="7" name="شكل حر 6"/>
          <p:cNvSpPr>
            <a:spLocks/>
          </p:cNvSpPr>
          <p:nvPr/>
        </p:nvSpPr>
        <p:spPr bwMode="auto">
          <a:xfrm>
            <a:off x="0" y="4752126"/>
            <a:ext cx="12192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شكل حر 7"/>
          <p:cNvSpPr>
            <a:spLocks/>
          </p:cNvSpPr>
          <p:nvPr/>
        </p:nvSpPr>
        <p:spPr bwMode="auto">
          <a:xfrm>
            <a:off x="8140701" y="0"/>
            <a:ext cx="40513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عنوان 8"/>
          <p:cNvSpPr>
            <a:spLocks noGrp="1"/>
          </p:cNvSpPr>
          <p:nvPr>
            <p:ph type="ctrTitle"/>
          </p:nvPr>
        </p:nvSpPr>
        <p:spPr>
          <a:xfrm>
            <a:off x="572085" y="3337560"/>
            <a:ext cx="8640064"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ar-SA" smtClean="0"/>
              <a:t>انقر لتحرير نمط العنوان الرئيسي</a:t>
            </a:r>
            <a:endParaRPr kumimoji="0" lang="en-US"/>
          </a:p>
        </p:txBody>
      </p:sp>
      <p:sp>
        <p:nvSpPr>
          <p:cNvPr id="17" name="عنوان فرعي 16"/>
          <p:cNvSpPr>
            <a:spLocks noGrp="1"/>
          </p:cNvSpPr>
          <p:nvPr>
            <p:ph type="subTitle" idx="1"/>
          </p:nvPr>
        </p:nvSpPr>
        <p:spPr>
          <a:xfrm>
            <a:off x="577400" y="1544812"/>
            <a:ext cx="8640064"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30" name="عنصر نائب للتاريخ 29"/>
          <p:cNvSpPr>
            <a:spLocks noGrp="1"/>
          </p:cNvSpPr>
          <p:nvPr>
            <p:ph type="dt" sz="half" idx="10"/>
          </p:nvPr>
        </p:nvSpPr>
        <p:spPr/>
        <p:txBody>
          <a:bodyPr/>
          <a:lstStyle/>
          <a:p>
            <a:fld id="{837F5998-810B-4EC1-A923-EC79675A8282}" type="datetimeFigureOut">
              <a:rPr lang="en-US" smtClean="0"/>
              <a:t>9/24/2019</a:t>
            </a:fld>
            <a:endParaRPr lang="en-US"/>
          </a:p>
        </p:txBody>
      </p:sp>
      <p:sp>
        <p:nvSpPr>
          <p:cNvPr id="19" name="عنصر نائب للتذييل 18"/>
          <p:cNvSpPr>
            <a:spLocks noGrp="1"/>
          </p:cNvSpPr>
          <p:nvPr>
            <p:ph type="ftr" sz="quarter" idx="11"/>
          </p:nvPr>
        </p:nvSpPr>
        <p:spPr/>
        <p:txBody>
          <a:bodyPr/>
          <a:lstStyle/>
          <a:p>
            <a:endParaRPr lang="en-US"/>
          </a:p>
        </p:txBody>
      </p:sp>
      <p:sp>
        <p:nvSpPr>
          <p:cNvPr id="27" name="عنصر نائب لرقم الشريحة 26"/>
          <p:cNvSpPr>
            <a:spLocks noGrp="1"/>
          </p:cNvSpPr>
          <p:nvPr>
            <p:ph type="sldNum" sz="quarter" idx="12"/>
          </p:nvPr>
        </p:nvSpPr>
        <p:spPr/>
        <p:txBody>
          <a:bodyPr/>
          <a:lstStyle/>
          <a:p>
            <a:fld id="{38B10270-9D0C-4598-8DC1-A0D55AFF91A3}"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837F5998-810B-4EC1-A923-EC79675A8282}" type="datetimeFigureOut">
              <a:rPr lang="en-US" smtClean="0"/>
              <a:t>9/24/2019</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38B10270-9D0C-4598-8DC1-A0D55AFF91A3}"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8839200" y="274639"/>
            <a:ext cx="2743200" cy="5851525"/>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609600" y="274639"/>
            <a:ext cx="8026400" cy="5851525"/>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837F5998-810B-4EC1-A923-EC79675A8282}" type="datetimeFigureOut">
              <a:rPr lang="en-US" smtClean="0"/>
              <a:t>9/24/2019</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38B10270-9D0C-4598-8DC1-A0D55AFF91A3}"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lgn="l">
              <a:defRPr/>
            </a:lvl1pPr>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837F5998-810B-4EC1-A923-EC79675A8282}" type="datetimeFigureOut">
              <a:rPr lang="en-US" smtClean="0"/>
              <a:t>9/24/2019</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38B10270-9D0C-4598-8DC1-A0D55AFF91A3}"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bg>
      <p:bgRef idx="1002">
        <a:schemeClr val="bg2"/>
      </p:bgRef>
    </p:bg>
    <p:spTree>
      <p:nvGrpSpPr>
        <p:cNvPr id="1" name=""/>
        <p:cNvGrpSpPr/>
        <p:nvPr/>
      </p:nvGrpSpPr>
      <p:grpSpPr>
        <a:xfrm>
          <a:off x="0" y="0"/>
          <a:ext cx="0" cy="0"/>
          <a:chOff x="0" y="0"/>
          <a:chExt cx="0" cy="0"/>
        </a:xfrm>
      </p:grpSpPr>
      <p:sp>
        <p:nvSpPr>
          <p:cNvPr id="7" name="شكل حر 6"/>
          <p:cNvSpPr>
            <a:spLocks/>
          </p:cNvSpPr>
          <p:nvPr/>
        </p:nvSpPr>
        <p:spPr bwMode="auto">
          <a:xfrm>
            <a:off x="0" y="4752126"/>
            <a:ext cx="12192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شكل حر 8"/>
          <p:cNvSpPr>
            <a:spLocks/>
          </p:cNvSpPr>
          <p:nvPr/>
        </p:nvSpPr>
        <p:spPr bwMode="auto">
          <a:xfrm>
            <a:off x="8140701" y="0"/>
            <a:ext cx="40513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عنوان 1"/>
          <p:cNvSpPr>
            <a:spLocks noGrp="1"/>
          </p:cNvSpPr>
          <p:nvPr>
            <p:ph type="title"/>
          </p:nvPr>
        </p:nvSpPr>
        <p:spPr>
          <a:xfrm>
            <a:off x="914400" y="3583838"/>
            <a:ext cx="88392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914400" y="2485800"/>
            <a:ext cx="88392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837F5998-810B-4EC1-A923-EC79675A8282}" type="datetimeFigureOut">
              <a:rPr lang="en-US" smtClean="0"/>
              <a:t>9/24/2019</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38B10270-9D0C-4598-8DC1-A0D55AFF91A3}"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609600" y="274638"/>
            <a:ext cx="9956800" cy="1143000"/>
          </a:xfrm>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609600" y="1600201"/>
            <a:ext cx="48768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5689600" y="1600201"/>
            <a:ext cx="48768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837F5998-810B-4EC1-A923-EC79675A8282}" type="datetimeFigureOut">
              <a:rPr lang="en-US" smtClean="0"/>
              <a:t>9/24/2019</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38B10270-9D0C-4598-8DC1-A0D55AFF91A3}"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609600" y="273050"/>
            <a:ext cx="10972800" cy="1143000"/>
          </a:xfrm>
        </p:spPr>
        <p:txBody>
          <a:bodyPr anchor="ctr"/>
          <a:lstStyle>
            <a:lvl1pPr>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609600" y="5486400"/>
            <a:ext cx="5386917"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6193368" y="5486400"/>
            <a:ext cx="5389033"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609600" y="1516912"/>
            <a:ext cx="5386917"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6193368" y="1516912"/>
            <a:ext cx="5389033"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p>
            <a:fld id="{837F5998-810B-4EC1-A923-EC79675A8282}" type="datetimeFigureOut">
              <a:rPr lang="en-US" smtClean="0"/>
              <a:t>9/24/2019</a:t>
            </a:fld>
            <a:endParaRPr lang="en-US"/>
          </a:p>
        </p:txBody>
      </p:sp>
      <p:sp>
        <p:nvSpPr>
          <p:cNvPr id="8" name="عنصر نائب للتذييل 7"/>
          <p:cNvSpPr>
            <a:spLocks noGrp="1"/>
          </p:cNvSpPr>
          <p:nvPr>
            <p:ph type="ftr" sz="quarter" idx="11"/>
          </p:nvPr>
        </p:nvSpPr>
        <p:spPr/>
        <p:txBody>
          <a:bodyPr/>
          <a:lstStyle/>
          <a:p>
            <a:endParaRPr lang="en-US"/>
          </a:p>
        </p:txBody>
      </p:sp>
      <p:sp>
        <p:nvSpPr>
          <p:cNvPr id="9" name="عنصر نائب لرقم الشريحة 8"/>
          <p:cNvSpPr>
            <a:spLocks noGrp="1"/>
          </p:cNvSpPr>
          <p:nvPr>
            <p:ph type="sldNum" sz="quarter" idx="12"/>
          </p:nvPr>
        </p:nvSpPr>
        <p:spPr/>
        <p:txBody>
          <a:bodyPr/>
          <a:lstStyle/>
          <a:p>
            <a:fld id="{38B10270-9D0C-4598-8DC1-A0D55AFF91A3}"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609600" y="274320"/>
            <a:ext cx="9960864" cy="1143000"/>
          </a:xfrm>
        </p:spPr>
        <p:txBody>
          <a:bodyPr anchor="ctr"/>
          <a:lstStyle>
            <a:lvl1pPr algn="l">
              <a:defRPr sz="4600"/>
            </a:lvl1pPr>
          </a:lstStyle>
          <a:p>
            <a:r>
              <a:rPr kumimoji="0" lang="ar-SA" smtClean="0"/>
              <a:t>انقر لتحرير نمط العنوان الرئيسي</a:t>
            </a:r>
            <a:endParaRPr kumimoji="0" lang="en-US"/>
          </a:p>
        </p:txBody>
      </p:sp>
      <p:sp>
        <p:nvSpPr>
          <p:cNvPr id="7" name="عنصر نائب للتاريخ 6"/>
          <p:cNvSpPr>
            <a:spLocks noGrp="1"/>
          </p:cNvSpPr>
          <p:nvPr>
            <p:ph type="dt" sz="half" idx="10"/>
          </p:nvPr>
        </p:nvSpPr>
        <p:spPr/>
        <p:txBody>
          <a:bodyPr/>
          <a:lstStyle/>
          <a:p>
            <a:fld id="{837F5998-810B-4EC1-A923-EC79675A8282}" type="datetimeFigureOut">
              <a:rPr lang="en-US" smtClean="0"/>
              <a:t>9/24/2019</a:t>
            </a:fld>
            <a:endParaRPr lang="en-US"/>
          </a:p>
        </p:txBody>
      </p:sp>
      <p:sp>
        <p:nvSpPr>
          <p:cNvPr id="8" name="عنصر نائب لرقم الشريحة 7"/>
          <p:cNvSpPr>
            <a:spLocks noGrp="1"/>
          </p:cNvSpPr>
          <p:nvPr>
            <p:ph type="sldNum" sz="quarter" idx="11"/>
          </p:nvPr>
        </p:nvSpPr>
        <p:spPr/>
        <p:txBody>
          <a:bodyPr/>
          <a:lstStyle/>
          <a:p>
            <a:fld id="{38B10270-9D0C-4598-8DC1-A0D55AFF91A3}" type="slidenum">
              <a:rPr lang="en-US" smtClean="0"/>
              <a:t>‹#›</a:t>
            </a:fld>
            <a:endParaRPr lang="en-US"/>
          </a:p>
        </p:txBody>
      </p:sp>
      <p:sp>
        <p:nvSpPr>
          <p:cNvPr id="9" name="عنصر نائب للتذييل 8"/>
          <p:cNvSpPr>
            <a:spLocks noGrp="1"/>
          </p:cNvSpPr>
          <p:nvPr>
            <p:ph type="ftr" sz="quarter" idx="12"/>
          </p:nvPr>
        </p:nvSpPr>
        <p:spPr/>
        <p:txBody>
          <a:bodyPr/>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837F5998-810B-4EC1-A923-EC79675A8282}" type="datetimeFigureOut">
              <a:rPr lang="en-US" smtClean="0"/>
              <a:t>9/24/2019</a:t>
            </a:fld>
            <a:endParaRPr lang="en-US"/>
          </a:p>
        </p:txBody>
      </p:sp>
      <p:sp>
        <p:nvSpPr>
          <p:cNvPr id="3" name="عنصر نائب للتذييل 2"/>
          <p:cNvSpPr>
            <a:spLocks noGrp="1"/>
          </p:cNvSpPr>
          <p:nvPr>
            <p:ph type="ftr" sz="quarter" idx="11"/>
          </p:nvPr>
        </p:nvSpPr>
        <p:spPr/>
        <p:txBody>
          <a:bodyPr/>
          <a:lstStyle/>
          <a:p>
            <a:endParaRPr lang="en-US"/>
          </a:p>
        </p:txBody>
      </p:sp>
      <p:sp>
        <p:nvSpPr>
          <p:cNvPr id="4" name="عنصر نائب لرقم الشريحة 3"/>
          <p:cNvSpPr>
            <a:spLocks noGrp="1"/>
          </p:cNvSpPr>
          <p:nvPr>
            <p:ph type="sldNum" sz="quarter" idx="12"/>
          </p:nvPr>
        </p:nvSpPr>
        <p:spPr/>
        <p:txBody>
          <a:bodyPr/>
          <a:lstStyle/>
          <a:p>
            <a:fld id="{38B10270-9D0C-4598-8DC1-A0D55AFF91A3}"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09600" y="1185528"/>
            <a:ext cx="4267200" cy="730250"/>
          </a:xfrm>
        </p:spPr>
        <p:txBody>
          <a:bodyPr tIns="0" bIns="0" anchor="t"/>
          <a:lstStyle>
            <a:lvl1pPr algn="l">
              <a:buNone/>
              <a:defRPr sz="1800" b="1">
                <a:solidFill>
                  <a:schemeClr val="accent1"/>
                </a:solidFill>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609600" y="214424"/>
            <a:ext cx="36576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609600" y="1981200"/>
            <a:ext cx="94488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837F5998-810B-4EC1-A923-EC79675A8282}" type="datetimeFigureOut">
              <a:rPr lang="en-US" smtClean="0"/>
              <a:t>9/24/2019</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a:xfrm>
            <a:off x="10875264" y="6422065"/>
            <a:ext cx="1016000" cy="365125"/>
          </a:xfrm>
        </p:spPr>
        <p:txBody>
          <a:bodyPr/>
          <a:lstStyle/>
          <a:p>
            <a:fld id="{38B10270-9D0C-4598-8DC1-A0D55AFF91A3}"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7408976" y="1705709"/>
            <a:ext cx="4071824" cy="1253808"/>
          </a:xfrm>
        </p:spPr>
        <p:txBody>
          <a:bodyPr anchor="b"/>
          <a:lstStyle>
            <a:lvl1pPr algn="l">
              <a:buNone/>
              <a:defRPr sz="2200" b="1">
                <a:solidFill>
                  <a:schemeClr val="accent1"/>
                </a:solidFill>
              </a:defRPr>
            </a:lvl1pPr>
          </a:lstStyle>
          <a:p>
            <a:r>
              <a:rPr kumimoji="0" lang="ar-SA" smtClean="0"/>
              <a:t>انقر لتحرير نمط العنوان الرئيسي</a:t>
            </a:r>
            <a:endParaRPr kumimoji="0" lang="en-US"/>
          </a:p>
        </p:txBody>
      </p:sp>
      <p:sp>
        <p:nvSpPr>
          <p:cNvPr id="3" name="عنصر نائب للصورة 2"/>
          <p:cNvSpPr>
            <a:spLocks noGrp="1"/>
          </p:cNvSpPr>
          <p:nvPr>
            <p:ph type="pic" idx="1"/>
          </p:nvPr>
        </p:nvSpPr>
        <p:spPr>
          <a:xfrm>
            <a:off x="1420837" y="1019907"/>
            <a:ext cx="54864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ar-SA" smtClean="0"/>
              <a:t>انقر فوق الأيقونة لإضافة صورة</a:t>
            </a:r>
            <a:endParaRPr kumimoji="0" lang="en-US" dirty="0"/>
          </a:p>
        </p:txBody>
      </p:sp>
      <p:sp>
        <p:nvSpPr>
          <p:cNvPr id="4" name="عنصر نائب للنص 3"/>
          <p:cNvSpPr>
            <a:spLocks noGrp="1"/>
          </p:cNvSpPr>
          <p:nvPr>
            <p:ph type="body" sz="half" idx="2"/>
          </p:nvPr>
        </p:nvSpPr>
        <p:spPr>
          <a:xfrm>
            <a:off x="7408979" y="2998765"/>
            <a:ext cx="4071821"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ar-SA" smtClean="0"/>
              <a:t>انقر لتحرير أنماط النص الرئيسي</a:t>
            </a:r>
          </a:p>
        </p:txBody>
      </p:sp>
      <p:sp>
        <p:nvSpPr>
          <p:cNvPr id="5" name="عنصر نائب للتاريخ 4"/>
          <p:cNvSpPr>
            <a:spLocks noGrp="1"/>
          </p:cNvSpPr>
          <p:nvPr>
            <p:ph type="dt" sz="half" idx="10"/>
          </p:nvPr>
        </p:nvSpPr>
        <p:spPr>
          <a:xfrm>
            <a:off x="609600" y="6422065"/>
            <a:ext cx="2844800" cy="365125"/>
          </a:xfrm>
        </p:spPr>
        <p:txBody>
          <a:bodyPr/>
          <a:lstStyle/>
          <a:p>
            <a:fld id="{837F5998-810B-4EC1-A923-EC79675A8282}" type="datetimeFigureOut">
              <a:rPr lang="en-US" smtClean="0"/>
              <a:t>9/24/2019</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38B10270-9D0C-4598-8DC1-A0D55AFF91A3}"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شكل حر 11"/>
          <p:cNvSpPr>
            <a:spLocks/>
          </p:cNvSpPr>
          <p:nvPr/>
        </p:nvSpPr>
        <p:spPr bwMode="auto">
          <a:xfrm>
            <a:off x="0" y="4752126"/>
            <a:ext cx="12192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شكل حر 15"/>
          <p:cNvSpPr>
            <a:spLocks/>
          </p:cNvSpPr>
          <p:nvPr/>
        </p:nvSpPr>
        <p:spPr bwMode="auto">
          <a:xfrm>
            <a:off x="9753600" y="0"/>
            <a:ext cx="24384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عنصر نائب للعنوان 8"/>
          <p:cNvSpPr>
            <a:spLocks noGrp="1"/>
          </p:cNvSpPr>
          <p:nvPr>
            <p:ph type="title"/>
          </p:nvPr>
        </p:nvSpPr>
        <p:spPr>
          <a:xfrm>
            <a:off x="609600" y="274638"/>
            <a:ext cx="9956800" cy="1143000"/>
          </a:xfrm>
          <a:prstGeom prst="rect">
            <a:avLst/>
          </a:prstGeom>
        </p:spPr>
        <p:txBody>
          <a:bodyPr vert="horz" lIns="45720" rIns="45720" anchor="ctr">
            <a:normAutofit/>
          </a:bodyPr>
          <a:lstStyle/>
          <a:p>
            <a:r>
              <a:rPr kumimoji="0" lang="ar-SA" smtClean="0"/>
              <a:t>انقر لتحرير نمط العنوان الرئيسي</a:t>
            </a:r>
            <a:endParaRPr kumimoji="0" lang="en-US"/>
          </a:p>
        </p:txBody>
      </p:sp>
      <p:sp>
        <p:nvSpPr>
          <p:cNvPr id="30" name="عنصر نائب للنص 29"/>
          <p:cNvSpPr>
            <a:spLocks noGrp="1"/>
          </p:cNvSpPr>
          <p:nvPr>
            <p:ph type="body" idx="1"/>
          </p:nvPr>
        </p:nvSpPr>
        <p:spPr>
          <a:xfrm>
            <a:off x="609600" y="1600201"/>
            <a:ext cx="9956800" cy="4525963"/>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عنصر نائب للتاريخ 9"/>
          <p:cNvSpPr>
            <a:spLocks noGrp="1"/>
          </p:cNvSpPr>
          <p:nvPr>
            <p:ph type="dt" sz="half" idx="2"/>
          </p:nvPr>
        </p:nvSpPr>
        <p:spPr>
          <a:xfrm>
            <a:off x="609600" y="6422065"/>
            <a:ext cx="28448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837F5998-810B-4EC1-A923-EC79675A8282}" type="datetimeFigureOut">
              <a:rPr lang="en-US" smtClean="0"/>
              <a:t>9/24/2019</a:t>
            </a:fld>
            <a:endParaRPr lang="en-US"/>
          </a:p>
        </p:txBody>
      </p:sp>
      <p:sp>
        <p:nvSpPr>
          <p:cNvPr id="22" name="عنصر نائب للتذييل 21"/>
          <p:cNvSpPr>
            <a:spLocks noGrp="1"/>
          </p:cNvSpPr>
          <p:nvPr>
            <p:ph type="ftr" sz="quarter" idx="3"/>
          </p:nvPr>
        </p:nvSpPr>
        <p:spPr>
          <a:xfrm>
            <a:off x="4165600" y="6422065"/>
            <a:ext cx="38608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en-US"/>
          </a:p>
        </p:txBody>
      </p:sp>
      <p:sp>
        <p:nvSpPr>
          <p:cNvPr id="18" name="عنصر نائب لرقم الشريحة 17"/>
          <p:cNvSpPr>
            <a:spLocks noGrp="1"/>
          </p:cNvSpPr>
          <p:nvPr>
            <p:ph type="sldNum" sz="quarter" idx="4"/>
          </p:nvPr>
        </p:nvSpPr>
        <p:spPr>
          <a:xfrm>
            <a:off x="10871200" y="6422065"/>
            <a:ext cx="1016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38B10270-9D0C-4598-8DC1-A0D55AFF91A3}"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732" r:id="rId1"/>
    <p:sldLayoutId id="2147483733" r:id="rId2"/>
    <p:sldLayoutId id="2147483734" r:id="rId3"/>
    <p:sldLayoutId id="2147483735" r:id="rId4"/>
    <p:sldLayoutId id="2147483736" r:id="rId5"/>
    <p:sldLayoutId id="2147483737" r:id="rId6"/>
    <p:sldLayoutId id="2147483738" r:id="rId7"/>
    <p:sldLayoutId id="2147483739" r:id="rId8"/>
    <p:sldLayoutId id="2147483740" r:id="rId9"/>
    <p:sldLayoutId id="2147483741" r:id="rId10"/>
    <p:sldLayoutId id="2147483742" r:id="rId11"/>
  </p:sldLayoutIdLst>
  <p:txStyles>
    <p:titleStyle>
      <a:lvl1pPr algn="l" rtl="1" eaLnBrk="1" latinLnBrk="0" hangingPunct="1">
        <a:spcBef>
          <a:spcPct val="0"/>
        </a:spcBef>
        <a:buNone/>
        <a:defRPr kumimoji="0" sz="4600" kern="1200">
          <a:solidFill>
            <a:schemeClr val="tx1"/>
          </a:solidFill>
          <a:latin typeface="+mj-lt"/>
          <a:ea typeface="+mj-ea"/>
          <a:cs typeface="+mj-cs"/>
        </a:defRPr>
      </a:lvl1pPr>
    </p:titleStyle>
    <p:bodyStyle>
      <a:lvl1pPr marL="420624" indent="-384048" algn="r" rtl="1"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r" rtl="1"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r" rtl="1"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r" rtl="1"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r" rtl="1"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r" rtl="1"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r" rtl="1"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r" rtl="1"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r" rtl="1"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038965" y="607512"/>
            <a:ext cx="8304756" cy="6250488"/>
          </a:xfrm>
          <a:prstGeom prst="rect">
            <a:avLst/>
          </a:prstGeom>
          <a:ln>
            <a:noFill/>
          </a:ln>
        </p:spPr>
        <p:style>
          <a:lnRef idx="2">
            <a:schemeClr val="dk1"/>
          </a:lnRef>
          <a:fillRef idx="1">
            <a:schemeClr val="lt1"/>
          </a:fillRef>
          <a:effectRef idx="0">
            <a:schemeClr val="dk1"/>
          </a:effectRef>
          <a:fontRef idx="minor">
            <a:schemeClr val="dk1"/>
          </a:fontRef>
        </p:style>
        <p:txBody>
          <a:bodyPr rtlCol="0" anchor="ctr"/>
          <a:lstStyle/>
          <a:p>
            <a:pPr algn="ctr" rtl="1">
              <a:lnSpc>
                <a:spcPct val="150000"/>
              </a:lnSpc>
            </a:pPr>
            <a:r>
              <a:rPr lang="ar-IQ" sz="3200" b="1" dirty="0">
                <a:latin typeface="Arial" panose="020B0604020202020204" pitchFamily="34" charset="0"/>
                <a:cs typeface="Arial" panose="020B0604020202020204" pitchFamily="34" charset="0"/>
              </a:rPr>
              <a:t>الجامعة المستنصرية</a:t>
            </a:r>
            <a:r>
              <a:rPr lang="en-US" sz="3200" dirty="0">
                <a:latin typeface="Arial" panose="020B0604020202020204" pitchFamily="34" charset="0"/>
                <a:cs typeface="Arial" panose="020B0604020202020204" pitchFamily="34" charset="0"/>
              </a:rPr>
              <a:t> / </a:t>
            </a:r>
            <a:r>
              <a:rPr lang="ar-IQ" sz="3200" b="1" dirty="0">
                <a:latin typeface="Arial" panose="020B0604020202020204" pitchFamily="34" charset="0"/>
                <a:cs typeface="Arial" panose="020B0604020202020204" pitchFamily="34" charset="0"/>
              </a:rPr>
              <a:t>الكلية الآداب</a:t>
            </a:r>
            <a:endParaRPr lang="en-US" sz="3200" dirty="0">
              <a:latin typeface="Arial" panose="020B0604020202020204" pitchFamily="34" charset="0"/>
              <a:cs typeface="Arial" panose="020B0604020202020204" pitchFamily="34" charset="0"/>
            </a:endParaRPr>
          </a:p>
          <a:p>
            <a:pPr algn="ctr" rtl="1">
              <a:lnSpc>
                <a:spcPct val="150000"/>
              </a:lnSpc>
            </a:pPr>
            <a:r>
              <a:rPr lang="ar-IQ" sz="3200" b="1" dirty="0">
                <a:latin typeface="Arial" panose="020B0604020202020204" pitchFamily="34" charset="0"/>
                <a:cs typeface="Arial" panose="020B0604020202020204" pitchFamily="34" charset="0"/>
              </a:rPr>
              <a:t>القسم: الانثروبولوجيا والاجتماع</a:t>
            </a:r>
            <a:endParaRPr lang="en-US" sz="3200" dirty="0">
              <a:latin typeface="Arial" panose="020B0604020202020204" pitchFamily="34" charset="0"/>
              <a:cs typeface="Arial" panose="020B0604020202020204" pitchFamily="34" charset="0"/>
            </a:endParaRPr>
          </a:p>
          <a:p>
            <a:pPr algn="ctr" rtl="1">
              <a:lnSpc>
                <a:spcPct val="150000"/>
              </a:lnSpc>
            </a:pPr>
            <a:r>
              <a:rPr lang="ar-IQ" sz="3200" b="1" dirty="0">
                <a:latin typeface="Arial" panose="020B0604020202020204" pitchFamily="34" charset="0"/>
                <a:cs typeface="Arial" panose="020B0604020202020204" pitchFamily="34" charset="0"/>
              </a:rPr>
              <a:t>المرحلة الرابعة: </a:t>
            </a:r>
            <a:r>
              <a:rPr lang="ar-IQ" sz="3200" b="1" dirty="0" smtClean="0">
                <a:latin typeface="Arial" panose="020B0604020202020204" pitchFamily="34" charset="0"/>
                <a:cs typeface="Arial" panose="020B0604020202020204" pitchFamily="34" charset="0"/>
              </a:rPr>
              <a:t>علم الاجتماع القانوني</a:t>
            </a:r>
            <a:endParaRPr lang="en-US" sz="3200" dirty="0">
              <a:latin typeface="Arial" panose="020B0604020202020204" pitchFamily="34" charset="0"/>
              <a:cs typeface="Arial" panose="020B0604020202020204" pitchFamily="34" charset="0"/>
            </a:endParaRPr>
          </a:p>
          <a:p>
            <a:pPr algn="ctr" rtl="1">
              <a:lnSpc>
                <a:spcPct val="150000"/>
              </a:lnSpc>
            </a:pPr>
            <a:r>
              <a:rPr lang="ar-IQ" sz="3200" b="1" dirty="0">
                <a:latin typeface="Arial" panose="020B0604020202020204" pitchFamily="34" charset="0"/>
                <a:cs typeface="Arial" panose="020B0604020202020204" pitchFamily="34" charset="0"/>
              </a:rPr>
              <a:t>أستاذ المادة: </a:t>
            </a:r>
            <a:r>
              <a:rPr lang="ar-IQ" sz="3200" b="1" dirty="0" smtClean="0">
                <a:latin typeface="Arial" panose="020B0604020202020204" pitchFamily="34" charset="0"/>
                <a:cs typeface="Arial" panose="020B0604020202020204" pitchFamily="34" charset="0"/>
              </a:rPr>
              <a:t>أ.د</a:t>
            </a:r>
            <a:r>
              <a:rPr lang="ar-IQ" sz="3200" b="1" dirty="0">
                <a:latin typeface="Arial" panose="020B0604020202020204" pitchFamily="34" charset="0"/>
                <a:cs typeface="Arial" panose="020B0604020202020204" pitchFamily="34" charset="0"/>
              </a:rPr>
              <a:t>. بشير ناظر حميد</a:t>
            </a:r>
            <a:endParaRPr lang="en-US" sz="3200" dirty="0">
              <a:latin typeface="Arial" panose="020B0604020202020204" pitchFamily="34" charset="0"/>
              <a:cs typeface="Arial" panose="020B0604020202020204" pitchFamily="34" charset="0"/>
            </a:endParaRPr>
          </a:p>
          <a:p>
            <a:pPr algn="ctr" rtl="1">
              <a:lnSpc>
                <a:spcPct val="150000"/>
              </a:lnSpc>
            </a:pPr>
            <a:r>
              <a:rPr lang="ar-IQ" sz="3200" b="1" dirty="0">
                <a:latin typeface="Arial" panose="020B0604020202020204" pitchFamily="34" charset="0"/>
                <a:cs typeface="Arial" panose="020B0604020202020204" pitchFamily="34" charset="0"/>
              </a:rPr>
              <a:t>تسلسل </a:t>
            </a:r>
            <a:r>
              <a:rPr lang="ar-IQ" sz="3200" b="1" dirty="0" smtClean="0">
                <a:latin typeface="Arial" panose="020B0604020202020204" pitchFamily="34" charset="0"/>
                <a:cs typeface="Arial" panose="020B0604020202020204" pitchFamily="34" charset="0"/>
              </a:rPr>
              <a:t>المحاضرة: 36</a:t>
            </a:r>
            <a:endParaRPr lang="en-US" sz="3200" dirty="0" smtClean="0">
              <a:latin typeface="Arial" panose="020B0604020202020204" pitchFamily="34" charset="0"/>
              <a:cs typeface="Arial" panose="020B0604020202020204" pitchFamily="34" charset="0"/>
            </a:endParaRPr>
          </a:p>
          <a:p>
            <a:pPr algn="ctr" rtl="1">
              <a:lnSpc>
                <a:spcPct val="107000"/>
              </a:lnSpc>
              <a:spcAft>
                <a:spcPts val="800"/>
              </a:spcAft>
            </a:pPr>
            <a:r>
              <a:rPr lang="ar-IQ" sz="3200" b="1" dirty="0" smtClean="0">
                <a:latin typeface="Arial" panose="020B0604020202020204" pitchFamily="34" charset="0"/>
                <a:cs typeface="Arial" panose="020B0604020202020204" pitchFamily="34" charset="0"/>
              </a:rPr>
              <a:t>أسم المحاضرة</a:t>
            </a:r>
            <a:r>
              <a:rPr lang="ar-IQ" sz="3200" b="1" smtClean="0">
                <a:latin typeface="Arial" panose="020B0604020202020204" pitchFamily="34" charset="0"/>
                <a:cs typeface="Arial" panose="020B0604020202020204" pitchFamily="34" charset="0"/>
              </a:rPr>
              <a:t>: </a:t>
            </a:r>
            <a:r>
              <a:rPr lang="ar-IQ" sz="3200" b="1" smtClean="0"/>
              <a:t>اشكال </a:t>
            </a:r>
            <a:r>
              <a:rPr lang="ar-IQ" sz="3200" b="1" dirty="0" smtClean="0"/>
              <a:t>وانواع  العرف</a:t>
            </a:r>
            <a:endParaRPr lang="en-US" sz="3200" dirty="0"/>
          </a:p>
          <a:p>
            <a:pPr algn="ctr" rtl="1">
              <a:lnSpc>
                <a:spcPct val="107000"/>
              </a:lnSpc>
              <a:spcAft>
                <a:spcPts val="800"/>
              </a:spcAft>
            </a:pPr>
            <a:endParaRPr lang="en-US" sz="3200" dirty="0"/>
          </a:p>
          <a:p>
            <a:pPr algn="ctr" rtl="1">
              <a:lnSpc>
                <a:spcPct val="107000"/>
              </a:lnSpc>
              <a:spcAft>
                <a:spcPts val="800"/>
              </a:spcAft>
            </a:pPr>
            <a:endParaRPr lang="en-US"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1717442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9833" y="558800"/>
            <a:ext cx="11082867" cy="6416297"/>
          </a:xfrm>
        </p:spPr>
        <p:txBody>
          <a:bodyPr>
            <a:noAutofit/>
          </a:bodyPr>
          <a:lstStyle/>
          <a:p>
            <a:r>
              <a:rPr lang="ar-IQ" dirty="0"/>
              <a:t>يمكن تقسيم العرف من ناحية النشاط الذي يحكمه إلى عرف عام وعرف خاص، ويمكن تقسيمه أيضاً من ناحية نطاق تطبيقه إلي عرف شامل وعرف إقليمي وعرف طائفي وعرف مهني.</a:t>
            </a:r>
            <a:endParaRPr lang="en-US" dirty="0"/>
          </a:p>
          <a:p>
            <a:r>
              <a:rPr lang="ar-IQ" dirty="0"/>
              <a:t>	أما العرف العام فهو قانون عرفي عام من صنع السلطات المكونة للدولة في مباشرتها لوظائفها المختلفة، وفي تسييرها للمرافق العامة وفي علاقتها مع الأفراد، ومن هذا القبيل العرف الدستوري والعرف الإداري أما العرف الخاص فهو قانون عرفي خاص، من صنع الأفراد أنفسهم في مباشرتهم لمعاملاتهم المدنية والتجارية.</a:t>
            </a:r>
            <a:endParaRPr lang="en-US" dirty="0"/>
          </a:p>
          <a:p>
            <a:r>
              <a:rPr lang="ar-IQ" dirty="0"/>
              <a:t>	أما العرف الشامل فهو العرف الذي يحكم علاقات الأفراد في الدولة كلها بغض النظر عن الإقليم أو الطائفة أو المهنة التي ينتمي إليها الفرد، وقد كان العرف في الماضي عرفاً شاملاً بهذا المعني، فالعرف أسبق في النشأة من التشريع.</a:t>
            </a:r>
            <a:endParaRPr lang="en-US" dirty="0"/>
          </a:p>
          <a:p>
            <a:pPr indent="0" algn="just">
              <a:lnSpc>
                <a:spcPct val="150000"/>
              </a:lnSpc>
              <a:spcAft>
                <a:spcPts val="800"/>
              </a:spcAft>
              <a:buNone/>
            </a:pP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4882770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693333" y="130658"/>
            <a:ext cx="8807629" cy="6044339"/>
          </a:xfrm>
        </p:spPr>
        <p:txBody>
          <a:bodyPr>
            <a:noAutofit/>
          </a:bodyPr>
          <a:lstStyle/>
          <a:p>
            <a:pPr marL="0" indent="0">
              <a:buNone/>
            </a:pPr>
            <a:r>
              <a:rPr lang="ar-IQ" dirty="0"/>
              <a:t>ولذلك فان القواعد التي كانت تخاطب الناس كافة كانت بالضرورة قواعد عرفية، وكان يساعد على ذلك ضآلة حجم الدولة وقلة عدد سكانها.</a:t>
            </a:r>
            <a:endParaRPr lang="en-US" dirty="0"/>
          </a:p>
          <a:p>
            <a:pPr marL="0" lvl="0" indent="0">
              <a:buNone/>
            </a:pPr>
            <a:endParaRPr lang="en-US" dirty="0"/>
          </a:p>
        </p:txBody>
      </p:sp>
    </p:spTree>
    <p:extLst>
      <p:ext uri="{BB962C8B-B14F-4D97-AF65-F5344CB8AC3E}">
        <p14:creationId xmlns:p14="http://schemas.microsoft.com/office/powerpoint/2010/main" val="228207236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5900" y="0"/>
            <a:ext cx="11188699" cy="6654800"/>
          </a:xfrm>
        </p:spPr>
        <p:txBody>
          <a:bodyPr>
            <a:noAutofit/>
          </a:bodyPr>
          <a:lstStyle/>
          <a:p>
            <a:pPr marL="0" indent="0">
              <a:buNone/>
            </a:pPr>
            <a:r>
              <a:rPr lang="ar-IQ" dirty="0"/>
              <a:t>أما في الدولة الحديثة كتلك التي نعيش فيها فإنه من الصعب تصور نشأة عرف شامل يحكم سلوك المواطنين جميعاً لأن العرف يبدأ بسلوك فرد واحد أو مجموعة من الأفراد ثم يتواتر بطريق المحاكاة والتقليد، ومن الصعب تصور انضمام معظم الناس الذين يعيشون حياة مستقلة في مجتمعات واسعة إلى السلوك الذي بدأه واحد أو مجموعة صغيرة منهم. ولذلك فان العرف بحكم كيفية تكوينه ترك الميدان للتشريع، لوضع القواعد القانونية الشاملة التي تخاطب المواطنين كافة، وقد حدث تراجع العرف أمام التشريع في كل المجتمعات الحديثة بما في ذلك المجتمعات التي اشتهرت بأن قانونها ذا طابع عرفي مثل إنجلترا أو الولايات المتحدة.</a:t>
            </a:r>
            <a:endParaRPr lang="en-US" dirty="0"/>
          </a:p>
          <a:p>
            <a:pPr marL="0" indent="0">
              <a:buNone/>
            </a:pP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9934017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705100" y="1884189"/>
            <a:ext cx="6096000" cy="1673022"/>
          </a:xfrm>
          <a:prstGeom prst="rect">
            <a:avLst/>
          </a:prstGeom>
        </p:spPr>
        <p:txBody>
          <a:bodyPr>
            <a:spAutoFit/>
          </a:bodyPr>
          <a:lstStyle/>
          <a:p>
            <a:pPr algn="just" rtl="1">
              <a:lnSpc>
                <a:spcPct val="107000"/>
              </a:lnSpc>
              <a:spcAft>
                <a:spcPts val="800"/>
              </a:spcAft>
            </a:pPr>
            <a:r>
              <a:rPr lang="ar-IQ" sz="2400" dirty="0">
                <a:latin typeface="Calibri" panose="020F0502020204030204" pitchFamily="34" charset="0"/>
                <a:ea typeface="Calibri" panose="020F0502020204030204" pitchFamily="34" charset="0"/>
                <a:cs typeface="Simplified Arabic" panose="02020603050405020304" pitchFamily="18" charset="-78"/>
              </a:rPr>
              <a:t>ومع ذلك فليس من المستحيل أن ينشأ عرف شامل بالمعني السابق ذكره، وان كانت المجتمعات الأكثر ملاءمة لنشأة العرف هي المجتمعات الصغيرة المغلقة كالطوائف والمهن والأقاليم.</a:t>
            </a:r>
            <a:endParaRPr lang="en-US" sz="24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4445195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714500" y="258499"/>
            <a:ext cx="8572500" cy="4702569"/>
          </a:xfrm>
          <a:prstGeom prst="rect">
            <a:avLst/>
          </a:prstGeom>
        </p:spPr>
        <p:txBody>
          <a:bodyPr wrap="square">
            <a:spAutoFit/>
          </a:bodyPr>
          <a:lstStyle/>
          <a:p>
            <a:pPr algn="just" rtl="1">
              <a:lnSpc>
                <a:spcPct val="107000"/>
              </a:lnSpc>
              <a:spcAft>
                <a:spcPts val="800"/>
              </a:spcAft>
            </a:pPr>
            <a:r>
              <a:rPr lang="ar-IQ" sz="2800" dirty="0">
                <a:latin typeface="Calibri" panose="020F0502020204030204" pitchFamily="34" charset="0"/>
                <a:ea typeface="Calibri" panose="020F0502020204030204" pitchFamily="34" charset="0"/>
                <a:cs typeface="Simplified Arabic" panose="02020603050405020304" pitchFamily="18" charset="-78"/>
              </a:rPr>
              <a:t>والعرف الذي ينشأ داخل هذه المجتمعات يستمد اسمه منها فهو إما عرف طائفي خاص بطائفة معينة كالتجار، أو عرف مهني خاص بمهنية معينة كالمحاماة، أو عرف إقليمي خاص بإقليم معين كمدينة الإسكندرية....إلخ، والمجتمعات الصغيرة المغلقة علي نفسها في مواجهة التأثيرات الخارجية، هي أصلح بيئة لنشأة العرف بعنصرية المادي والمعنوي علي السواء. بل إن العنصر المعنوي الذي يجعل من الاعتياد المادي قانوناً ملزماً يحتاج أكثر من العنصر المادي إلى جماعة متناسقة فيما بينها، قادرة بحكم هذا التناسق على تكوين عقيدة واحدة حول الطبيعة الإلزامية للسلوك المعتاد. ويلاحظ أن زيادة أهمية التشريع على العرف في العصر الحديث، تتصل فقط بنطاق تطبيق كل منهما، وليس بالقوة الملزمة لأي منهما.</a:t>
            </a:r>
            <a:endParaRPr lang="en-US" sz="28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954022483"/>
      </p:ext>
    </p:extLst>
  </p:cSld>
  <p:clrMapOvr>
    <a:masterClrMapping/>
  </p:clrMapOvr>
</p:sld>
</file>

<file path=ppt/theme/theme1.xml><?xml version="1.0" encoding="utf-8"?>
<a:theme xmlns:a="http://schemas.openxmlformats.org/drawingml/2006/main" name="تقنية">
  <a:themeElements>
    <a:clrScheme name="تقنية">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تقنية">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تقنية">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161</TotalTime>
  <Words>338</Words>
  <Application>Microsoft Office PowerPoint</Application>
  <PresentationFormat>مخصص</PresentationFormat>
  <Paragraphs>13</Paragraphs>
  <Slides>6</Slides>
  <Notes>0</Notes>
  <HiddenSlides>0</HiddenSlides>
  <MMClips>0</MMClips>
  <ScaleCrop>false</ScaleCrop>
  <HeadingPairs>
    <vt:vector size="4" baseType="variant">
      <vt:variant>
        <vt:lpstr>نسق</vt:lpstr>
      </vt:variant>
      <vt:variant>
        <vt:i4>1</vt:i4>
      </vt:variant>
      <vt:variant>
        <vt:lpstr>عناوين الشرائح</vt:lpstr>
      </vt:variant>
      <vt:variant>
        <vt:i4>6</vt:i4>
      </vt:variant>
    </vt:vector>
  </HeadingPairs>
  <TitlesOfParts>
    <vt:vector size="7" baseType="lpstr">
      <vt:lpstr>تقنية</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PC2</dc:creator>
  <cp:lastModifiedBy>Al-FaHaD</cp:lastModifiedBy>
  <cp:revision>60</cp:revision>
  <dcterms:created xsi:type="dcterms:W3CDTF">1980-01-01T20:09:53Z</dcterms:created>
  <dcterms:modified xsi:type="dcterms:W3CDTF">2019-09-24T16:05:07Z</dcterms:modified>
</cp:coreProperties>
</file>