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70" r:id="rId6"/>
    <p:sldId id="257" r:id="rId7"/>
    <p:sldId id="267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F12E8-B588-4AA5-8E3D-9FC5F3CCBD6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F71EA0EE-9194-4B62-8BDB-10C945EDB0B6}">
      <dgm:prSet phldrT="[Text]"/>
      <dgm:spPr/>
      <dgm:t>
        <a:bodyPr/>
        <a:lstStyle/>
        <a:p>
          <a:pPr rtl="1"/>
          <a:r>
            <a:rPr lang="en-US" b="1" dirty="0" smtClean="0"/>
            <a:t>Who You Are </a:t>
          </a:r>
          <a:endParaRPr lang="ar-IQ" b="1" dirty="0"/>
        </a:p>
      </dgm:t>
    </dgm:pt>
    <dgm:pt modelId="{0693268F-8807-4131-92D5-2D92D663830E}" type="parTrans" cxnId="{A08E3BE4-AFA0-45B3-9884-32BD48C3B22C}">
      <dgm:prSet/>
      <dgm:spPr/>
      <dgm:t>
        <a:bodyPr/>
        <a:lstStyle/>
        <a:p>
          <a:pPr rtl="1"/>
          <a:endParaRPr lang="ar-IQ"/>
        </a:p>
      </dgm:t>
    </dgm:pt>
    <dgm:pt modelId="{DB3EE2E8-1459-4DB5-875A-00F8250117B6}" type="sibTrans" cxnId="{A08E3BE4-AFA0-45B3-9884-32BD48C3B22C}">
      <dgm:prSet/>
      <dgm:spPr/>
      <dgm:t>
        <a:bodyPr/>
        <a:lstStyle/>
        <a:p>
          <a:pPr rtl="1"/>
          <a:endParaRPr lang="ar-IQ"/>
        </a:p>
      </dgm:t>
    </dgm:pt>
    <dgm:pt modelId="{6F7B62FF-429A-4D7F-8F80-A443909352A2}">
      <dgm:prSet phldrT="[Text]"/>
      <dgm:spPr/>
      <dgm:t>
        <a:bodyPr/>
        <a:lstStyle/>
        <a:p>
          <a:pPr rtl="1"/>
          <a:r>
            <a:rPr lang="en-US" b="1" dirty="0" smtClean="0"/>
            <a:t> (inner character). </a:t>
          </a:r>
          <a:endParaRPr lang="ar-IQ" b="1" dirty="0"/>
        </a:p>
      </dgm:t>
    </dgm:pt>
    <dgm:pt modelId="{9CCB711D-63E1-4EDF-9CAC-68EFA796F533}" type="parTrans" cxnId="{865C67DF-D084-48DC-9E15-592CDA03E6B4}">
      <dgm:prSet/>
      <dgm:spPr/>
      <dgm:t>
        <a:bodyPr/>
        <a:lstStyle/>
        <a:p>
          <a:pPr rtl="1"/>
          <a:endParaRPr lang="ar-IQ"/>
        </a:p>
      </dgm:t>
    </dgm:pt>
    <dgm:pt modelId="{260C9FAA-9C9D-430B-B715-5CAE71093086}" type="sibTrans" cxnId="{865C67DF-D084-48DC-9E15-592CDA03E6B4}">
      <dgm:prSet/>
      <dgm:spPr/>
      <dgm:t>
        <a:bodyPr/>
        <a:lstStyle/>
        <a:p>
          <a:pPr rtl="1"/>
          <a:endParaRPr lang="ar-IQ"/>
        </a:p>
      </dgm:t>
    </dgm:pt>
    <dgm:pt modelId="{D2EED14E-BDC4-4A10-BAB8-F1D2E544AB86}">
      <dgm:prSet phldrT="[Text]"/>
      <dgm:spPr/>
      <dgm:t>
        <a:bodyPr/>
        <a:lstStyle/>
        <a:p>
          <a:pPr rtl="1"/>
          <a:r>
            <a:rPr lang="en-US" b="1" dirty="0" smtClean="0"/>
            <a:t>What You Do </a:t>
          </a:r>
          <a:endParaRPr lang="ar-IQ" b="1" dirty="0"/>
        </a:p>
      </dgm:t>
    </dgm:pt>
    <dgm:pt modelId="{400BF3D4-35A0-4091-8896-9E4925B18179}" type="parTrans" cxnId="{8CD7ECA1-C345-4392-B614-D38D6F9D7760}">
      <dgm:prSet/>
      <dgm:spPr/>
      <dgm:t>
        <a:bodyPr/>
        <a:lstStyle/>
        <a:p>
          <a:pPr rtl="1"/>
          <a:endParaRPr lang="ar-IQ"/>
        </a:p>
      </dgm:t>
    </dgm:pt>
    <dgm:pt modelId="{532777B3-2E2B-486F-8A72-A26643B05ADD}" type="sibTrans" cxnId="{8CD7ECA1-C345-4392-B614-D38D6F9D7760}">
      <dgm:prSet/>
      <dgm:spPr/>
      <dgm:t>
        <a:bodyPr/>
        <a:lstStyle/>
        <a:p>
          <a:pPr rtl="1"/>
          <a:endParaRPr lang="ar-IQ"/>
        </a:p>
      </dgm:t>
    </dgm:pt>
    <dgm:pt modelId="{B341FB51-2D9C-409A-A397-142E39EB0872}">
      <dgm:prSet phldrT="[Text]"/>
      <dgm:spPr/>
      <dgm:t>
        <a:bodyPr/>
        <a:lstStyle/>
        <a:p>
          <a:pPr rtl="1"/>
          <a:r>
            <a:rPr lang="en-US" b="1" dirty="0" smtClean="0"/>
            <a:t> (behavior exhibited )</a:t>
          </a:r>
          <a:endParaRPr lang="ar-IQ" b="1" dirty="0"/>
        </a:p>
      </dgm:t>
    </dgm:pt>
    <dgm:pt modelId="{EE020055-0090-43F3-B76B-2BAAB98C454D}" type="parTrans" cxnId="{AFC61566-FE3A-4C1E-924B-223D3D36393C}">
      <dgm:prSet/>
      <dgm:spPr/>
      <dgm:t>
        <a:bodyPr/>
        <a:lstStyle/>
        <a:p>
          <a:pPr rtl="1"/>
          <a:endParaRPr lang="ar-IQ"/>
        </a:p>
      </dgm:t>
    </dgm:pt>
    <dgm:pt modelId="{5BA1A8BA-8CF5-418A-BD9C-813EFBFA78AA}" type="sibTrans" cxnId="{AFC61566-FE3A-4C1E-924B-223D3D36393C}">
      <dgm:prSet/>
      <dgm:spPr/>
      <dgm:t>
        <a:bodyPr/>
        <a:lstStyle/>
        <a:p>
          <a:pPr rtl="1"/>
          <a:endParaRPr lang="ar-IQ"/>
        </a:p>
      </dgm:t>
    </dgm:pt>
    <dgm:pt modelId="{9E829F20-CFBC-431B-A54B-0C67F41CFB9D}">
      <dgm:prSet phldrT="[Text]"/>
      <dgm:spPr/>
      <dgm:t>
        <a:bodyPr/>
        <a:lstStyle/>
        <a:p>
          <a:pPr rtl="1"/>
          <a:r>
            <a:rPr lang="en-US" b="1" dirty="0" smtClean="0"/>
            <a:t>How Other Perceive You </a:t>
          </a:r>
          <a:endParaRPr lang="ar-IQ" b="1" dirty="0"/>
        </a:p>
      </dgm:t>
    </dgm:pt>
    <dgm:pt modelId="{98B40FB0-0D2B-42E1-BABA-93C56F1E2485}" type="parTrans" cxnId="{C55D802A-4443-4D8B-8FD7-A4E75722B0A5}">
      <dgm:prSet/>
      <dgm:spPr/>
      <dgm:t>
        <a:bodyPr/>
        <a:lstStyle/>
        <a:p>
          <a:pPr rtl="1"/>
          <a:endParaRPr lang="ar-IQ"/>
        </a:p>
      </dgm:t>
    </dgm:pt>
    <dgm:pt modelId="{2B90EEF5-444E-4C36-8B27-478A86E85E2D}" type="sibTrans" cxnId="{C55D802A-4443-4D8B-8FD7-A4E75722B0A5}">
      <dgm:prSet/>
      <dgm:spPr/>
      <dgm:t>
        <a:bodyPr/>
        <a:lstStyle/>
        <a:p>
          <a:pPr rtl="1"/>
          <a:endParaRPr lang="ar-IQ"/>
        </a:p>
      </dgm:t>
    </dgm:pt>
    <dgm:pt modelId="{F72431DC-871E-4DCF-BC07-F5484B993AA4}">
      <dgm:prSet phldrT="[Text]"/>
      <dgm:spPr/>
      <dgm:t>
        <a:bodyPr/>
        <a:lstStyle/>
        <a:p>
          <a:pPr rtl="1"/>
          <a:r>
            <a:rPr lang="en-US" b="1" dirty="0" smtClean="0"/>
            <a:t>(image projected) </a:t>
          </a:r>
          <a:endParaRPr lang="ar-IQ" b="1" dirty="0"/>
        </a:p>
      </dgm:t>
    </dgm:pt>
    <dgm:pt modelId="{5E185286-734D-4853-B25F-0B5B2B234D5F}" type="parTrans" cxnId="{9688F233-8D2F-495C-A1E0-4F932FBA49E0}">
      <dgm:prSet/>
      <dgm:spPr/>
      <dgm:t>
        <a:bodyPr/>
        <a:lstStyle/>
        <a:p>
          <a:pPr rtl="1"/>
          <a:endParaRPr lang="ar-IQ"/>
        </a:p>
      </dgm:t>
    </dgm:pt>
    <dgm:pt modelId="{973173DB-93C0-4C4F-BB3D-59B742D8A89F}" type="sibTrans" cxnId="{9688F233-8D2F-495C-A1E0-4F932FBA49E0}">
      <dgm:prSet/>
      <dgm:spPr/>
      <dgm:t>
        <a:bodyPr/>
        <a:lstStyle/>
        <a:p>
          <a:pPr rtl="1"/>
          <a:endParaRPr lang="ar-IQ"/>
        </a:p>
      </dgm:t>
    </dgm:pt>
    <dgm:pt modelId="{2342574B-26F5-45A3-A872-7C65E4B4A9C7}" type="pres">
      <dgm:prSet presAssocID="{CCFF12E8-B588-4AA5-8E3D-9FC5F3CCBD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E5A686AB-E879-41C7-AF46-3C5CDB8DEB1B}" type="pres">
      <dgm:prSet presAssocID="{9E829F20-CFBC-431B-A54B-0C67F41CFB9D}" presName="boxAndChildren" presStyleCnt="0"/>
      <dgm:spPr/>
    </dgm:pt>
    <dgm:pt modelId="{5F4228B5-05A4-4BC7-9795-B4DA07B0F17E}" type="pres">
      <dgm:prSet presAssocID="{9E829F20-CFBC-431B-A54B-0C67F41CFB9D}" presName="parentTextBox" presStyleLbl="node1" presStyleIdx="0" presStyleCnt="3"/>
      <dgm:spPr/>
      <dgm:t>
        <a:bodyPr/>
        <a:lstStyle/>
        <a:p>
          <a:pPr rtl="1"/>
          <a:endParaRPr lang="ar-IQ"/>
        </a:p>
      </dgm:t>
    </dgm:pt>
    <dgm:pt modelId="{BD527A84-F47E-4EB2-A245-D8B9D8A53D2E}" type="pres">
      <dgm:prSet presAssocID="{9E829F20-CFBC-431B-A54B-0C67F41CFB9D}" presName="entireBox" presStyleLbl="node1" presStyleIdx="0" presStyleCnt="3"/>
      <dgm:spPr/>
      <dgm:t>
        <a:bodyPr/>
        <a:lstStyle/>
        <a:p>
          <a:pPr rtl="1"/>
          <a:endParaRPr lang="ar-IQ"/>
        </a:p>
      </dgm:t>
    </dgm:pt>
    <dgm:pt modelId="{97B73EA4-6618-483A-B468-F2739F5A4B79}" type="pres">
      <dgm:prSet presAssocID="{9E829F20-CFBC-431B-A54B-0C67F41CFB9D}" presName="descendantBox" presStyleCnt="0"/>
      <dgm:spPr/>
    </dgm:pt>
    <dgm:pt modelId="{8E3187F8-7275-43AF-8240-0ABAF5F13F9A}" type="pres">
      <dgm:prSet presAssocID="{F72431DC-871E-4DCF-BC07-F5484B993AA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C39AD6A-C037-4C08-8605-86F7E6281328}" type="pres">
      <dgm:prSet presAssocID="{532777B3-2E2B-486F-8A72-A26643B05ADD}" presName="sp" presStyleCnt="0"/>
      <dgm:spPr/>
    </dgm:pt>
    <dgm:pt modelId="{96FF3D93-DEB3-449B-8839-9FC2D8763059}" type="pres">
      <dgm:prSet presAssocID="{D2EED14E-BDC4-4A10-BAB8-F1D2E544AB86}" presName="arrowAndChildren" presStyleCnt="0"/>
      <dgm:spPr/>
    </dgm:pt>
    <dgm:pt modelId="{3ACCBEAE-0144-4481-A1E1-AA27BB1FCF12}" type="pres">
      <dgm:prSet presAssocID="{D2EED14E-BDC4-4A10-BAB8-F1D2E544AB86}" presName="parentTextArrow" presStyleLbl="node1" presStyleIdx="0" presStyleCnt="3"/>
      <dgm:spPr/>
      <dgm:t>
        <a:bodyPr/>
        <a:lstStyle/>
        <a:p>
          <a:pPr rtl="1"/>
          <a:endParaRPr lang="ar-IQ"/>
        </a:p>
      </dgm:t>
    </dgm:pt>
    <dgm:pt modelId="{0AF47CC3-F037-4D62-8712-245EBB67C5D7}" type="pres">
      <dgm:prSet presAssocID="{D2EED14E-BDC4-4A10-BAB8-F1D2E544AB86}" presName="arrow" presStyleLbl="node1" presStyleIdx="1" presStyleCnt="3"/>
      <dgm:spPr/>
      <dgm:t>
        <a:bodyPr/>
        <a:lstStyle/>
        <a:p>
          <a:pPr rtl="1"/>
          <a:endParaRPr lang="ar-IQ"/>
        </a:p>
      </dgm:t>
    </dgm:pt>
    <dgm:pt modelId="{7EEFAF81-4A13-4762-9FF6-1EC8E6394E4C}" type="pres">
      <dgm:prSet presAssocID="{D2EED14E-BDC4-4A10-BAB8-F1D2E544AB86}" presName="descendantArrow" presStyleCnt="0"/>
      <dgm:spPr/>
    </dgm:pt>
    <dgm:pt modelId="{FA6D945E-01AA-4C97-976D-AF8981979D8D}" type="pres">
      <dgm:prSet presAssocID="{B341FB51-2D9C-409A-A397-142E39EB0872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17FC549-ADD6-4942-9053-72F717DC8F37}" type="pres">
      <dgm:prSet presAssocID="{DB3EE2E8-1459-4DB5-875A-00F8250117B6}" presName="sp" presStyleCnt="0"/>
      <dgm:spPr/>
    </dgm:pt>
    <dgm:pt modelId="{CB27735D-FCCE-4EC1-B517-E2DBFAED70A8}" type="pres">
      <dgm:prSet presAssocID="{F71EA0EE-9194-4B62-8BDB-10C945EDB0B6}" presName="arrowAndChildren" presStyleCnt="0"/>
      <dgm:spPr/>
    </dgm:pt>
    <dgm:pt modelId="{ECE4DDC4-B7B6-4142-AA08-A963E6ADFE5A}" type="pres">
      <dgm:prSet presAssocID="{F71EA0EE-9194-4B62-8BDB-10C945EDB0B6}" presName="parentTextArrow" presStyleLbl="node1" presStyleIdx="1" presStyleCnt="3"/>
      <dgm:spPr/>
      <dgm:t>
        <a:bodyPr/>
        <a:lstStyle/>
        <a:p>
          <a:pPr rtl="1"/>
          <a:endParaRPr lang="ar-IQ"/>
        </a:p>
      </dgm:t>
    </dgm:pt>
    <dgm:pt modelId="{AE5CD53B-D669-4914-85DE-A8C20F0206DE}" type="pres">
      <dgm:prSet presAssocID="{F71EA0EE-9194-4B62-8BDB-10C945EDB0B6}" presName="arrow" presStyleLbl="node1" presStyleIdx="2" presStyleCnt="3"/>
      <dgm:spPr/>
      <dgm:t>
        <a:bodyPr/>
        <a:lstStyle/>
        <a:p>
          <a:pPr rtl="1"/>
          <a:endParaRPr lang="ar-IQ"/>
        </a:p>
      </dgm:t>
    </dgm:pt>
    <dgm:pt modelId="{791C0CFC-64B2-4637-8E69-6E206188DDF4}" type="pres">
      <dgm:prSet presAssocID="{F71EA0EE-9194-4B62-8BDB-10C945EDB0B6}" presName="descendantArrow" presStyleCnt="0"/>
      <dgm:spPr/>
    </dgm:pt>
    <dgm:pt modelId="{BD252EA8-0BF2-47FC-841B-CF14151F56F9}" type="pres">
      <dgm:prSet presAssocID="{6F7B62FF-429A-4D7F-8F80-A443909352A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A08E3BE4-AFA0-45B3-9884-32BD48C3B22C}" srcId="{CCFF12E8-B588-4AA5-8E3D-9FC5F3CCBD65}" destId="{F71EA0EE-9194-4B62-8BDB-10C945EDB0B6}" srcOrd="0" destOrd="0" parTransId="{0693268F-8807-4131-92D5-2D92D663830E}" sibTransId="{DB3EE2E8-1459-4DB5-875A-00F8250117B6}"/>
    <dgm:cxn modelId="{77B4F828-6F70-42D9-AE6D-8FBE75BDB7EC}" type="presOf" srcId="{9E829F20-CFBC-431B-A54B-0C67F41CFB9D}" destId="{5F4228B5-05A4-4BC7-9795-B4DA07B0F17E}" srcOrd="0" destOrd="0" presId="urn:microsoft.com/office/officeart/2005/8/layout/process4"/>
    <dgm:cxn modelId="{C55D802A-4443-4D8B-8FD7-A4E75722B0A5}" srcId="{CCFF12E8-B588-4AA5-8E3D-9FC5F3CCBD65}" destId="{9E829F20-CFBC-431B-A54B-0C67F41CFB9D}" srcOrd="2" destOrd="0" parTransId="{98B40FB0-0D2B-42E1-BABA-93C56F1E2485}" sibTransId="{2B90EEF5-444E-4C36-8B27-478A86E85E2D}"/>
    <dgm:cxn modelId="{865C67DF-D084-48DC-9E15-592CDA03E6B4}" srcId="{F71EA0EE-9194-4B62-8BDB-10C945EDB0B6}" destId="{6F7B62FF-429A-4D7F-8F80-A443909352A2}" srcOrd="0" destOrd="0" parTransId="{9CCB711D-63E1-4EDF-9CAC-68EFA796F533}" sibTransId="{260C9FAA-9C9D-430B-B715-5CAE71093086}"/>
    <dgm:cxn modelId="{873D2F21-4CEF-4F48-8559-FE7593A5280F}" type="presOf" srcId="{F72431DC-871E-4DCF-BC07-F5484B993AA4}" destId="{8E3187F8-7275-43AF-8240-0ABAF5F13F9A}" srcOrd="0" destOrd="0" presId="urn:microsoft.com/office/officeart/2005/8/layout/process4"/>
    <dgm:cxn modelId="{BEC8F73B-03EF-4B07-A7A7-31A483C4F132}" type="presOf" srcId="{B341FB51-2D9C-409A-A397-142E39EB0872}" destId="{FA6D945E-01AA-4C97-976D-AF8981979D8D}" srcOrd="0" destOrd="0" presId="urn:microsoft.com/office/officeart/2005/8/layout/process4"/>
    <dgm:cxn modelId="{A5C08967-AC49-49B6-A147-5A2DAB62E1C7}" type="presOf" srcId="{CCFF12E8-B588-4AA5-8E3D-9FC5F3CCBD65}" destId="{2342574B-26F5-45A3-A872-7C65E4B4A9C7}" srcOrd="0" destOrd="0" presId="urn:microsoft.com/office/officeart/2005/8/layout/process4"/>
    <dgm:cxn modelId="{BB87C6C9-4741-4A71-B1E7-D6FF906C9562}" type="presOf" srcId="{F71EA0EE-9194-4B62-8BDB-10C945EDB0B6}" destId="{ECE4DDC4-B7B6-4142-AA08-A963E6ADFE5A}" srcOrd="0" destOrd="0" presId="urn:microsoft.com/office/officeart/2005/8/layout/process4"/>
    <dgm:cxn modelId="{2E285480-966A-4F4B-9A2F-F273FCC88CB0}" type="presOf" srcId="{6F7B62FF-429A-4D7F-8F80-A443909352A2}" destId="{BD252EA8-0BF2-47FC-841B-CF14151F56F9}" srcOrd="0" destOrd="0" presId="urn:microsoft.com/office/officeart/2005/8/layout/process4"/>
    <dgm:cxn modelId="{AFC61566-FE3A-4C1E-924B-223D3D36393C}" srcId="{D2EED14E-BDC4-4A10-BAB8-F1D2E544AB86}" destId="{B341FB51-2D9C-409A-A397-142E39EB0872}" srcOrd="0" destOrd="0" parTransId="{EE020055-0090-43F3-B76B-2BAAB98C454D}" sibTransId="{5BA1A8BA-8CF5-418A-BD9C-813EFBFA78AA}"/>
    <dgm:cxn modelId="{A503E716-3091-4470-84CB-1F8DC412F0F9}" type="presOf" srcId="{D2EED14E-BDC4-4A10-BAB8-F1D2E544AB86}" destId="{0AF47CC3-F037-4D62-8712-245EBB67C5D7}" srcOrd="1" destOrd="0" presId="urn:microsoft.com/office/officeart/2005/8/layout/process4"/>
    <dgm:cxn modelId="{C3D97EBA-4C31-47E2-9E1C-1AE2E5DDFDB7}" type="presOf" srcId="{F71EA0EE-9194-4B62-8BDB-10C945EDB0B6}" destId="{AE5CD53B-D669-4914-85DE-A8C20F0206DE}" srcOrd="1" destOrd="0" presId="urn:microsoft.com/office/officeart/2005/8/layout/process4"/>
    <dgm:cxn modelId="{75018692-87F5-4F5F-80E3-647CF4E57C51}" type="presOf" srcId="{9E829F20-CFBC-431B-A54B-0C67F41CFB9D}" destId="{BD527A84-F47E-4EB2-A245-D8B9D8A53D2E}" srcOrd="1" destOrd="0" presId="urn:microsoft.com/office/officeart/2005/8/layout/process4"/>
    <dgm:cxn modelId="{A04CECB6-9153-4959-99C6-9A031F3D60EA}" type="presOf" srcId="{D2EED14E-BDC4-4A10-BAB8-F1D2E544AB86}" destId="{3ACCBEAE-0144-4481-A1E1-AA27BB1FCF12}" srcOrd="0" destOrd="0" presId="urn:microsoft.com/office/officeart/2005/8/layout/process4"/>
    <dgm:cxn modelId="{9688F233-8D2F-495C-A1E0-4F932FBA49E0}" srcId="{9E829F20-CFBC-431B-A54B-0C67F41CFB9D}" destId="{F72431DC-871E-4DCF-BC07-F5484B993AA4}" srcOrd="0" destOrd="0" parTransId="{5E185286-734D-4853-B25F-0B5B2B234D5F}" sibTransId="{973173DB-93C0-4C4F-BB3D-59B742D8A89F}"/>
    <dgm:cxn modelId="{8CD7ECA1-C345-4392-B614-D38D6F9D7760}" srcId="{CCFF12E8-B588-4AA5-8E3D-9FC5F3CCBD65}" destId="{D2EED14E-BDC4-4A10-BAB8-F1D2E544AB86}" srcOrd="1" destOrd="0" parTransId="{400BF3D4-35A0-4091-8896-9E4925B18179}" sibTransId="{532777B3-2E2B-486F-8A72-A26643B05ADD}"/>
    <dgm:cxn modelId="{65C4E2CE-28CE-41A1-9D98-527621F51C75}" type="presParOf" srcId="{2342574B-26F5-45A3-A872-7C65E4B4A9C7}" destId="{E5A686AB-E879-41C7-AF46-3C5CDB8DEB1B}" srcOrd="0" destOrd="0" presId="urn:microsoft.com/office/officeart/2005/8/layout/process4"/>
    <dgm:cxn modelId="{35061F19-A98E-49EF-A78E-8592667BAB30}" type="presParOf" srcId="{E5A686AB-E879-41C7-AF46-3C5CDB8DEB1B}" destId="{5F4228B5-05A4-4BC7-9795-B4DA07B0F17E}" srcOrd="0" destOrd="0" presId="urn:microsoft.com/office/officeart/2005/8/layout/process4"/>
    <dgm:cxn modelId="{187CDAD2-DCC7-48EC-9330-DD1F4AA8FF0C}" type="presParOf" srcId="{E5A686AB-E879-41C7-AF46-3C5CDB8DEB1B}" destId="{BD527A84-F47E-4EB2-A245-D8B9D8A53D2E}" srcOrd="1" destOrd="0" presId="urn:microsoft.com/office/officeart/2005/8/layout/process4"/>
    <dgm:cxn modelId="{FC963EA2-5080-4E68-B678-22C15ACDA73D}" type="presParOf" srcId="{E5A686AB-E879-41C7-AF46-3C5CDB8DEB1B}" destId="{97B73EA4-6618-483A-B468-F2739F5A4B79}" srcOrd="2" destOrd="0" presId="urn:microsoft.com/office/officeart/2005/8/layout/process4"/>
    <dgm:cxn modelId="{8887E7B1-3DDA-4C2F-A268-64705C282C08}" type="presParOf" srcId="{97B73EA4-6618-483A-B468-F2739F5A4B79}" destId="{8E3187F8-7275-43AF-8240-0ABAF5F13F9A}" srcOrd="0" destOrd="0" presId="urn:microsoft.com/office/officeart/2005/8/layout/process4"/>
    <dgm:cxn modelId="{86CFC7E6-E3F5-4CA2-A6A9-F2FA74125B0F}" type="presParOf" srcId="{2342574B-26F5-45A3-A872-7C65E4B4A9C7}" destId="{BC39AD6A-C037-4C08-8605-86F7E6281328}" srcOrd="1" destOrd="0" presId="urn:microsoft.com/office/officeart/2005/8/layout/process4"/>
    <dgm:cxn modelId="{2025E970-5795-4D89-9CF9-CB758352E841}" type="presParOf" srcId="{2342574B-26F5-45A3-A872-7C65E4B4A9C7}" destId="{96FF3D93-DEB3-449B-8839-9FC2D8763059}" srcOrd="2" destOrd="0" presId="urn:microsoft.com/office/officeart/2005/8/layout/process4"/>
    <dgm:cxn modelId="{A0236764-D99C-4E50-A195-27EED384B0A8}" type="presParOf" srcId="{96FF3D93-DEB3-449B-8839-9FC2D8763059}" destId="{3ACCBEAE-0144-4481-A1E1-AA27BB1FCF12}" srcOrd="0" destOrd="0" presId="urn:microsoft.com/office/officeart/2005/8/layout/process4"/>
    <dgm:cxn modelId="{3AB71158-78F6-4D9C-8173-80AE1061248C}" type="presParOf" srcId="{96FF3D93-DEB3-449B-8839-9FC2D8763059}" destId="{0AF47CC3-F037-4D62-8712-245EBB67C5D7}" srcOrd="1" destOrd="0" presId="urn:microsoft.com/office/officeart/2005/8/layout/process4"/>
    <dgm:cxn modelId="{E11476F0-CB4F-4752-9A35-17489EB97B6B}" type="presParOf" srcId="{96FF3D93-DEB3-449B-8839-9FC2D8763059}" destId="{7EEFAF81-4A13-4762-9FF6-1EC8E6394E4C}" srcOrd="2" destOrd="0" presId="urn:microsoft.com/office/officeart/2005/8/layout/process4"/>
    <dgm:cxn modelId="{C0A4911B-5B23-49E3-A235-0A1B63384FAA}" type="presParOf" srcId="{7EEFAF81-4A13-4762-9FF6-1EC8E6394E4C}" destId="{FA6D945E-01AA-4C97-976D-AF8981979D8D}" srcOrd="0" destOrd="0" presId="urn:microsoft.com/office/officeart/2005/8/layout/process4"/>
    <dgm:cxn modelId="{1B4C74CB-EA7A-45C8-B9D8-8CB8C60BBDC3}" type="presParOf" srcId="{2342574B-26F5-45A3-A872-7C65E4B4A9C7}" destId="{417FC549-ADD6-4942-9053-72F717DC8F37}" srcOrd="3" destOrd="0" presId="urn:microsoft.com/office/officeart/2005/8/layout/process4"/>
    <dgm:cxn modelId="{A3BB1071-8827-495B-971C-BEE7167D85B7}" type="presParOf" srcId="{2342574B-26F5-45A3-A872-7C65E4B4A9C7}" destId="{CB27735D-FCCE-4EC1-B517-E2DBFAED70A8}" srcOrd="4" destOrd="0" presId="urn:microsoft.com/office/officeart/2005/8/layout/process4"/>
    <dgm:cxn modelId="{44864138-43B6-40AB-9CA7-4051ABFBD23D}" type="presParOf" srcId="{CB27735D-FCCE-4EC1-B517-E2DBFAED70A8}" destId="{ECE4DDC4-B7B6-4142-AA08-A963E6ADFE5A}" srcOrd="0" destOrd="0" presId="urn:microsoft.com/office/officeart/2005/8/layout/process4"/>
    <dgm:cxn modelId="{19B07503-84C9-4BFD-B09F-8A784D118C47}" type="presParOf" srcId="{CB27735D-FCCE-4EC1-B517-E2DBFAED70A8}" destId="{AE5CD53B-D669-4914-85DE-A8C20F0206DE}" srcOrd="1" destOrd="0" presId="urn:microsoft.com/office/officeart/2005/8/layout/process4"/>
    <dgm:cxn modelId="{4D3B8DB6-47B3-44F5-B1D0-8CE96EC6CB81}" type="presParOf" srcId="{CB27735D-FCCE-4EC1-B517-E2DBFAED70A8}" destId="{791C0CFC-64B2-4637-8E69-6E206188DDF4}" srcOrd="2" destOrd="0" presId="urn:microsoft.com/office/officeart/2005/8/layout/process4"/>
    <dgm:cxn modelId="{C8D11C55-F016-4179-B89F-2EAA97EF6058}" type="presParOf" srcId="{791C0CFC-64B2-4637-8E69-6E206188DDF4}" destId="{BD252EA8-0BF2-47FC-841B-CF14151F56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27A84-F47E-4EB2-A245-D8B9D8A53D2E}">
      <dsp:nvSpPr>
        <dsp:cNvPr id="0" name=""/>
        <dsp:cNvSpPr/>
      </dsp:nvSpPr>
      <dsp:spPr>
        <a:xfrm>
          <a:off x="0" y="3685887"/>
          <a:ext cx="7920880" cy="1209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How Other Perceive You </a:t>
          </a:r>
          <a:endParaRPr lang="ar-IQ" sz="2300" b="1" kern="1200" dirty="0"/>
        </a:p>
      </dsp:txBody>
      <dsp:txXfrm>
        <a:off x="0" y="3685887"/>
        <a:ext cx="7920880" cy="653286"/>
      </dsp:txXfrm>
    </dsp:sp>
    <dsp:sp modelId="{8E3187F8-7275-43AF-8240-0ABAF5F13F9A}">
      <dsp:nvSpPr>
        <dsp:cNvPr id="0" name=""/>
        <dsp:cNvSpPr/>
      </dsp:nvSpPr>
      <dsp:spPr>
        <a:xfrm>
          <a:off x="0" y="4314978"/>
          <a:ext cx="7920880" cy="5565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(image projected) </a:t>
          </a:r>
          <a:endParaRPr lang="ar-IQ" sz="3300" b="1" kern="1200" dirty="0"/>
        </a:p>
      </dsp:txBody>
      <dsp:txXfrm>
        <a:off x="0" y="4314978"/>
        <a:ext cx="7920880" cy="556503"/>
      </dsp:txXfrm>
    </dsp:sp>
    <dsp:sp modelId="{0AF47CC3-F037-4D62-8712-245EBB67C5D7}">
      <dsp:nvSpPr>
        <dsp:cNvPr id="0" name=""/>
        <dsp:cNvSpPr/>
      </dsp:nvSpPr>
      <dsp:spPr>
        <a:xfrm rot="10800000">
          <a:off x="0" y="1843376"/>
          <a:ext cx="7920880" cy="18606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What You Do </a:t>
          </a:r>
          <a:endParaRPr lang="ar-IQ" sz="2300" b="1" kern="1200" dirty="0"/>
        </a:p>
      </dsp:txBody>
      <dsp:txXfrm rot="-10800000">
        <a:off x="0" y="1843376"/>
        <a:ext cx="7920880" cy="653090"/>
      </dsp:txXfrm>
    </dsp:sp>
    <dsp:sp modelId="{FA6D945E-01AA-4C97-976D-AF8981979D8D}">
      <dsp:nvSpPr>
        <dsp:cNvPr id="0" name=""/>
        <dsp:cNvSpPr/>
      </dsp:nvSpPr>
      <dsp:spPr>
        <a:xfrm>
          <a:off x="0" y="2496467"/>
          <a:ext cx="7920880" cy="5563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 (behavior exhibited )</a:t>
          </a:r>
          <a:endParaRPr lang="ar-IQ" sz="3300" b="1" kern="1200" dirty="0"/>
        </a:p>
      </dsp:txBody>
      <dsp:txXfrm>
        <a:off x="0" y="2496467"/>
        <a:ext cx="7920880" cy="556336"/>
      </dsp:txXfrm>
    </dsp:sp>
    <dsp:sp modelId="{AE5CD53B-D669-4914-85DE-A8C20F0206DE}">
      <dsp:nvSpPr>
        <dsp:cNvPr id="0" name=""/>
        <dsp:cNvSpPr/>
      </dsp:nvSpPr>
      <dsp:spPr>
        <a:xfrm rot="10800000">
          <a:off x="0" y="865"/>
          <a:ext cx="7920880" cy="18606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Who You Are </a:t>
          </a:r>
          <a:endParaRPr lang="ar-IQ" sz="2300" b="1" kern="1200" dirty="0"/>
        </a:p>
      </dsp:txBody>
      <dsp:txXfrm rot="-10800000">
        <a:off x="0" y="865"/>
        <a:ext cx="7920880" cy="653090"/>
      </dsp:txXfrm>
    </dsp:sp>
    <dsp:sp modelId="{BD252EA8-0BF2-47FC-841B-CF14151F56F9}">
      <dsp:nvSpPr>
        <dsp:cNvPr id="0" name=""/>
        <dsp:cNvSpPr/>
      </dsp:nvSpPr>
      <dsp:spPr>
        <a:xfrm>
          <a:off x="0" y="653956"/>
          <a:ext cx="7920880" cy="5563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 (inner character). </a:t>
          </a:r>
          <a:endParaRPr lang="ar-IQ" sz="3300" b="1" kern="1200" dirty="0"/>
        </a:p>
      </dsp:txBody>
      <dsp:txXfrm>
        <a:off x="0" y="653956"/>
        <a:ext cx="7920880" cy="556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349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425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614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8185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9402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382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924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84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299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194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175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C643-2244-4D29-AC34-2C84523976BB}" type="datetimeFigureOut">
              <a:rPr lang="ar-IQ" smtClean="0"/>
              <a:t>17/06/1441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F7070-A6F5-4B1D-8B84-059B09A8F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07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1: Being </a:t>
            </a:r>
            <a:r>
              <a:rPr lang="en-US" dirty="0" smtClean="0"/>
              <a:t>Professional through Work Ethics 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93096"/>
            <a:ext cx="6400800" cy="180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Curriculum prepared to Iraqi EFL University Students/Al-Mustansiriya University / College of Arts/  Department of English Language and Literature/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0069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65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3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Profissionalisim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72819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latin typeface="Aharoni" pitchFamily="2" charset="-79"/>
                <a:cs typeface="Aharoni" pitchFamily="2" charset="-79"/>
              </a:rPr>
              <a:t>What do we mean when we say , </a:t>
            </a:r>
          </a:p>
          <a:p>
            <a:pPr marL="0" indent="0" algn="ctr" rtl="0"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Act Like A Professional ?</a:t>
            </a:r>
            <a:endParaRPr lang="ar-IQ" b="1" dirty="0">
              <a:latin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3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65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793507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Professionalism is defined by:</a:t>
            </a:r>
            <a:r>
              <a:rPr lang="en-US" dirty="0" smtClean="0"/>
              <a:t> </a:t>
            </a:r>
            <a:endParaRPr lang="ar-IQ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7390334"/>
              </p:ext>
            </p:extLst>
          </p:nvPr>
        </p:nvGraphicFramePr>
        <p:xfrm>
          <a:off x="611560" y="1556792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4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basic issue is required to be a professional 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1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43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896544"/>
          </a:xfrm>
        </p:spPr>
        <p:txBody>
          <a:bodyPr/>
          <a:lstStyle/>
          <a:p>
            <a:pPr algn="just" rtl="0"/>
            <a:r>
              <a:rPr lang="en-US" dirty="0" smtClean="0"/>
              <a:t>Generally Speaking, Work ethic is the ability to maintain proper moral values within the workplace. </a:t>
            </a:r>
          </a:p>
          <a:p>
            <a:pPr marL="0" indent="0" algn="just" rtl="0">
              <a:buNone/>
            </a:pPr>
            <a:r>
              <a:rPr lang="en-US" dirty="0" smtClean="0"/>
              <a:t> </a:t>
            </a:r>
          </a:p>
          <a:p>
            <a:pPr marL="0" indent="0" algn="just" rtl="0">
              <a:buNone/>
            </a:pPr>
            <a:r>
              <a:rPr lang="en-US" dirty="0" smtClean="0"/>
              <a:t>Particularly, Work Ethics are a set of standards and rules that are required by an individual for satisfactory work performance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3891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65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65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92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</TotalTime>
  <Words>105</Words>
  <Application>Microsoft Office PowerPoint</Application>
  <PresentationFormat>عرض على الشاشة (3:4)‏</PresentationFormat>
  <Paragraphs>17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 LECTURE 1: Being Professional through Work Ethics  </vt:lpstr>
      <vt:lpstr>Profissionalisim </vt:lpstr>
      <vt:lpstr>عرض تقديمي في PowerPoint</vt:lpstr>
      <vt:lpstr> One basic issue is required to be a professional 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Ethics</dc:title>
  <dc:creator>Maher</dc:creator>
  <cp:lastModifiedBy>DR.Ahmed Saker 2o1O</cp:lastModifiedBy>
  <cp:revision>17</cp:revision>
  <dcterms:created xsi:type="dcterms:W3CDTF">2020-02-02T15:55:28Z</dcterms:created>
  <dcterms:modified xsi:type="dcterms:W3CDTF">2020-02-14T09:04:18Z</dcterms:modified>
</cp:coreProperties>
</file>