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BASICS ETHICS “Morals”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832648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They are simply group of positive standards that we should follow in any work to be professional.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u="sng" dirty="0" smtClean="0"/>
              <a:t>THE SOURCES OF ETHICS</a:t>
            </a:r>
          </a:p>
          <a:p>
            <a:pPr algn="l" rtl="0"/>
            <a:r>
              <a:rPr lang="en-US" dirty="0" smtClean="0"/>
              <a:t>Religions source “</a:t>
            </a:r>
            <a:r>
              <a:rPr lang="ar-IQ" dirty="0" smtClean="0"/>
              <a:t>الاديان السماوية و الغير سماوية</a:t>
            </a:r>
            <a:r>
              <a:rPr lang="en-US" dirty="0" smtClean="0"/>
              <a:t>”</a:t>
            </a:r>
          </a:p>
          <a:p>
            <a:pPr algn="l" rtl="0"/>
            <a:r>
              <a:rPr lang="en-US" dirty="0" smtClean="0"/>
              <a:t>Heritage of civilization “</a:t>
            </a:r>
            <a:r>
              <a:rPr lang="ar-IQ" dirty="0" smtClean="0"/>
              <a:t>الموروث الحضاري</a:t>
            </a:r>
            <a:r>
              <a:rPr lang="en-US" dirty="0" smtClean="0"/>
              <a:t>”</a:t>
            </a:r>
          </a:p>
          <a:p>
            <a:pPr algn="l" rtl="0"/>
            <a:r>
              <a:rPr lang="en-US" dirty="0" smtClean="0"/>
              <a:t>Traditions and cultures “</a:t>
            </a:r>
            <a:r>
              <a:rPr lang="ar-IQ" dirty="0" smtClean="0"/>
              <a:t>التقاليد و الثقافات</a:t>
            </a:r>
            <a:r>
              <a:rPr lang="en-US" dirty="0" smtClean="0"/>
              <a:t>”</a:t>
            </a:r>
          </a:p>
          <a:p>
            <a:pPr algn="l" rtl="0"/>
            <a:r>
              <a:rPr lang="en-US" dirty="0" smtClean="0"/>
              <a:t>Society “</a:t>
            </a:r>
            <a:r>
              <a:rPr lang="ar-IQ" dirty="0" smtClean="0"/>
              <a:t>المجتمع</a:t>
            </a:r>
            <a:r>
              <a:rPr lang="en-US" dirty="0" smtClean="0"/>
              <a:t>”</a:t>
            </a:r>
          </a:p>
          <a:p>
            <a:pPr algn="l" rtl="0"/>
            <a:r>
              <a:rPr lang="en-US" dirty="0" smtClean="0"/>
              <a:t>Regulations and law “</a:t>
            </a:r>
            <a:r>
              <a:rPr lang="ar-IQ" dirty="0" smtClean="0"/>
              <a:t>القوانين و الانظمة</a:t>
            </a:r>
            <a:r>
              <a:rPr lang="en-US" dirty="0" smtClean="0"/>
              <a:t>”</a:t>
            </a:r>
          </a:p>
          <a:p>
            <a:pPr algn="l" rtl="0"/>
            <a:r>
              <a:rPr lang="en-US" dirty="0" smtClean="0"/>
              <a:t>Code of ethics “</a:t>
            </a:r>
            <a:r>
              <a:rPr lang="ar-IQ" dirty="0" smtClean="0"/>
              <a:t>لائحة آداب المهنة</a:t>
            </a:r>
            <a:r>
              <a:rPr lang="en-US" dirty="0" smtClean="0"/>
              <a:t>”</a:t>
            </a:r>
          </a:p>
          <a:p>
            <a:pPr marL="0" indent="0" algn="l" rtl="0">
              <a:buNone/>
            </a:pPr>
            <a:r>
              <a:rPr lang="en-US" dirty="0" smtClean="0"/>
              <a:t>Company/ firm/ institutions/ establishments.</a:t>
            </a:r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6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5602"/>
            <a:ext cx="8625136" cy="86895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Activity: Homelessness and begging</a:t>
            </a: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472608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IDENTIFYING</a:t>
            </a:r>
            <a:r>
              <a:rPr lang="en-US" dirty="0" smtClean="0"/>
              <a:t> The problem “definitions”: Brainstorming.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Causes</a:t>
            </a:r>
            <a:r>
              <a:rPr lang="en-US" dirty="0" smtClean="0"/>
              <a:t>: Why?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Results</a:t>
            </a:r>
            <a:r>
              <a:rPr lang="en-US" dirty="0" smtClean="0"/>
              <a:t>: Are they affect our society or city? “Reality”.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Solutions</a:t>
            </a:r>
            <a:r>
              <a:rPr lang="en-US" dirty="0" smtClean="0"/>
              <a:t>: Can we figure out some?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Action plan: </a:t>
            </a:r>
            <a:r>
              <a:rPr lang="en-US" dirty="0" smtClean="0"/>
              <a:t>what should we do?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Means:</a:t>
            </a:r>
            <a:r>
              <a:rPr lang="en-US" dirty="0" smtClean="0"/>
              <a:t> suggest some.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Consequences:</a:t>
            </a:r>
            <a:r>
              <a:rPr lang="en-US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GIVE YOUR OPINION, BE CREATIVE.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32058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vs. Legal regulations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b="1" dirty="0" smtClean="0"/>
              <a:t>Ethics or law</a:t>
            </a:r>
          </a:p>
          <a:p>
            <a:pPr algn="l" rtl="0"/>
            <a:r>
              <a:rPr lang="en-US" b="1" dirty="0" smtClean="0"/>
              <a:t>Ethics or morals </a:t>
            </a:r>
            <a:r>
              <a:rPr lang="en-US" dirty="0" smtClean="0"/>
              <a:t>are broader than human regulations.</a:t>
            </a:r>
          </a:p>
          <a:p>
            <a:pPr algn="l" rtl="0"/>
            <a:r>
              <a:rPr lang="en-US" b="1" dirty="0" smtClean="0"/>
              <a:t>Law needs ethics </a:t>
            </a:r>
            <a:r>
              <a:rPr lang="en-US" dirty="0" smtClean="0"/>
              <a:t>because the measurement which is good or bad is determined by ethics.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38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586551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/>
              <a:t>A code of ethics and professional conduct </a:t>
            </a:r>
            <a:r>
              <a:rPr lang="en-US" dirty="0"/>
              <a:t>outlines the ethical principles that govern decisions and behavior at a company or organization. They give </a:t>
            </a:r>
            <a:r>
              <a:rPr lang="en-US" b="1" dirty="0"/>
              <a:t>general outlines</a:t>
            </a:r>
            <a:r>
              <a:rPr lang="en-US" dirty="0"/>
              <a:t> of how employees should behave, as well as </a:t>
            </a:r>
            <a:r>
              <a:rPr lang="en-US" b="1" dirty="0"/>
              <a:t>specific guidance </a:t>
            </a:r>
            <a:r>
              <a:rPr lang="en-US" dirty="0"/>
              <a:t>for handling issues like </a:t>
            </a:r>
            <a:r>
              <a:rPr lang="en-US" u="sng" dirty="0"/>
              <a:t>harassment</a:t>
            </a:r>
            <a:r>
              <a:rPr lang="en-US" dirty="0"/>
              <a:t>, </a:t>
            </a:r>
            <a:r>
              <a:rPr lang="en-US" u="sng" dirty="0"/>
              <a:t>safety</a:t>
            </a:r>
            <a:r>
              <a:rPr lang="en-US" dirty="0"/>
              <a:t>, and </a:t>
            </a:r>
            <a:r>
              <a:rPr lang="en-US" u="sng" dirty="0"/>
              <a:t>conflicts of interest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22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BASICS ETHICS “Morals”</vt:lpstr>
      <vt:lpstr>Activity: Homelessness and begging</vt:lpstr>
      <vt:lpstr>Ethics vs. Legal regulations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ETHICS “Morals”</dc:title>
  <dc:creator>OK CENTER</dc:creator>
  <cp:lastModifiedBy>DR.Ahmed Saker 2o1O</cp:lastModifiedBy>
  <cp:revision>1</cp:revision>
  <dcterms:created xsi:type="dcterms:W3CDTF">2020-03-18T10:01:25Z</dcterms:created>
  <dcterms:modified xsi:type="dcterms:W3CDTF">2020-03-18T10:01:47Z</dcterms:modified>
</cp:coreProperties>
</file>