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7472-1EDC-455F-AC70-33F32D5A5685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966B5-3C4A-45B7-B633-F35C225FAF7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785817"/>
          </a:xfrm>
        </p:spPr>
        <p:txBody>
          <a:bodyPr/>
          <a:lstStyle/>
          <a:p>
            <a:r>
              <a:rPr lang="en-US" b="1" dirty="0" smtClean="0"/>
              <a:t>We’d like to check in, please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286808" cy="5143536"/>
          </a:xfrm>
        </p:spPr>
        <p:txBody>
          <a:bodyPr/>
          <a:lstStyle/>
          <a:p>
            <a:pPr algn="l"/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000114"/>
          <a:ext cx="8001056" cy="56388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757994"/>
                <a:gridCol w="1243062"/>
              </a:tblGrid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We’d like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check in</a:t>
                      </a:r>
                      <a:r>
                        <a:rPr lang="en-US" sz="1600" b="1" dirty="0" smtClean="0"/>
                        <a:t>, please?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Julie</a:t>
                      </a:r>
                      <a:endParaRPr lang="ar-IQ" sz="16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Do you have a reservation?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Clerk</a:t>
                      </a:r>
                      <a:endParaRPr lang="ar-IQ" sz="16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Yes,</a:t>
                      </a:r>
                      <a:r>
                        <a:rPr lang="en-US" sz="1600" b="1" baseline="0" dirty="0" smtClean="0"/>
                        <a:t> our last names are Park and Kim.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Julie</a:t>
                      </a:r>
                      <a:endParaRPr lang="ar-IQ" sz="1600" b="1" dirty="0"/>
                    </a:p>
                  </a:txBody>
                  <a:tcPr/>
                </a:tc>
              </a:tr>
              <a:tr h="315479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Here it is. Could you sign here, please? And I’ll need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to see </a:t>
                      </a:r>
                      <a:r>
                        <a:rPr lang="en-US" sz="1600" b="1" baseline="0" dirty="0" smtClean="0"/>
                        <a:t>your passports.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Clerk</a:t>
                      </a:r>
                      <a:endParaRPr lang="ar-IQ" sz="1600" b="1" dirty="0" smtClean="0"/>
                    </a:p>
                  </a:txBody>
                  <a:tcPr/>
                </a:tc>
              </a:tr>
              <a:tr h="503366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Here</a:t>
                      </a:r>
                      <a:r>
                        <a:rPr lang="en-US" sz="1600" b="1" baseline="0" dirty="0" smtClean="0"/>
                        <a:t> you are. Do you have a room with an ocean view? 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Julie</a:t>
                      </a:r>
                      <a:endParaRPr lang="ar-IQ" sz="1600" b="1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Yes, we do. You can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en-US" sz="1600" b="1" baseline="0" dirty="0" smtClean="0"/>
                        <a:t> room 43B.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smtClean="0"/>
                        <a:t>Clerk</a:t>
                      </a:r>
                      <a:endParaRPr lang="ar-IQ" sz="1600" b="1" dirty="0" smtClean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And</a:t>
                      </a:r>
                      <a:r>
                        <a:rPr lang="en-US" sz="1600" b="1" baseline="0" dirty="0" smtClean="0"/>
                        <a:t> do you know where we can 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rent</a:t>
                      </a:r>
                      <a:r>
                        <a:rPr lang="en-US" sz="1600" b="1" baseline="0" dirty="0" smtClean="0"/>
                        <a:t> some diving gear?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Lisa</a:t>
                      </a:r>
                      <a:r>
                        <a:rPr lang="en-US" sz="1600" b="1" baseline="0" dirty="0" smtClean="0"/>
                        <a:t> </a:t>
                      </a:r>
                      <a:endParaRPr lang="ar-IQ" sz="16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You</a:t>
                      </a:r>
                      <a:r>
                        <a:rPr lang="en-US" sz="1600" b="1" baseline="0" dirty="0" smtClean="0"/>
                        <a:t> can rent diving equipment from our diving center, just around the corner from the swimming pool. It’s open from 7am. to 3pm.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Clerk</a:t>
                      </a:r>
                      <a:r>
                        <a:rPr lang="en-US" sz="1600" b="1" baseline="0" dirty="0" smtClean="0"/>
                        <a:t> </a:t>
                      </a:r>
                      <a:endParaRPr lang="ar-IQ" sz="16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And</a:t>
                      </a:r>
                      <a:r>
                        <a:rPr lang="en-US" sz="1600" b="1" baseline="0" dirty="0" smtClean="0"/>
                        <a:t> what time can we 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get</a:t>
                      </a:r>
                      <a:r>
                        <a:rPr lang="en-US" sz="1600" b="1" baseline="0" dirty="0" smtClean="0"/>
                        <a:t> dinner?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Julie</a:t>
                      </a:r>
                      <a:endParaRPr lang="ar-IQ" sz="1600" b="1" dirty="0"/>
                    </a:p>
                  </a:txBody>
                  <a:tcPr/>
                </a:tc>
              </a:tr>
              <a:tr h="442742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The</a:t>
                      </a:r>
                      <a:r>
                        <a:rPr lang="en-US" sz="1600" b="1" baseline="0" dirty="0" smtClean="0"/>
                        <a:t> restaurant opens for dinner at 6pm.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clerk</a:t>
                      </a:r>
                      <a:endParaRPr lang="ar-IQ" sz="16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Thanks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Julie</a:t>
                      </a:r>
                      <a:endParaRPr lang="ar-IQ" sz="16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Do you need any help with your bags?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Clerk </a:t>
                      </a:r>
                      <a:endParaRPr lang="ar-IQ" sz="16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No, that’s all right. We can manage.</a:t>
                      </a:r>
                      <a:r>
                        <a:rPr lang="en-US" sz="1600" b="1" baseline="0" dirty="0" smtClean="0"/>
                        <a:t> 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dirty="0" smtClean="0"/>
                        <a:t>Lisa </a:t>
                      </a:r>
                      <a:endParaRPr lang="ar-IQ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l" rtl="0"/>
            <a:r>
              <a:rPr lang="en-US" dirty="0" smtClean="0"/>
              <a:t>We’d like …. We want</a:t>
            </a:r>
          </a:p>
          <a:p>
            <a:pPr algn="l" rtl="0"/>
            <a:r>
              <a:rPr lang="en-US" dirty="0" smtClean="0"/>
              <a:t>Check in …. Sign our entrance</a:t>
            </a:r>
          </a:p>
          <a:p>
            <a:pPr algn="l" rtl="0"/>
            <a:r>
              <a:rPr lang="en-US" dirty="0" smtClean="0"/>
              <a:t> </a:t>
            </a:r>
            <a:r>
              <a:rPr lang="en-US" baseline="0" dirty="0" smtClean="0"/>
              <a:t>to see …. To check </a:t>
            </a:r>
          </a:p>
          <a:p>
            <a:pPr algn="l" rtl="0"/>
            <a:r>
              <a:rPr lang="en-US" dirty="0" smtClean="0"/>
              <a:t>Have …. Stay at</a:t>
            </a:r>
          </a:p>
          <a:p>
            <a:pPr algn="l" rtl="0"/>
            <a:r>
              <a:rPr lang="en-US" dirty="0" smtClean="0"/>
              <a:t>Rent …. Hire</a:t>
            </a:r>
          </a:p>
          <a:p>
            <a:pPr algn="l" rtl="0"/>
            <a:r>
              <a:rPr lang="en-US" dirty="0" smtClean="0"/>
              <a:t>Get …. Have</a:t>
            </a:r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/>
              <a:t>Use These Words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/>
              <a:t>Next to</a:t>
            </a:r>
          </a:p>
          <a:p>
            <a:pPr algn="l" rtl="0"/>
            <a:r>
              <a:rPr lang="en-US" sz="2000" dirty="0" smtClean="0"/>
              <a:t>Near</a:t>
            </a:r>
          </a:p>
          <a:p>
            <a:pPr algn="l" rtl="0"/>
            <a:r>
              <a:rPr lang="en-US" sz="2000" dirty="0" smtClean="0"/>
              <a:t>Facing </a:t>
            </a:r>
          </a:p>
          <a:p>
            <a:pPr algn="l" rtl="0"/>
            <a:r>
              <a:rPr lang="en-US" sz="2000" dirty="0" smtClean="0"/>
              <a:t>Overlooking</a:t>
            </a:r>
          </a:p>
          <a:p>
            <a:pPr algn="l" rtl="0"/>
            <a:r>
              <a:rPr lang="en-US" sz="2000" dirty="0" smtClean="0"/>
              <a:t>Not far from</a:t>
            </a:r>
          </a:p>
          <a:p>
            <a:pPr algn="l" rtl="0"/>
            <a:r>
              <a:rPr lang="en-US" sz="2000" dirty="0" smtClean="0"/>
              <a:t>Far away from</a:t>
            </a:r>
          </a:p>
          <a:p>
            <a:pPr algn="l" rtl="0"/>
            <a:r>
              <a:rPr lang="en-US" sz="2000" dirty="0" smtClean="0"/>
              <a:t>Single room/ double room/ twin room/ suite</a:t>
            </a:r>
          </a:p>
          <a:p>
            <a:pPr algn="l" rtl="0"/>
            <a:r>
              <a:rPr lang="en-US" sz="2000" dirty="0" smtClean="0"/>
              <a:t>Non-smoking room</a:t>
            </a:r>
          </a:p>
          <a:p>
            <a:pPr algn="l" rtl="0"/>
            <a:r>
              <a:rPr lang="en-US" sz="2000" dirty="0" smtClean="0"/>
              <a:t>Fitness center</a:t>
            </a:r>
          </a:p>
          <a:p>
            <a:pPr algn="l" rtl="0"/>
            <a:r>
              <a:rPr lang="en-US" sz="2000" dirty="0" smtClean="0"/>
              <a:t>Wake-up call</a:t>
            </a:r>
          </a:p>
          <a:p>
            <a:pPr algn="l" rtl="0"/>
            <a:r>
              <a:rPr lang="en-US" sz="2000" dirty="0" smtClean="0"/>
              <a:t>Internet access</a:t>
            </a:r>
          </a:p>
          <a:p>
            <a:pPr algn="l" rtl="0"/>
            <a:r>
              <a:rPr lang="en-US" sz="2000" dirty="0" smtClean="0"/>
              <a:t>Breakfast/ lunch/ dinner</a:t>
            </a:r>
            <a:endParaRPr lang="ar-IQ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228</Words>
  <Application>Microsoft Office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We’d like to check in, please</vt:lpstr>
      <vt:lpstr>Slide 2</vt:lpstr>
      <vt:lpstr>Use These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We’d like to book a hotel</dc:title>
  <dc:creator>Toshiba</dc:creator>
  <cp:lastModifiedBy>Toshiba</cp:lastModifiedBy>
  <cp:revision>11</cp:revision>
  <dcterms:created xsi:type="dcterms:W3CDTF">2020-03-23T09:48:38Z</dcterms:created>
  <dcterms:modified xsi:type="dcterms:W3CDTF">2020-03-23T10:59:28Z</dcterms:modified>
</cp:coreProperties>
</file>