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d Jabbar HABIB" initials="RJH" lastIdx="1" clrIdx="0">
    <p:extLst>
      <p:ext uri="{19B8F6BF-5375-455C-9EA6-DF929625EA0E}">
        <p15:presenceInfo xmlns:p15="http://schemas.microsoft.com/office/powerpoint/2012/main" userId="d042c86974bfc2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04/05/2020</a:t>
            </a:fld>
            <a:endParaRPr lang="fr-FR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16D0949-BBD4-4E55-A262-F5B00F29A0C7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B42B-9F8A-4E2B-B7CA-8F07067D8DBC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7BC9-2775-4F51-AFC0-D8C6C9EC42A9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5AB9D9-6E08-400F-8DB8-2B5017577581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C121-40E3-4FC0-BA7A-7D4B2038764C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6828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4F4A96-6DD9-4D13-B66A-01F963C875FE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CC12AF-F445-4E1D-8011-47386C077A07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643-BB3A-4C13-88F4-54E8C5B6B6F7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08E-E5D2-465F-912B-AB0F03BA913A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98CFCF-E516-40EF-ADAA-0440EFE5D33C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B5CDE97-7C9E-4584-A081-4FEF9687600A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1EF9D6-6102-410D-A5BD-F8A74D865786}" type="datetime1">
              <a:rPr lang="fr-FR" smtClean="0"/>
              <a:t>04/05/2020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36828">
    <p:randomBar dir="vert"/>
  </p:transition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086600" cy="3429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UNE ÉTRANGÈRE </a:t>
            </a: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 algn="ctr"/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ILE-DE-FRANCE</a:t>
            </a:r>
          </a:p>
          <a:p>
            <a:pPr algn="ctr"/>
            <a:r>
              <a:rPr lang="fr-FR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Raid Jabbar HABIB</a:t>
            </a:r>
            <a:endParaRPr lang="ar-IQ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COMPRENDRE Une courte interview</a:t>
            </a:r>
            <a:b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				</a:t>
            </a:r>
            <a:r>
              <a:rPr lang="fr-FR" sz="3200" b="1" dirty="0">
                <a:solidFill>
                  <a:srgbClr val="FF0000"/>
                </a:solidFill>
                <a:latin typeface="Sylfaen" panose="010A0502050306030303" pitchFamily="18" charset="0"/>
                <a:cs typeface="Times New Roman" pitchFamily="18" charset="0"/>
              </a:rPr>
              <a:t>p.136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p:transition spd="slow" advTm="406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2B283612-ED5F-4173-A303-58887C2E52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7CA2AEB1-7C4D-4C88-90F0-5E57C61D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457200"/>
            <a:ext cx="2971800" cy="533400"/>
          </a:xfrm>
        </p:spPr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en-US" dirty="0"/>
              <a:t>.136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CEE73C-9294-495C-B26B-A13E2941B3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  <p:extLst>
      <p:ext uri="{BB962C8B-B14F-4D97-AF65-F5344CB8AC3E}">
        <p14:creationId xmlns:p14="http://schemas.microsoft.com/office/powerpoint/2010/main" val="3051330992"/>
      </p:ext>
    </p:extLst>
  </p:cSld>
  <p:clrMapOvr>
    <a:masterClrMapping/>
  </p:clrMapOvr>
  <p:transition spd="slow" advTm="206118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651F98-5FFA-4DF4-9FA6-9185D13C4A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Chanteuse lyrique, origine hongroise…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C000"/>
                </a:solidFill>
              </a:rPr>
              <a:t>Elle est blonde… souriante…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Arrive en France il y a 15 ans…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C000"/>
                </a:solidFill>
              </a:rPr>
              <a:t>Elle vit à Crespières, village près de Paris…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4C24B2-8315-4641-BCD0-E434FB4B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Klara Csordas</a:t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>titre…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8C96D1-3D21-47C6-B830-E31A454B27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  <p:extLst>
      <p:ext uri="{BB962C8B-B14F-4D97-AF65-F5344CB8AC3E}">
        <p14:creationId xmlns:p14="http://schemas.microsoft.com/office/powerpoint/2010/main" val="2498070413"/>
      </p:ext>
    </p:extLst>
  </p:cSld>
  <p:clrMapOvr>
    <a:masterClrMapping/>
  </p:clrMapOvr>
  <p:transition spd="slow" advTm="125012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420F90C-6F6E-4E18-A357-20558ACF98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KLARA…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00B0F0"/>
                </a:solidFill>
              </a:rPr>
              <a:t>Le Périphérique! (est une voie circulaire, d'une longueur de 35,04 km)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C00000"/>
                </a:solidFill>
              </a:rPr>
              <a:t>Perdre le chemin, avec son mari… (faire le tour de la ville) avant de retrouver la route…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29B559-06E6-4545-89C6-34AF900F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315200" cy="1219200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Journaliste</a:t>
            </a:r>
            <a:r>
              <a:rPr lang="fr-FR" sz="2000" dirty="0">
                <a:solidFill>
                  <a:srgbClr val="00B0F0"/>
                </a:solidFill>
              </a:rPr>
              <a:t>: Quel souvenir gardez-vous de votre arrivée en Ile-de-France?  Q-1</a:t>
            </a:r>
            <a:br>
              <a:rPr lang="fr-FR" sz="2000" dirty="0">
                <a:solidFill>
                  <a:srgbClr val="7030A0"/>
                </a:solidFill>
              </a:rPr>
            </a:b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DD91D-FEED-41F4-B3F6-842D896ACF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40988"/>
      </p:ext>
    </p:extLst>
  </p:cSld>
  <p:clrMapOvr>
    <a:masterClrMapping/>
  </p:clrMapOvr>
  <p:transition spd="slow" advTm="171046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362890-1FE8-4C01-A5FD-A8F8C224C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C000"/>
                </a:solidFill>
              </a:rPr>
              <a:t>Les franciliens : (habitants de L’Ile-de-France)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F0"/>
                </a:solidFill>
              </a:rPr>
              <a:t>Klara… Sentiment de liberté.. Étrangère mais ni jugée ni rejetée...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800" b="1" dirty="0">
              <a:solidFill>
                <a:srgbClr val="00B0F0"/>
              </a:solidFill>
            </a:endParaRPr>
          </a:p>
          <a:p>
            <a:pPr algn="just"/>
            <a:r>
              <a:rPr lang="fr-FR" sz="2800" b="1" dirty="0">
                <a:solidFill>
                  <a:srgbClr val="C00000"/>
                </a:solidFill>
              </a:rPr>
              <a:t>Elle </a:t>
            </a:r>
            <a:r>
              <a:rPr lang="fr-FR" sz="2800" b="1" dirty="0">
                <a:solidFill>
                  <a:srgbClr val="FFC000"/>
                </a:solidFill>
              </a:rPr>
              <a:t>aime</a:t>
            </a:r>
            <a:r>
              <a:rPr lang="fr-FR" sz="2800" b="1" dirty="0">
                <a:solidFill>
                  <a:srgbClr val="C00000"/>
                </a:solidFill>
              </a:rPr>
              <a:t> la </a:t>
            </a:r>
            <a:r>
              <a:rPr lang="fr-FR" sz="2800" b="1" dirty="0">
                <a:solidFill>
                  <a:srgbClr val="FFC000"/>
                </a:solidFill>
              </a:rPr>
              <a:t>vie</a:t>
            </a:r>
            <a:r>
              <a:rPr lang="fr-FR" sz="2800" b="1" dirty="0">
                <a:solidFill>
                  <a:srgbClr val="C00000"/>
                </a:solidFill>
              </a:rPr>
              <a:t> en quartier, la </a:t>
            </a:r>
            <a:r>
              <a:rPr lang="fr-FR" sz="2800" b="1" dirty="0">
                <a:solidFill>
                  <a:srgbClr val="FFC000"/>
                </a:solidFill>
              </a:rPr>
              <a:t>convivialité</a:t>
            </a:r>
            <a:r>
              <a:rPr lang="fr-FR" sz="2800" b="1" dirty="0">
                <a:solidFill>
                  <a:srgbClr val="C00000"/>
                </a:solidFill>
              </a:rPr>
              <a:t> des petits commerçants.. Les </a:t>
            </a:r>
            <a:r>
              <a:rPr lang="fr-FR" sz="2800" b="1" dirty="0">
                <a:solidFill>
                  <a:srgbClr val="FFC000"/>
                </a:solidFill>
              </a:rPr>
              <a:t>automobilistes rigolos</a:t>
            </a:r>
            <a:r>
              <a:rPr lang="fr-FR" sz="2800" b="1" dirty="0">
                <a:solidFill>
                  <a:srgbClr val="C00000"/>
                </a:solidFill>
              </a:rPr>
              <a:t>, ils </a:t>
            </a:r>
            <a:r>
              <a:rPr lang="fr-FR" sz="2800" b="1" dirty="0">
                <a:solidFill>
                  <a:srgbClr val="FFC000"/>
                </a:solidFill>
              </a:rPr>
              <a:t>contournent</a:t>
            </a:r>
            <a:r>
              <a:rPr lang="fr-FR" sz="2800" b="1" dirty="0">
                <a:solidFill>
                  <a:srgbClr val="C00000"/>
                </a:solidFill>
              </a:rPr>
              <a:t> les règles… elle aime la </a:t>
            </a:r>
            <a:r>
              <a:rPr lang="fr-FR" sz="2800" b="1" dirty="0">
                <a:solidFill>
                  <a:srgbClr val="FFC000"/>
                </a:solidFill>
              </a:rPr>
              <a:t>flexibilité</a:t>
            </a:r>
            <a:r>
              <a:rPr lang="fr-FR" sz="2800" b="1" dirty="0">
                <a:solidFill>
                  <a:srgbClr val="C00000"/>
                </a:solidFill>
              </a:rPr>
              <a:t>, la </a:t>
            </a:r>
            <a:r>
              <a:rPr lang="fr-FR" sz="2800" b="1" dirty="0">
                <a:solidFill>
                  <a:srgbClr val="FFC000"/>
                </a:solidFill>
              </a:rPr>
              <a:t>tolérance</a:t>
            </a:r>
            <a:r>
              <a:rPr lang="fr-FR" sz="2800" b="1" dirty="0">
                <a:solidFill>
                  <a:srgbClr val="C00000"/>
                </a:solidFill>
              </a:rPr>
              <a:t>…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EAE86B-AE16-48E2-8011-5492B28F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67818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Journaliste… </a:t>
            </a:r>
            <a:r>
              <a:rPr lang="fr-FR">
                <a:solidFill>
                  <a:srgbClr val="C00000"/>
                </a:solidFill>
              </a:rPr>
              <a:t>Comment ressentez-vous </a:t>
            </a:r>
            <a:r>
              <a:rPr lang="fr-FR" dirty="0">
                <a:solidFill>
                  <a:srgbClr val="C00000"/>
                </a:solidFill>
              </a:rPr>
              <a:t>les gens d’ici, les franciliens? 	Q-2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D83BB3-B2FD-401B-B8B9-04C414878F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4633191"/>
      </p:ext>
    </p:extLst>
  </p:cSld>
  <p:clrMapOvr>
    <a:masterClrMapping/>
  </p:clrMapOvr>
  <p:transition spd="slow" advTm="198154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0018833-CCF7-40D5-8872-7790FBA7F5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F0"/>
                </a:solidFill>
              </a:rPr>
              <a:t>Elle </a:t>
            </a:r>
            <a:r>
              <a:rPr lang="fr-FR" sz="2800" b="1" dirty="0">
                <a:solidFill>
                  <a:srgbClr val="C00000"/>
                </a:solidFill>
              </a:rPr>
              <a:t>adore</a:t>
            </a:r>
            <a:r>
              <a:rPr lang="fr-FR" sz="2800" b="1" dirty="0">
                <a:solidFill>
                  <a:srgbClr val="00B0F0"/>
                </a:solidFill>
              </a:rPr>
              <a:t> son village..(Crespières) (une grande qualité de vie)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F0"/>
                </a:solidFill>
              </a:rPr>
              <a:t>Rêve</a:t>
            </a:r>
            <a:r>
              <a:rPr lang="fr-FR" sz="2800" b="1" dirty="0">
                <a:solidFill>
                  <a:srgbClr val="C00000"/>
                </a:solidFill>
              </a:rPr>
              <a:t> de créer un festival de musique classique..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Adore</a:t>
            </a:r>
            <a:r>
              <a:rPr lang="fr-FR" sz="2800" b="1" dirty="0">
                <a:solidFill>
                  <a:srgbClr val="00B0F0"/>
                </a:solidFill>
              </a:rPr>
              <a:t> Versailles et son architecture extraordinaire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F0"/>
                </a:solidFill>
              </a:rPr>
              <a:t>Dimanche</a:t>
            </a:r>
            <a:r>
              <a:rPr lang="fr-FR" sz="2800" b="1" dirty="0">
                <a:solidFill>
                  <a:srgbClr val="C00000"/>
                </a:solidFill>
              </a:rPr>
              <a:t> (aller au marché à Saint-Germain-en-Laye: le plus beau du monde!)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B0F0"/>
                </a:solidFill>
              </a:rPr>
              <a:t>Professionnellement et humainement elle se sent bien… </a:t>
            </a:r>
            <a:r>
              <a:rPr lang="fr-FR" sz="2800" b="1" dirty="0">
                <a:solidFill>
                  <a:srgbClr val="C00000"/>
                </a:solidFill>
              </a:rPr>
              <a:t>(travail et vie…)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5682410-9449-4659-949E-17B7B360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Quels sont vos endroits préférés?	Q-3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922B37-FB2A-403E-92A5-EF77E7ED37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412047"/>
      </p:ext>
    </p:extLst>
  </p:cSld>
  <p:clrMapOvr>
    <a:masterClrMapping/>
  </p:clrMapOvr>
  <p:transition spd="slow" advTm="418414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9.4|20.3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760</TotalTime>
  <Words>248</Words>
  <Application>Microsoft Office PowerPoint</Application>
  <PresentationFormat>Affichage à l'écran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Sylfaen</vt:lpstr>
      <vt:lpstr>Times New Roman</vt:lpstr>
      <vt:lpstr>BlackTie</vt:lpstr>
      <vt:lpstr>COMPRENDRE Une courte interview     p.136</vt:lpstr>
      <vt:lpstr>p.136</vt:lpstr>
      <vt:lpstr>Klara Csordas titre…</vt:lpstr>
      <vt:lpstr>Journaliste: Quel souvenir gardez-vous de votre arrivée en Ile-de-France?  Q-1 </vt:lpstr>
      <vt:lpstr>Journaliste… Comment ressentez-vous les gens d’ici, les franciliens?  Q-2 </vt:lpstr>
      <vt:lpstr>Quels sont vos endroits préférés? Q-3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Raid Jabbar HABIB</cp:lastModifiedBy>
  <cp:revision>55</cp:revision>
  <dcterms:created xsi:type="dcterms:W3CDTF">2020-03-17T20:29:38Z</dcterms:created>
  <dcterms:modified xsi:type="dcterms:W3CDTF">2020-05-04T13:36:10Z</dcterms:modified>
</cp:coreProperties>
</file>