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xmlns="" id="{42236AF3-AA17-4B67-9CFC-4327C91E61A4}"/>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a16="http://schemas.microsoft.com/office/drawing/2014/main" xmlns="" id="{604F38ED-EC10-413A-8EB2-81024A45E832}"/>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5124" name="Rectangle 4">
              <a:extLst>
                <a:ext uri="{FF2B5EF4-FFF2-40B4-BE49-F238E27FC236}">
                  <a16:creationId xmlns:a16="http://schemas.microsoft.com/office/drawing/2014/main" xmlns="" id="{3D6D5E67-16E1-4073-A845-C05E017AEC5D}"/>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nvGrpSpPr>
            <p:cNvPr id="5125" name="Group 5">
              <a:extLst>
                <a:ext uri="{FF2B5EF4-FFF2-40B4-BE49-F238E27FC236}">
                  <a16:creationId xmlns:a16="http://schemas.microsoft.com/office/drawing/2014/main" xmlns="" id="{9F000674-96D7-43FD-B7F7-3D3C4FAFE8FD}"/>
                </a:ext>
              </a:extLst>
            </p:cNvPr>
            <p:cNvGrpSpPr>
              <a:grpSpLocks/>
            </p:cNvGrpSpPr>
            <p:nvPr/>
          </p:nvGrpSpPr>
          <p:grpSpPr bwMode="auto">
            <a:xfrm>
              <a:off x="0" y="672"/>
              <a:ext cx="1806" cy="1989"/>
              <a:chOff x="0" y="672"/>
              <a:chExt cx="1806" cy="1989"/>
            </a:xfrm>
          </p:grpSpPr>
          <p:sp>
            <p:nvSpPr>
              <p:cNvPr id="5126" name="Rectangle 6">
                <a:extLst>
                  <a:ext uri="{FF2B5EF4-FFF2-40B4-BE49-F238E27FC236}">
                    <a16:creationId xmlns:a16="http://schemas.microsoft.com/office/drawing/2014/main" xmlns="" id="{0DACCA29-12EA-42D2-AC64-063E231E75D9}"/>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7" name="Rectangle 7">
                <a:extLst>
                  <a:ext uri="{FF2B5EF4-FFF2-40B4-BE49-F238E27FC236}">
                    <a16:creationId xmlns:a16="http://schemas.microsoft.com/office/drawing/2014/main" xmlns="" id="{6AD60B3B-E360-4C1A-BFEB-DBD6E463F8C3}"/>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8" name="Rectangle 8">
                <a:extLst>
                  <a:ext uri="{FF2B5EF4-FFF2-40B4-BE49-F238E27FC236}">
                    <a16:creationId xmlns:a16="http://schemas.microsoft.com/office/drawing/2014/main" xmlns="" id="{13A7A868-B2AA-4C5A-B9B9-63CA5CA86196}"/>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9" name="Rectangle 9">
                <a:extLst>
                  <a:ext uri="{FF2B5EF4-FFF2-40B4-BE49-F238E27FC236}">
                    <a16:creationId xmlns:a16="http://schemas.microsoft.com/office/drawing/2014/main" xmlns="" id="{2AFF4B9A-6E42-4B36-8DE8-99256FE2195B}"/>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0" name="Rectangle 10">
                <a:extLst>
                  <a:ext uri="{FF2B5EF4-FFF2-40B4-BE49-F238E27FC236}">
                    <a16:creationId xmlns:a16="http://schemas.microsoft.com/office/drawing/2014/main" xmlns="" id="{A35E621A-9631-49C2-8E0F-C51BED1AFAE8}"/>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1" name="Rectangle 11">
                <a:extLst>
                  <a:ext uri="{FF2B5EF4-FFF2-40B4-BE49-F238E27FC236}">
                    <a16:creationId xmlns:a16="http://schemas.microsoft.com/office/drawing/2014/main" xmlns="" id="{48A3D935-7DAB-4387-8680-A0C4DB3B88BB}"/>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2" name="Rectangle 12">
                <a:extLst>
                  <a:ext uri="{FF2B5EF4-FFF2-40B4-BE49-F238E27FC236}">
                    <a16:creationId xmlns:a16="http://schemas.microsoft.com/office/drawing/2014/main" xmlns="" id="{B7F7F4E3-98B7-487F-B9F0-B5255A28DCD3}"/>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3" name="Rectangle 13">
                <a:extLst>
                  <a:ext uri="{FF2B5EF4-FFF2-40B4-BE49-F238E27FC236}">
                    <a16:creationId xmlns:a16="http://schemas.microsoft.com/office/drawing/2014/main" xmlns="" id="{F18A6F34-4135-4BD9-A6BC-60FD6C0F43BF}"/>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4" name="Rectangle 14">
                <a:extLst>
                  <a:ext uri="{FF2B5EF4-FFF2-40B4-BE49-F238E27FC236}">
                    <a16:creationId xmlns:a16="http://schemas.microsoft.com/office/drawing/2014/main" xmlns="" id="{76762204-DA79-440C-B001-B35F8518E63E}"/>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5" name="Rectangle 15">
                <a:extLst>
                  <a:ext uri="{FF2B5EF4-FFF2-40B4-BE49-F238E27FC236}">
                    <a16:creationId xmlns:a16="http://schemas.microsoft.com/office/drawing/2014/main" xmlns="" id="{15E7EBE1-5676-4EF4-8DB7-912B978BF8A1}"/>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grpSp>
      <p:sp>
        <p:nvSpPr>
          <p:cNvPr id="5136" name="Rectangle 16">
            <a:extLst>
              <a:ext uri="{FF2B5EF4-FFF2-40B4-BE49-F238E27FC236}">
                <a16:creationId xmlns:a16="http://schemas.microsoft.com/office/drawing/2014/main" xmlns="" id="{BA9004C3-8E90-4A45-BA2F-8AAFC42AF1A0}"/>
              </a:ext>
            </a:extLst>
          </p:cNvPr>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a:extLst>
              <a:ext uri="{FF2B5EF4-FFF2-40B4-BE49-F238E27FC236}">
                <a16:creationId xmlns:a16="http://schemas.microsoft.com/office/drawing/2014/main" xmlns="" id="{CCF75E03-D065-4109-88C9-12BF02FFA847}"/>
              </a:ext>
            </a:extLst>
          </p:cNvPr>
          <p:cNvSpPr>
            <a:spLocks noGrp="1" noChangeArrowheads="1"/>
          </p:cNvSpPr>
          <p:nvPr>
            <p:ph type="ftr" sz="quarter" idx="3"/>
          </p:nvPr>
        </p:nvSpPr>
        <p:spPr/>
        <p:txBody>
          <a:bodyPr/>
          <a:lstStyle>
            <a:lvl1pPr>
              <a:defRPr/>
            </a:lvl1pPr>
          </a:lstStyle>
          <a:p>
            <a:endParaRPr lang="en-US" altLang="en-US"/>
          </a:p>
        </p:txBody>
      </p:sp>
      <p:sp>
        <p:nvSpPr>
          <p:cNvPr id="5138" name="Rectangle 18">
            <a:extLst>
              <a:ext uri="{FF2B5EF4-FFF2-40B4-BE49-F238E27FC236}">
                <a16:creationId xmlns:a16="http://schemas.microsoft.com/office/drawing/2014/main" xmlns="" id="{91EB001A-2B94-46A1-8050-E70DB4EB313B}"/>
              </a:ext>
            </a:extLst>
          </p:cNvPr>
          <p:cNvSpPr>
            <a:spLocks noGrp="1" noChangeArrowheads="1"/>
          </p:cNvSpPr>
          <p:nvPr>
            <p:ph type="sldNum" sz="quarter" idx="4"/>
          </p:nvPr>
        </p:nvSpPr>
        <p:spPr/>
        <p:txBody>
          <a:bodyPr/>
          <a:lstStyle>
            <a:lvl1pPr>
              <a:defRPr/>
            </a:lvl1pPr>
          </a:lstStyle>
          <a:p>
            <a:fld id="{49E3DA9F-D996-4025-9BCE-9A63829FD6B7}" type="slidenum">
              <a:rPr lang="ar-SA" altLang="en-US"/>
              <a:pPr/>
              <a:t>‹#›</a:t>
            </a:fld>
            <a:endParaRPr lang="en-US" altLang="en-US"/>
          </a:p>
        </p:txBody>
      </p:sp>
      <p:sp>
        <p:nvSpPr>
          <p:cNvPr id="5139" name="Rectangle 19">
            <a:extLst>
              <a:ext uri="{FF2B5EF4-FFF2-40B4-BE49-F238E27FC236}">
                <a16:creationId xmlns:a16="http://schemas.microsoft.com/office/drawing/2014/main" xmlns="" id="{E4FB1A03-2451-47F7-BDC3-6E6C0E8ABAB5}"/>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altLang="en-US" noProof="0"/>
              <a:t>انقر لتحرير نمط العنوان الرئيسي</a:t>
            </a:r>
          </a:p>
        </p:txBody>
      </p:sp>
      <p:sp>
        <p:nvSpPr>
          <p:cNvPr id="5140" name="Rectangle 20">
            <a:extLst>
              <a:ext uri="{FF2B5EF4-FFF2-40B4-BE49-F238E27FC236}">
                <a16:creationId xmlns:a16="http://schemas.microsoft.com/office/drawing/2014/main" xmlns="" id="{5D84D959-47BB-45E6-8A84-DEE3A9C3545D}"/>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altLang="en-US" noProof="0"/>
              <a:t>انقر لتحرير نمط العنوان الثانوي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F32CA6-44A3-483A-AA10-8E7AD6D11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62C20F8-71D5-4212-A1C4-B00538F388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B7D41757-BCFF-460A-A137-768C3C8793BD}"/>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444A4878-8618-4D92-AE98-AF8D90CFEBF3}"/>
              </a:ext>
            </a:extLst>
          </p:cNvPr>
          <p:cNvSpPr>
            <a:spLocks noGrp="1"/>
          </p:cNvSpPr>
          <p:nvPr>
            <p:ph type="sldNum" sz="quarter" idx="11"/>
          </p:nvPr>
        </p:nvSpPr>
        <p:spPr/>
        <p:txBody>
          <a:bodyPr/>
          <a:lstStyle>
            <a:lvl1pPr>
              <a:defRPr/>
            </a:lvl1pPr>
          </a:lstStyle>
          <a:p>
            <a:fld id="{277840F4-8F97-44C2-8B8A-1AB09B2DCF2E}" type="slidenum">
              <a:rPr lang="ar-SA" altLang="en-US"/>
              <a:pPr/>
              <a:t>‹#›</a:t>
            </a:fld>
            <a:endParaRPr lang="en-US" altLang="en-US"/>
          </a:p>
        </p:txBody>
      </p:sp>
      <p:sp>
        <p:nvSpPr>
          <p:cNvPr id="6" name="Date Placeholder 5">
            <a:extLst>
              <a:ext uri="{FF2B5EF4-FFF2-40B4-BE49-F238E27FC236}">
                <a16:creationId xmlns:a16="http://schemas.microsoft.com/office/drawing/2014/main" xmlns="" id="{7EC81A00-6D57-479C-A6B2-75C1DCB213B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249363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BDE36F2-AF93-4634-B3A1-00278914146A}"/>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DE29D69-9807-4268-A988-753CA59D4D56}"/>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7951F048-68ED-425A-8327-CDE1224F6AF6}"/>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E9E96FF2-2B11-4953-8693-0909C96ED3CE}"/>
              </a:ext>
            </a:extLst>
          </p:cNvPr>
          <p:cNvSpPr>
            <a:spLocks noGrp="1"/>
          </p:cNvSpPr>
          <p:nvPr>
            <p:ph type="sldNum" sz="quarter" idx="11"/>
          </p:nvPr>
        </p:nvSpPr>
        <p:spPr/>
        <p:txBody>
          <a:bodyPr/>
          <a:lstStyle>
            <a:lvl1pPr>
              <a:defRPr/>
            </a:lvl1pPr>
          </a:lstStyle>
          <a:p>
            <a:fld id="{62E81375-6375-4A30-8C15-D747F9DFC400}" type="slidenum">
              <a:rPr lang="ar-SA" altLang="en-US"/>
              <a:pPr/>
              <a:t>‹#›</a:t>
            </a:fld>
            <a:endParaRPr lang="en-US" altLang="en-US"/>
          </a:p>
        </p:txBody>
      </p:sp>
      <p:sp>
        <p:nvSpPr>
          <p:cNvPr id="6" name="Date Placeholder 5">
            <a:extLst>
              <a:ext uri="{FF2B5EF4-FFF2-40B4-BE49-F238E27FC236}">
                <a16:creationId xmlns:a16="http://schemas.microsoft.com/office/drawing/2014/main" xmlns="" id="{3FD022B9-15A3-4BC7-952B-1DE5E91E35A2}"/>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4118114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D2AE-4AD1-4AA3-96D8-2C86703814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B3863F1-1BEE-4A00-A647-928FEEBF80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44BF68E3-E91D-4F2B-8223-6E68BF34D8FB}"/>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8586CE09-4E5C-4E5C-AE14-29032D6606D2}"/>
              </a:ext>
            </a:extLst>
          </p:cNvPr>
          <p:cNvSpPr>
            <a:spLocks noGrp="1"/>
          </p:cNvSpPr>
          <p:nvPr>
            <p:ph type="sldNum" sz="quarter" idx="11"/>
          </p:nvPr>
        </p:nvSpPr>
        <p:spPr/>
        <p:txBody>
          <a:bodyPr/>
          <a:lstStyle>
            <a:lvl1pPr>
              <a:defRPr/>
            </a:lvl1pPr>
          </a:lstStyle>
          <a:p>
            <a:fld id="{6B54E695-CB5F-4616-81CB-0A836EEAE75E}" type="slidenum">
              <a:rPr lang="ar-SA" altLang="en-US"/>
              <a:pPr/>
              <a:t>‹#›</a:t>
            </a:fld>
            <a:endParaRPr lang="en-US" altLang="en-US"/>
          </a:p>
        </p:txBody>
      </p:sp>
      <p:sp>
        <p:nvSpPr>
          <p:cNvPr id="6" name="Date Placeholder 5">
            <a:extLst>
              <a:ext uri="{FF2B5EF4-FFF2-40B4-BE49-F238E27FC236}">
                <a16:creationId xmlns:a16="http://schemas.microsoft.com/office/drawing/2014/main" xmlns="" id="{6A4D2261-3A9F-49A2-AEBE-D441F65FBD7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046322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1F2700-65B3-463C-B1CB-5D32A33303E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193824D-C027-42D7-8525-FF1510C17B9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xmlns="" id="{301199EF-CD3F-4FE3-BA8F-084B9CA7A89E}"/>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B4FFE617-3899-46B7-8F54-DDF1B1730D21}"/>
              </a:ext>
            </a:extLst>
          </p:cNvPr>
          <p:cNvSpPr>
            <a:spLocks noGrp="1"/>
          </p:cNvSpPr>
          <p:nvPr>
            <p:ph type="sldNum" sz="quarter" idx="11"/>
          </p:nvPr>
        </p:nvSpPr>
        <p:spPr/>
        <p:txBody>
          <a:bodyPr/>
          <a:lstStyle>
            <a:lvl1pPr>
              <a:defRPr/>
            </a:lvl1pPr>
          </a:lstStyle>
          <a:p>
            <a:fld id="{73A4C592-52A2-486C-90F0-CBCD319740C8}" type="slidenum">
              <a:rPr lang="ar-SA" altLang="en-US"/>
              <a:pPr/>
              <a:t>‹#›</a:t>
            </a:fld>
            <a:endParaRPr lang="en-US" altLang="en-US"/>
          </a:p>
        </p:txBody>
      </p:sp>
      <p:sp>
        <p:nvSpPr>
          <p:cNvPr id="6" name="Date Placeholder 5">
            <a:extLst>
              <a:ext uri="{FF2B5EF4-FFF2-40B4-BE49-F238E27FC236}">
                <a16:creationId xmlns:a16="http://schemas.microsoft.com/office/drawing/2014/main" xmlns="" id="{A19198D4-FDE5-462E-9598-5D7CC20EB77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239866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22F9E7-7146-4B5A-84C6-2C8187F5B5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3F32A41-C965-4F3C-8E53-37CC9C7A09AE}"/>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651E85E-124F-4F3B-B4AB-3D2128AED67E}"/>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xmlns="" id="{7CBA0338-8324-47EF-A610-68C65097825C}"/>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FA674A16-DA2B-412C-90CD-0C89CBE485EB}"/>
              </a:ext>
            </a:extLst>
          </p:cNvPr>
          <p:cNvSpPr>
            <a:spLocks noGrp="1"/>
          </p:cNvSpPr>
          <p:nvPr>
            <p:ph type="sldNum" sz="quarter" idx="11"/>
          </p:nvPr>
        </p:nvSpPr>
        <p:spPr/>
        <p:txBody>
          <a:bodyPr/>
          <a:lstStyle>
            <a:lvl1pPr>
              <a:defRPr/>
            </a:lvl1pPr>
          </a:lstStyle>
          <a:p>
            <a:fld id="{D8E533EE-AF79-4652-9F15-975ECF62B70E}" type="slidenum">
              <a:rPr lang="ar-SA" altLang="en-US"/>
              <a:pPr/>
              <a:t>‹#›</a:t>
            </a:fld>
            <a:endParaRPr lang="en-US" altLang="en-US"/>
          </a:p>
        </p:txBody>
      </p:sp>
      <p:sp>
        <p:nvSpPr>
          <p:cNvPr id="7" name="Date Placeholder 6">
            <a:extLst>
              <a:ext uri="{FF2B5EF4-FFF2-40B4-BE49-F238E27FC236}">
                <a16:creationId xmlns:a16="http://schemas.microsoft.com/office/drawing/2014/main" xmlns="" id="{B766A437-83B7-42FF-82C0-0F839047989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4071295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5E9574-9E4C-41DB-A7E1-C0B5C9169D3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439BDF6-881E-4584-A0FD-A26F03218B5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244CC35-F648-4C0B-BD50-E6A6FDD2452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0464582-606F-408C-9074-630A07E4A5F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204923D-8B41-4CF4-9C69-C472F0955FE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xmlns="" id="{C875C431-D434-417D-A969-9EB05366F26C}"/>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xmlns="" id="{E7BEA9D5-0A0A-4484-AF5E-056FD405DB96}"/>
              </a:ext>
            </a:extLst>
          </p:cNvPr>
          <p:cNvSpPr>
            <a:spLocks noGrp="1"/>
          </p:cNvSpPr>
          <p:nvPr>
            <p:ph type="sldNum" sz="quarter" idx="11"/>
          </p:nvPr>
        </p:nvSpPr>
        <p:spPr/>
        <p:txBody>
          <a:bodyPr/>
          <a:lstStyle>
            <a:lvl1pPr>
              <a:defRPr/>
            </a:lvl1pPr>
          </a:lstStyle>
          <a:p>
            <a:fld id="{C811B65B-4488-4232-9FAA-EAB94625DE33}" type="slidenum">
              <a:rPr lang="ar-SA" altLang="en-US"/>
              <a:pPr/>
              <a:t>‹#›</a:t>
            </a:fld>
            <a:endParaRPr lang="en-US" altLang="en-US"/>
          </a:p>
        </p:txBody>
      </p:sp>
      <p:sp>
        <p:nvSpPr>
          <p:cNvPr id="9" name="Date Placeholder 8">
            <a:extLst>
              <a:ext uri="{FF2B5EF4-FFF2-40B4-BE49-F238E27FC236}">
                <a16:creationId xmlns:a16="http://schemas.microsoft.com/office/drawing/2014/main" xmlns="" id="{14551D6D-7F3D-4260-8AB2-A7C5CB4B4935}"/>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390293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C6E35A-3425-40BA-BB89-CBDAD13EC9AF}"/>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AD5FEC44-6F7B-461F-A834-8CF675146AAC}"/>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xmlns="" id="{52340003-0519-47BC-BFDB-424C3B2E83C2}"/>
              </a:ext>
            </a:extLst>
          </p:cNvPr>
          <p:cNvSpPr>
            <a:spLocks noGrp="1"/>
          </p:cNvSpPr>
          <p:nvPr>
            <p:ph type="sldNum" sz="quarter" idx="11"/>
          </p:nvPr>
        </p:nvSpPr>
        <p:spPr/>
        <p:txBody>
          <a:bodyPr/>
          <a:lstStyle>
            <a:lvl1pPr>
              <a:defRPr/>
            </a:lvl1pPr>
          </a:lstStyle>
          <a:p>
            <a:fld id="{161A5190-6CF6-407F-A6C1-A27A32ECBC09}" type="slidenum">
              <a:rPr lang="ar-SA" altLang="en-US"/>
              <a:pPr/>
              <a:t>‹#›</a:t>
            </a:fld>
            <a:endParaRPr lang="en-US" altLang="en-US"/>
          </a:p>
        </p:txBody>
      </p:sp>
      <p:sp>
        <p:nvSpPr>
          <p:cNvPr id="5" name="Date Placeholder 4">
            <a:extLst>
              <a:ext uri="{FF2B5EF4-FFF2-40B4-BE49-F238E27FC236}">
                <a16:creationId xmlns:a16="http://schemas.microsoft.com/office/drawing/2014/main" xmlns="" id="{A4DB7176-B840-4A51-A903-9066A9A10BE2}"/>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64779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FF20410C-C567-4EF1-958F-ABC441075941}"/>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xmlns="" id="{6B0D7129-CEE2-4F68-9BF1-FA7B0825897A}"/>
              </a:ext>
            </a:extLst>
          </p:cNvPr>
          <p:cNvSpPr>
            <a:spLocks noGrp="1"/>
          </p:cNvSpPr>
          <p:nvPr>
            <p:ph type="sldNum" sz="quarter" idx="11"/>
          </p:nvPr>
        </p:nvSpPr>
        <p:spPr/>
        <p:txBody>
          <a:bodyPr/>
          <a:lstStyle>
            <a:lvl1pPr>
              <a:defRPr/>
            </a:lvl1pPr>
          </a:lstStyle>
          <a:p>
            <a:fld id="{3C1CE119-0AC6-4844-9974-AFEC737C9B33}" type="slidenum">
              <a:rPr lang="ar-SA" altLang="en-US"/>
              <a:pPr/>
              <a:t>‹#›</a:t>
            </a:fld>
            <a:endParaRPr lang="en-US" altLang="en-US"/>
          </a:p>
        </p:txBody>
      </p:sp>
      <p:sp>
        <p:nvSpPr>
          <p:cNvPr id="4" name="Date Placeholder 3">
            <a:extLst>
              <a:ext uri="{FF2B5EF4-FFF2-40B4-BE49-F238E27FC236}">
                <a16:creationId xmlns:a16="http://schemas.microsoft.com/office/drawing/2014/main" xmlns="" id="{F8AB3B1D-A6DB-421B-9052-65F863467495}"/>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20247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29AC4B-8425-488D-AC35-5E4A8532351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3D7DBFC-44E9-4F8D-AC06-1BF19D1D005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4DBD31E-C2D6-4AD9-95AA-34A505547F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732ECBF7-79DA-4AA9-869A-11A0B8BD251B}"/>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4D5A7C93-A44E-4254-BD27-15444871118F}"/>
              </a:ext>
            </a:extLst>
          </p:cNvPr>
          <p:cNvSpPr>
            <a:spLocks noGrp="1"/>
          </p:cNvSpPr>
          <p:nvPr>
            <p:ph type="sldNum" sz="quarter" idx="11"/>
          </p:nvPr>
        </p:nvSpPr>
        <p:spPr/>
        <p:txBody>
          <a:bodyPr/>
          <a:lstStyle>
            <a:lvl1pPr>
              <a:defRPr/>
            </a:lvl1pPr>
          </a:lstStyle>
          <a:p>
            <a:fld id="{95F105DD-BE4E-4419-B7EB-17AF35002465}" type="slidenum">
              <a:rPr lang="ar-SA" altLang="en-US"/>
              <a:pPr/>
              <a:t>‹#›</a:t>
            </a:fld>
            <a:endParaRPr lang="en-US" altLang="en-US"/>
          </a:p>
        </p:txBody>
      </p:sp>
      <p:sp>
        <p:nvSpPr>
          <p:cNvPr id="7" name="Date Placeholder 6">
            <a:extLst>
              <a:ext uri="{FF2B5EF4-FFF2-40B4-BE49-F238E27FC236}">
                <a16:creationId xmlns:a16="http://schemas.microsoft.com/office/drawing/2014/main" xmlns="" id="{A03C4115-1960-4105-AE6F-6704F95E928C}"/>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27641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D01F2-9828-4FF9-8ECD-61B28B23747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BE6EDC3-42EB-4F99-862F-18A524AFE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AA8DC56-2ED6-4E20-911B-EB01EAD9DB8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048E73E6-9DA9-44B1-9B21-A346EF720310}"/>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7791324E-D911-4777-AF66-00CB9F029F01}"/>
              </a:ext>
            </a:extLst>
          </p:cNvPr>
          <p:cNvSpPr>
            <a:spLocks noGrp="1"/>
          </p:cNvSpPr>
          <p:nvPr>
            <p:ph type="sldNum" sz="quarter" idx="11"/>
          </p:nvPr>
        </p:nvSpPr>
        <p:spPr/>
        <p:txBody>
          <a:bodyPr/>
          <a:lstStyle>
            <a:lvl1pPr>
              <a:defRPr/>
            </a:lvl1pPr>
          </a:lstStyle>
          <a:p>
            <a:fld id="{958EF2B9-EB20-4D86-9FE7-A8EA895F71BE}" type="slidenum">
              <a:rPr lang="ar-SA" altLang="en-US"/>
              <a:pPr/>
              <a:t>‹#›</a:t>
            </a:fld>
            <a:endParaRPr lang="en-US" altLang="en-US"/>
          </a:p>
        </p:txBody>
      </p:sp>
      <p:sp>
        <p:nvSpPr>
          <p:cNvPr id="7" name="Date Placeholder 6">
            <a:extLst>
              <a:ext uri="{FF2B5EF4-FFF2-40B4-BE49-F238E27FC236}">
                <a16:creationId xmlns:a16="http://schemas.microsoft.com/office/drawing/2014/main" xmlns="" id="{B7A8794B-24DD-4953-AEAC-D1AACD643F4C}"/>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49126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22D8B4A2-F9C9-42D9-AC84-570B1A1E98A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lvl1pPr>
          </a:lstStyle>
          <a:p>
            <a:endParaRPr lang="en-US" altLang="en-US"/>
          </a:p>
        </p:txBody>
      </p:sp>
      <p:sp>
        <p:nvSpPr>
          <p:cNvPr id="4099" name="Rectangle 3">
            <a:extLst>
              <a:ext uri="{FF2B5EF4-FFF2-40B4-BE49-F238E27FC236}">
                <a16:creationId xmlns:a16="http://schemas.microsoft.com/office/drawing/2014/main" xmlns="" id="{D19996D6-6794-40C9-836A-6DF04541D40B}"/>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ADEE3BDD-E8FC-4A49-BB26-9936EBD6DB8C}" type="slidenum">
              <a:rPr lang="ar-SA" altLang="en-US"/>
              <a:pPr/>
              <a:t>‹#›</a:t>
            </a:fld>
            <a:endParaRPr lang="en-US" altLang="en-US"/>
          </a:p>
        </p:txBody>
      </p:sp>
      <p:grpSp>
        <p:nvGrpSpPr>
          <p:cNvPr id="4100" name="Group 4">
            <a:extLst>
              <a:ext uri="{FF2B5EF4-FFF2-40B4-BE49-F238E27FC236}">
                <a16:creationId xmlns:a16="http://schemas.microsoft.com/office/drawing/2014/main" xmlns="" id="{BE97A770-DB7C-4E51-B634-230541C63CC4}"/>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a16="http://schemas.microsoft.com/office/drawing/2014/main" xmlns="" id="{C93C64F6-1924-40B2-95AB-BF72BE04EDE2}"/>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4102" name="Rectangle 6">
              <a:extLst>
                <a:ext uri="{FF2B5EF4-FFF2-40B4-BE49-F238E27FC236}">
                  <a16:creationId xmlns:a16="http://schemas.microsoft.com/office/drawing/2014/main" xmlns="" id="{C04656AD-377F-427B-B351-01171FFCC327}"/>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3" name="Rectangle 7">
              <a:extLst>
                <a:ext uri="{FF2B5EF4-FFF2-40B4-BE49-F238E27FC236}">
                  <a16:creationId xmlns:a16="http://schemas.microsoft.com/office/drawing/2014/main" xmlns="" id="{9631329B-3D0A-439C-A2C4-F4D85249AA4A}"/>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4" name="Rectangle 8">
              <a:extLst>
                <a:ext uri="{FF2B5EF4-FFF2-40B4-BE49-F238E27FC236}">
                  <a16:creationId xmlns:a16="http://schemas.microsoft.com/office/drawing/2014/main" xmlns="" id="{90CA5FD0-295C-44E1-A6F5-8968D13BAD22}"/>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5" name="Rectangle 9">
              <a:extLst>
                <a:ext uri="{FF2B5EF4-FFF2-40B4-BE49-F238E27FC236}">
                  <a16:creationId xmlns:a16="http://schemas.microsoft.com/office/drawing/2014/main" xmlns="" id="{4F77B44A-1E54-4340-8D0C-3A974700F4B3}"/>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6" name="Rectangle 10">
              <a:extLst>
                <a:ext uri="{FF2B5EF4-FFF2-40B4-BE49-F238E27FC236}">
                  <a16:creationId xmlns:a16="http://schemas.microsoft.com/office/drawing/2014/main" xmlns="" id="{643996FE-8689-402F-B301-8F59D0099653}"/>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7" name="Rectangle 11">
              <a:extLst>
                <a:ext uri="{FF2B5EF4-FFF2-40B4-BE49-F238E27FC236}">
                  <a16:creationId xmlns:a16="http://schemas.microsoft.com/office/drawing/2014/main" xmlns="" id="{8B1648DC-CC20-4D54-A9F6-098C30997AB4}"/>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8" name="Rectangle 12">
              <a:extLst>
                <a:ext uri="{FF2B5EF4-FFF2-40B4-BE49-F238E27FC236}">
                  <a16:creationId xmlns:a16="http://schemas.microsoft.com/office/drawing/2014/main" xmlns="" id="{CCE09955-9EC5-49E9-860E-46125BC45FF4}"/>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9" name="Rectangle 13">
              <a:extLst>
                <a:ext uri="{FF2B5EF4-FFF2-40B4-BE49-F238E27FC236}">
                  <a16:creationId xmlns:a16="http://schemas.microsoft.com/office/drawing/2014/main" xmlns="" id="{A454C2EB-6EA2-4AD7-8892-96094EAE4E01}"/>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grpSp>
      <p:sp>
        <p:nvSpPr>
          <p:cNvPr id="4110" name="Rectangle 14">
            <a:extLst>
              <a:ext uri="{FF2B5EF4-FFF2-40B4-BE49-F238E27FC236}">
                <a16:creationId xmlns:a16="http://schemas.microsoft.com/office/drawing/2014/main" xmlns="" id="{79A3912E-F5A8-4524-B1FC-9FDD1B47648C}"/>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4111" name="Rectangle 15">
            <a:extLst>
              <a:ext uri="{FF2B5EF4-FFF2-40B4-BE49-F238E27FC236}">
                <a16:creationId xmlns:a16="http://schemas.microsoft.com/office/drawing/2014/main" xmlns="" id="{226A2B1D-9FCD-49D1-B470-F4D3711E2E17}"/>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F9F84834-B0C6-4E84-B6FE-1CE2868EA8E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spcBef>
          <a:spcPct val="0"/>
        </a:spcBef>
        <a:spcAft>
          <a:spcPct val="0"/>
        </a:spcAft>
        <a:defRPr sz="4400" kern="12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D4BFF90-BB81-4C15-BAF0-25C034A9C764}"/>
              </a:ext>
            </a:extLst>
          </p:cNvPr>
          <p:cNvSpPr>
            <a:spLocks noGrp="1" noChangeArrowheads="1"/>
          </p:cNvSpPr>
          <p:nvPr>
            <p:ph type="ctrTitle"/>
          </p:nvPr>
        </p:nvSpPr>
        <p:spPr>
          <a:xfrm>
            <a:off x="1676400" y="1676400"/>
            <a:ext cx="7010400" cy="2286000"/>
          </a:xfrm>
        </p:spPr>
        <p:txBody>
          <a:bodyPr/>
          <a:lstStyle/>
          <a:p>
            <a:pPr algn="ctr"/>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الآداب</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قسم الانثروبولوجيا والاجتماع</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a:t>
            </a:r>
            <a:r>
              <a:rPr lang="ar-IQ" altLang="en-US" sz="4400" dirty="0">
                <a:solidFill>
                  <a:schemeClr val="bg1"/>
                </a:solidFill>
                <a:cs typeface="Arabic Typesetting" panose="03020402040406030203" pitchFamily="66" charset="-78"/>
              </a:rPr>
              <a:t>مادة </a:t>
            </a:r>
            <a:r>
              <a:rPr lang="ar-IQ" altLang="en-US" sz="4400" dirty="0" smtClean="0">
                <a:solidFill>
                  <a:schemeClr val="bg1"/>
                </a:solidFill>
                <a:cs typeface="Arabic Typesetting" panose="03020402040406030203" pitchFamily="66" charset="-78"/>
              </a:rPr>
              <a:t>الانثروبولوجيا الرمزية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22F6128F-4006-443F-B08D-CEDF5CD8D8A8}"/>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a16="http://schemas.microsoft.com/office/drawing/2014/main" xmlns="" id="{B3D7068F-538A-4556-9D24-B664861717AA}"/>
              </a:ext>
            </a:extLst>
          </p:cNvPr>
          <p:cNvSpPr>
            <a:spLocks noChangeArrowheads="1"/>
          </p:cNvSpPr>
          <p:nvPr/>
        </p:nvSpPr>
        <p:spPr bwMode="auto">
          <a:xfrm>
            <a:off x="304800" y="4343400"/>
            <a:ext cx="86106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000" dirty="0" smtClean="0">
                <a:solidFill>
                  <a:schemeClr val="tx1"/>
                </a:solidFill>
                <a:cs typeface="Arabic Typesetting" panose="03020402040406030203" pitchFamily="66" charset="-78"/>
              </a:rPr>
              <a:t>مدرس </a:t>
            </a:r>
            <a:r>
              <a:rPr lang="ar-IQ" altLang="en-US" sz="4000" dirty="0" err="1" smtClean="0">
                <a:solidFill>
                  <a:schemeClr val="tx1"/>
                </a:solidFill>
                <a:cs typeface="Arabic Typesetting" panose="03020402040406030203" pitchFamily="66" charset="-78"/>
              </a:rPr>
              <a:t>المادةم</a:t>
            </a:r>
            <a:r>
              <a:rPr lang="ar-IQ" altLang="en-US" sz="4000" dirty="0" smtClean="0">
                <a:solidFill>
                  <a:schemeClr val="tx1"/>
                </a:solidFill>
                <a:cs typeface="Arabic Typesetting" panose="03020402040406030203" pitchFamily="66" charset="-78"/>
              </a:rPr>
              <a:t> </a:t>
            </a:r>
            <a:r>
              <a:rPr lang="ar-IQ" altLang="en-US" sz="4000" dirty="0" err="1" smtClean="0">
                <a:solidFill>
                  <a:schemeClr val="tx1"/>
                </a:solidFill>
                <a:cs typeface="Arabic Typesetting" panose="03020402040406030203" pitchFamily="66" charset="-78"/>
              </a:rPr>
              <a:t>.</a:t>
            </a:r>
            <a:r>
              <a:rPr lang="ar-IQ" altLang="en-US" sz="4000" dirty="0" smtClean="0">
                <a:solidFill>
                  <a:schemeClr val="tx1"/>
                </a:solidFill>
                <a:cs typeface="Arabic Typesetting" panose="03020402040406030203" pitchFamily="66" charset="-78"/>
              </a:rPr>
              <a:t> هدى كريم </a:t>
            </a:r>
            <a:r>
              <a:rPr lang="ar-IQ" altLang="en-US" sz="4000" dirty="0" err="1" smtClean="0">
                <a:solidFill>
                  <a:schemeClr val="tx1"/>
                </a:solidFill>
                <a:cs typeface="Arabic Typesetting" panose="03020402040406030203" pitchFamily="66" charset="-78"/>
              </a:rPr>
              <a:t>مطلك</a:t>
            </a:r>
            <a:r>
              <a:rPr lang="ar-IQ" altLang="en-US" sz="4000" smtClean="0">
                <a:solidFill>
                  <a:schemeClr val="tx1"/>
                </a:solidFill>
                <a:cs typeface="Arabic Typesetting" panose="03020402040406030203" pitchFamily="66" charset="-78"/>
              </a:rPr>
              <a:t> </a:t>
            </a:r>
          </a:p>
          <a:p>
            <a:pPr algn="ctr"/>
            <a:r>
              <a:rPr lang="ar-IQ" altLang="en-US" sz="4000" smtClean="0">
                <a:solidFill>
                  <a:schemeClr val="tx1"/>
                </a:solidFill>
                <a:cs typeface="Arabic Typesetting" panose="03020402040406030203" pitchFamily="66" charset="-78"/>
              </a:rPr>
              <a:t>تسلسل </a:t>
            </a:r>
            <a:r>
              <a:rPr lang="ar-IQ" altLang="en-US" sz="4000" dirty="0">
                <a:solidFill>
                  <a:schemeClr val="tx1"/>
                </a:solidFill>
                <a:cs typeface="Arabic Typesetting" panose="03020402040406030203" pitchFamily="66" charset="-78"/>
              </a:rPr>
              <a:t>المحاضرة: 7</a:t>
            </a:r>
            <a:br>
              <a:rPr lang="ar-IQ" altLang="en-US" sz="4000" dirty="0">
                <a:solidFill>
                  <a:schemeClr val="tx1"/>
                </a:solidFill>
                <a:cs typeface="Arabic Typesetting" panose="03020402040406030203" pitchFamily="66" charset="-78"/>
              </a:rPr>
            </a:br>
            <a:r>
              <a:rPr lang="ar-IQ" altLang="en-US" sz="4000" dirty="0">
                <a:solidFill>
                  <a:schemeClr val="tx1"/>
                </a:solidFill>
                <a:cs typeface="Arabic Typesetting" panose="03020402040406030203" pitchFamily="66" charset="-78"/>
              </a:rPr>
              <a:t>أسم المحاضرة: خصائص ووظائف الرمز</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934C96F3-2163-44DC-A6C3-AA4767B7D1CB}"/>
              </a:ext>
            </a:extLst>
          </p:cNvPr>
          <p:cNvSpPr>
            <a:spLocks noGrp="1" noChangeArrowheads="1"/>
          </p:cNvSpPr>
          <p:nvPr>
            <p:ph type="body" idx="1"/>
          </p:nvPr>
        </p:nvSpPr>
        <p:spPr>
          <a:xfrm>
            <a:off x="457200" y="381000"/>
            <a:ext cx="8229600" cy="5867400"/>
          </a:xfrm>
        </p:spPr>
        <p:txBody>
          <a:bodyPr/>
          <a:lstStyle/>
          <a:p>
            <a:pPr algn="justLow">
              <a:lnSpc>
                <a:spcPct val="180000"/>
              </a:lnSpc>
            </a:pPr>
            <a:r>
              <a:rPr lang="ar-IQ" altLang="en-US" sz="2400" b="1"/>
              <a:t>أولاً: تتصف الرموز بانها جمعية:</a:t>
            </a:r>
            <a:r>
              <a:rPr lang="ar-IQ" altLang="en-US" sz="2400"/>
              <a:t> فالرموز على حد تعبير دوركهايم هي ظواهر جمعية، بمعنى انها سابقة على وجود الافراد وأنها في متناول الجمع بالإضافة الى انها تكون متضمنة في سلوك هؤلاء الافراد وافعالهم وهي متفق عليها ويشترك فيها افراد مجتمع معين.</a:t>
            </a:r>
            <a:endParaRPr lang="ar-IQ" altLang="en-US" sz="2400" b="1"/>
          </a:p>
          <a:p>
            <a:pPr algn="justLow">
              <a:lnSpc>
                <a:spcPct val="180000"/>
              </a:lnSpc>
            </a:pPr>
            <a:r>
              <a:rPr lang="ar-IQ" altLang="en-US" sz="2400" b="1"/>
              <a:t>ثانياً: الرموز شكل من اشكال التعبير</a:t>
            </a:r>
            <a:r>
              <a:rPr lang="ar-IQ" altLang="en-US" sz="2400"/>
              <a:t>: تبدو خاصية الرموز من حيث هي شكل متميز من اشكال التعبير في الرموز الدينية والسياسية والملابس القومية والاعلام والنصوص المكتوبة والرسوم والنقوش التي تستثير الانفعالات القوية حول التوحد مع المجتمع والجماعة.</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par>
                                <p:cTn id="13" presetID="55" presetClass="entr" presetSubtype="0" fill="hold" grpId="1" nodeType="with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 calcmode="lin" valueType="num">
                                      <p:cBhvr>
                                        <p:cTn id="15"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7171">
                                            <p:txEl>
                                              <p:pRg st="0" end="0"/>
                                            </p:txEl>
                                          </p:spTgt>
                                        </p:tgtEl>
                                      </p:cBhvr>
                                    </p:animEffect>
                                  </p:childTnLst>
                                </p:cTn>
                              </p:par>
                              <p:par>
                                <p:cTn id="18" presetID="55" presetClass="entr" presetSubtype="0" fill="hold" grpId="1" nodeType="with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 calcmode="lin" valueType="num">
                                      <p:cBhvr>
                                        <p:cTn id="20"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E19A4139-6F02-40DA-8372-863E7788EBC6}"/>
              </a:ext>
            </a:extLst>
          </p:cNvPr>
          <p:cNvSpPr>
            <a:spLocks noGrp="1" noChangeArrowheads="1"/>
          </p:cNvSpPr>
          <p:nvPr>
            <p:ph type="body" idx="1"/>
          </p:nvPr>
        </p:nvSpPr>
        <p:spPr>
          <a:xfrm>
            <a:off x="533400" y="685800"/>
            <a:ext cx="8229600" cy="5791200"/>
          </a:xfrm>
        </p:spPr>
        <p:txBody>
          <a:bodyPr/>
          <a:lstStyle/>
          <a:p>
            <a:pPr algn="justLow">
              <a:lnSpc>
                <a:spcPct val="140000"/>
              </a:lnSpc>
            </a:pPr>
            <a:r>
              <a:rPr lang="ar-IQ" altLang="en-US" sz="2800" b="1"/>
              <a:t>ثالثاً: الرموز وسائل هامة في عملية الاتصال والتفاعل الاجتماعي</a:t>
            </a:r>
            <a:r>
              <a:rPr lang="ar-IQ" altLang="en-US" sz="2800"/>
              <a:t>: من حيث هي شكل من اشكال التعبير ومن حيث هي قوالب حاملة للمعاني والمفاهيم تقوم الرموز بمساعدة الافراد عللا تحقيق الاتصال بعضهم ببعض مثل اداء شعيرة معينة او فعل رمزي يسمح بتوصيل الافكار واعادة صياغتها بالاستعانة بحد أدني من الكلمات او بدون استخدام الكلمات على الاطلاق.</a:t>
            </a: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86109083-F3F0-4B51-9346-26FE7ECDC1F9}"/>
              </a:ext>
            </a:extLst>
          </p:cNvPr>
          <p:cNvSpPr>
            <a:spLocks noGrp="1" noChangeArrowheads="1"/>
          </p:cNvSpPr>
          <p:nvPr>
            <p:ph type="body" idx="1"/>
          </p:nvPr>
        </p:nvSpPr>
        <p:spPr>
          <a:xfrm>
            <a:off x="457200" y="685800"/>
            <a:ext cx="8229600" cy="5715000"/>
          </a:xfrm>
        </p:spPr>
        <p:txBody>
          <a:bodyPr/>
          <a:lstStyle/>
          <a:p>
            <a:pPr algn="justLow">
              <a:lnSpc>
                <a:spcPct val="140000"/>
              </a:lnSpc>
            </a:pPr>
            <a:r>
              <a:rPr lang="ar-IQ" altLang="en-US" sz="2400" b="1"/>
              <a:t>رابعاً: الرموز وسائل لتحصيل وتخزين المعرفة: </a:t>
            </a:r>
            <a:r>
              <a:rPr lang="ar-IQ" altLang="en-US" sz="2400"/>
              <a:t>ان الادراك المعرفي وانواع مختلفة من المعرفة العلمية وغير العلمية كما يقول بارسونز تتأسس على الرموز بحيث ان الرموز تكون نقطة انطلاق الافكار ومعارف مختلفة ويقول تيرنر ان الرموز تمثل مخزوناً للمعرفة لكل من الباحث والمبحوث.</a:t>
            </a:r>
            <a:endParaRPr lang="ar-IQ" altLang="en-US" sz="2400" b="1"/>
          </a:p>
          <a:p>
            <a:pPr algn="justLow">
              <a:lnSpc>
                <a:spcPct val="140000"/>
              </a:lnSpc>
            </a:pPr>
            <a:r>
              <a:rPr lang="ar-IQ" altLang="en-US" sz="2400" b="1"/>
              <a:t>خامساً: الرموز وسائل فعالة في الضبط الاجتماعي</a:t>
            </a:r>
            <a:r>
              <a:rPr lang="ar-IQ" altLang="en-US" sz="2400"/>
              <a:t>: ان ما يشير اليه الرمز يكون له قيمة في حد ذاته وهذه القيمة تجعل من الرمز والمرموز اليه مثل الطوطم والعلم والوطن، محل تقدير واحترام، وتجعل اعضاء المجتمع يسلكون سلوكاً محترماً اتجاه بعض الرموز وبعبارة اخرى تلعب الرموز دوراً هاماً في الضبط الاجتماعي بمعناه الواسع بما يتضمنه من جوانب رسمية شرعية وجوانب غير رسمية ترتبط بالعرف والتقاليد والرأي العام.</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60</TotalTime>
  <Words>274</Words>
  <Application>Microsoft Office PowerPoint</Application>
  <PresentationFormat>عرض على الشاشة (3:4)‏</PresentationFormat>
  <Paragraphs>8</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Pixel</vt:lpstr>
      <vt:lpstr>الجامعة المستنصرية - الكلية الآداب قسم الانثروبولوجيا والاجتماع المرحلة الثالثة : مادة الانثروبولوجيا الرمزية </vt:lpstr>
      <vt:lpstr>الشريحة 2</vt:lpstr>
      <vt:lpstr>الشريحة 3</vt:lpstr>
      <vt:lpstr>الشريحة 4</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14</cp:revision>
  <dcterms:created xsi:type="dcterms:W3CDTF">2018-01-08T14:59:04Z</dcterms:created>
  <dcterms:modified xsi:type="dcterms:W3CDTF">2020-05-06T18:54:24Z</dcterms:modified>
</cp:coreProperties>
</file>