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pPr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Toshiba\Desktop\&#1583;.%20&#1605;&#1583;&#1610;&#1606;\Adjectives%20for%20food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oshiba\Desktop\&#1583;.%20&#1605;&#1583;&#1610;&#1606;\Adjectives%20for%20food%202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700830" cy="785818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Using Adjectives For Food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429552" cy="528641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Dark chocolate </a:t>
            </a: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dirty="0" smtClean="0">
                <a:solidFill>
                  <a:schemeClr val="tx1"/>
                </a:solidFill>
              </a:rPr>
              <a:t>got a </a:t>
            </a:r>
            <a:r>
              <a:rPr lang="en-US" b="1" dirty="0" smtClean="0">
                <a:solidFill>
                  <a:srgbClr val="FF0000"/>
                </a:solidFill>
              </a:rPr>
              <a:t>bitter</a:t>
            </a:r>
            <a:r>
              <a:rPr lang="en-US" dirty="0" smtClean="0">
                <a:solidFill>
                  <a:schemeClr val="tx1"/>
                </a:solidFill>
              </a:rPr>
              <a:t> taste.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This tea is very </a:t>
            </a:r>
            <a:r>
              <a:rPr lang="en-US" b="1" dirty="0" smtClean="0">
                <a:solidFill>
                  <a:srgbClr val="FF0000"/>
                </a:solidFill>
              </a:rPr>
              <a:t>sweet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chips are too </a:t>
            </a:r>
            <a:r>
              <a:rPr lang="en-US" b="1" dirty="0" smtClean="0">
                <a:solidFill>
                  <a:srgbClr val="FF0000"/>
                </a:solidFill>
              </a:rPr>
              <a:t>greasy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 like my chips </a:t>
            </a:r>
            <a:r>
              <a:rPr lang="en-US" b="1" dirty="0" smtClean="0">
                <a:solidFill>
                  <a:srgbClr val="FF0000"/>
                </a:solidFill>
              </a:rPr>
              <a:t>nice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crispy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 had a </a:t>
            </a:r>
            <a:r>
              <a:rPr lang="en-US" b="1" dirty="0" smtClean="0">
                <a:solidFill>
                  <a:srgbClr val="FF0000"/>
                </a:solidFill>
              </a:rPr>
              <a:t>delicious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juicy</a:t>
            </a:r>
            <a:r>
              <a:rPr lang="en-US" dirty="0" smtClean="0">
                <a:solidFill>
                  <a:schemeClr val="tx1"/>
                </a:solidFill>
              </a:rPr>
              <a:t> steak with vegetables.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This soup is </a:t>
            </a:r>
            <a:r>
              <a:rPr lang="en-US" b="1" dirty="0" smtClean="0">
                <a:solidFill>
                  <a:srgbClr val="FF0000"/>
                </a:solidFill>
              </a:rPr>
              <a:t>bland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food is </a:t>
            </a:r>
            <a:r>
              <a:rPr lang="en-US" b="1" dirty="0" smtClean="0">
                <a:solidFill>
                  <a:srgbClr val="FF0000"/>
                </a:solidFill>
              </a:rPr>
              <a:t>tasteless</a:t>
            </a:r>
            <a:r>
              <a:rPr lang="en-US" dirty="0" smtClean="0">
                <a:solidFill>
                  <a:schemeClr val="tx1"/>
                </a:solidFill>
              </a:rPr>
              <a:t> today.</a:t>
            </a:r>
          </a:p>
          <a:p>
            <a:pPr algn="l" rtl="0"/>
            <a:endParaRPr lang="en-US" dirty="0" smtClean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5" name="Adjectives for foo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 would like my sandwich to be </a:t>
            </a:r>
            <a:r>
              <a:rPr lang="en-US" b="1" dirty="0" smtClean="0">
                <a:solidFill>
                  <a:srgbClr val="FF0000"/>
                </a:solidFill>
              </a:rPr>
              <a:t>spicy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My father brought some </a:t>
            </a:r>
            <a:r>
              <a:rPr lang="en-US" b="1" dirty="0" smtClean="0">
                <a:solidFill>
                  <a:srgbClr val="FF0000"/>
                </a:solidFill>
              </a:rPr>
              <a:t>mouth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watering</a:t>
            </a:r>
            <a:r>
              <a:rPr lang="en-US" dirty="0" smtClean="0"/>
              <a:t> cake yesterday.</a:t>
            </a:r>
          </a:p>
          <a:p>
            <a:pPr algn="l" rtl="0"/>
            <a:r>
              <a:rPr lang="en-US" dirty="0" smtClean="0"/>
              <a:t>She is </a:t>
            </a:r>
            <a:r>
              <a:rPr lang="en-US" b="1" dirty="0" smtClean="0">
                <a:solidFill>
                  <a:srgbClr val="FF0000"/>
                </a:solidFill>
              </a:rPr>
              <a:t>allergic</a:t>
            </a:r>
            <a:r>
              <a:rPr lang="en-US" dirty="0" smtClean="0"/>
              <a:t> to nuts.</a:t>
            </a:r>
          </a:p>
          <a:p>
            <a:pPr algn="l" rtl="0"/>
            <a:r>
              <a:rPr lang="en-US" dirty="0" smtClean="0">
                <a:cs typeface="+mj-cs"/>
              </a:rPr>
              <a:t>He doesn’t like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salty</a:t>
            </a:r>
            <a:r>
              <a:rPr lang="en-US" dirty="0" smtClean="0">
                <a:cs typeface="+mj-cs"/>
              </a:rPr>
              <a:t> food. </a:t>
            </a:r>
          </a:p>
          <a:p>
            <a:pPr algn="l" rtl="0"/>
            <a:r>
              <a:rPr lang="en-US" dirty="0" smtClean="0">
                <a:cs typeface="+mj-cs"/>
              </a:rPr>
              <a:t>I usually have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fresh</a:t>
            </a:r>
            <a:r>
              <a:rPr lang="en-US" dirty="0" smtClean="0">
                <a:cs typeface="+mj-cs"/>
              </a:rPr>
              <a:t> milk in the morning.</a:t>
            </a:r>
          </a:p>
          <a:p>
            <a:pPr algn="l" rtl="0"/>
            <a:r>
              <a:rPr lang="en-US" dirty="0" smtClean="0"/>
              <a:t>Broccoli </a:t>
            </a:r>
            <a:r>
              <a:rPr lang="en-US" dirty="0" err="1" smtClean="0"/>
              <a:t>omelette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disgusting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This cake looks </a:t>
            </a:r>
            <a:r>
              <a:rPr lang="en-US" b="1" dirty="0" smtClean="0">
                <a:solidFill>
                  <a:srgbClr val="FF0000"/>
                </a:solidFill>
              </a:rPr>
              <a:t>delicious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Fresh</a:t>
            </a:r>
            <a:r>
              <a:rPr lang="en-US" dirty="0" smtClean="0"/>
              <a:t> apples are </a:t>
            </a:r>
            <a:r>
              <a:rPr lang="en-US" b="1" dirty="0" smtClean="0">
                <a:solidFill>
                  <a:srgbClr val="FF0000"/>
                </a:solidFill>
              </a:rPr>
              <a:t>healthy</a:t>
            </a:r>
            <a:r>
              <a:rPr lang="en-US" dirty="0" smtClean="0"/>
              <a:t> for you.</a:t>
            </a:r>
          </a:p>
          <a:p>
            <a:pPr algn="l" rtl="0"/>
            <a:r>
              <a:rPr lang="en-US" dirty="0" smtClean="0"/>
              <a:t>This dish is really </a:t>
            </a:r>
            <a:r>
              <a:rPr lang="en-US" b="1" dirty="0" smtClean="0">
                <a:solidFill>
                  <a:srgbClr val="FF0000"/>
                </a:solidFill>
              </a:rPr>
              <a:t>tasty</a:t>
            </a:r>
            <a:r>
              <a:rPr lang="en-US" dirty="0" smtClean="0"/>
              <a:t>. </a:t>
            </a: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endParaRPr lang="ar-IQ" dirty="0">
              <a:cs typeface="+mj-cs"/>
            </a:endParaRPr>
          </a:p>
        </p:txBody>
      </p:sp>
      <p:pic>
        <p:nvPicPr>
          <p:cNvPr id="5" name="Adjectives for food 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121</Words>
  <Application>Microsoft Office PowerPoint</Application>
  <PresentationFormat>On-screen Show (4:3)</PresentationFormat>
  <Paragraphs>18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Using Adjectives For Food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15</cp:revision>
  <dcterms:created xsi:type="dcterms:W3CDTF">2020-05-09T12:33:29Z</dcterms:created>
  <dcterms:modified xsi:type="dcterms:W3CDTF">2020-05-11T18:50:35Z</dcterms:modified>
</cp:coreProperties>
</file>