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59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98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81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139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88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4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171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409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168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27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606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05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88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850170-9803-4BC6-9482-FB6AB802804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7859D-2B73-4EDF-973B-2B09B97127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218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000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في حال وجود اكثر من مقياس رسم واحد للخارطة واكبر واصغر مقياس معلوم ، نختار قيمة المؤشر الاول (3) في الحقل (034) ونكرر $</a:t>
            </a:r>
            <a:r>
              <a:rPr lang="en-US" sz="2000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 وندون مقياس الرسم الاكبر(الرقم الاصغر) ثم مقياس الرسم الاصغر (الرقم الاكبر)، وفي الحقل (255) ندونهما معا في $</a:t>
            </a:r>
            <a:r>
              <a:rPr lang="en-US" sz="2000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50"/>
                </a:solidFill>
                <a:latin typeface="Simplified Arabic" pitchFamily="18" charset="-78"/>
                <a:cs typeface="Simplified Arabic" pitchFamily="18" charset="-78"/>
              </a:rPr>
              <a:t> ونفصل بينهما ب – كما في المثال ادناه</a:t>
            </a:r>
            <a:endParaRPr lang="en-US" sz="20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مثال : خارطة بعنوان «الوطن العربي» ولها عنوان ثانوي «سياسية» اعداد مركز دراسات الشرق الاوسط، الخارطة ملونة ، رسمت على البلاستك ، استخدم في رسمها عدة مقاييس رسم وكما يأتي (1:3000000 ، 1:7000000، 1:1000000)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000 / 06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000 / 07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007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i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034   3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1,000,000 $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7,000,000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245   0 2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الوطن العربي :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سياسية/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اعداد مركز دراسات الشرق الاوسط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255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مقياس الرسم : 1 : 1000000 – 1 : 7000000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710   2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مركز دراسات الشرق الاوسط ،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51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مثال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47800"/>
            <a:ext cx="8305799" cy="4495800"/>
          </a:xfrm>
        </p:spPr>
      </p:pic>
    </p:spTree>
    <p:extLst>
      <p:ext uri="{BB962C8B-B14F-4D97-AF65-F5344CB8AC3E}">
        <p14:creationId xmlns:p14="http://schemas.microsoft.com/office/powerpoint/2010/main" val="4130377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حال وجود اكثر من مقياس رسم لخارطة واحدة واكبر واصغر مقياس غير معلوم، نختار القيمة (0) للمؤشر الاول للحقل (034) ونحذف $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لهذا الحقل، وتدون عبارة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مقياس الرسم متباين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في $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400" dirty="0" smtClean="0">
                <a:solidFill>
                  <a:schemeClr val="accent6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للحقل (255) وكما هو موضح في المثال ادناه :</a:t>
            </a:r>
            <a:endParaRPr lang="en-US" sz="2400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خارطة بدون عنوان تبين مجاري الانهار والمصبات في العراق ، اعداد وزارة الموارد المائية – جمهورية العراق، استخدم في رسم الخارطة عدة مقاييس رسم واكبر واصغ مقياس غير معلوم ، الخارطة ملونة ورسمت على الورق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000 / 06  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000 / 07  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endParaRPr lang="ar-IQ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007     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endParaRPr lang="ar-IQ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034   0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245   00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مجاري الانهار والمصبات في العراق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/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أعداد وزارة الموارد المائية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255     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مقياس الرسم متباين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710   1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العراق.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وزارة الموارد المائية ،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  <a:endParaRPr lang="en-US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18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في حال ان وجود اكثر من خارطة (مجموعة خرائط) استخدم في رسمها مقياسين للرسم ، فنكرر الحقل (034) ونختار قيمة المؤشر الاول (1) وندون كل مقياس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في حقل (034) مستقل ، وكذلك نكرر الحقل (255) وندون كل مقياس منهما في حقل مستقل كما هو موضح في المثال ادناه :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خارطتان الاولى بعنوان « خريطة العالم السياسية» والثانية «اوروبا السياسية» استخدم في رسم الاولى مقياس رسم 1 : 3,000,000 سم و ورسمت الثانية بمقياس رسم  1: 10,000,000 سم» الخرائط ملونة ، رسمت على الورق، اعداد مركز الدراسات الاستراتيجية والدولية في جامعة بغداد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000 / 06 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000 / 07 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endParaRPr lang="ar-IQ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007     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endParaRPr lang="ar-IQ" sz="2000" dirty="0" smtClean="0">
              <a:solidFill>
                <a:srgbClr val="00B0F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034   1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3,000,000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034   1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10,000,000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245   0 0 $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خريطة العالم السياسية ؛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اوروبا السياسية /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اعداد مركز الدراسات الاستراتيجية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                والدولية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255    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مقياس الرسم : 1 : 3,000,000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255    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مقياس الرسم : 1 : 10,000,000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710  2    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جامعة بغداد .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مركز الدراسات الاستراتيجية والدولية ، $</a:t>
            </a:r>
            <a:r>
              <a:rPr lang="en-US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e</a:t>
            </a:r>
            <a:r>
              <a:rPr lang="ar-IQ" sz="2000" dirty="0" smtClean="0">
                <a:solidFill>
                  <a:srgbClr val="00B0F0"/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608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800" dirty="0" smtClean="0">
                <a:latin typeface="Times New Roman" pitchFamily="18" charset="0"/>
                <a:cs typeface="Times New Roman" pitchFamily="18" charset="0"/>
              </a:rPr>
              <a:t>مثال  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34344"/>
            <a:ext cx="6096000" cy="4257675"/>
          </a:xfrm>
        </p:spPr>
      </p:pic>
    </p:spTree>
    <p:extLst>
      <p:ext uri="{BB962C8B-B14F-4D97-AF65-F5344CB8AC3E}">
        <p14:creationId xmlns:p14="http://schemas.microsoft.com/office/powerpoint/2010/main" val="66406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في حال وجود اكثر من خارطة (مجموعة خرائط) استخدم في رسمها اكثر من مقياسين للرسم ، فنختار القيمة (0) للمؤشر الاول في الحقل (034) ونحذف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، وندون عبارة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المقاييس مختلفة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Simplified Arabic" pitchFamily="18" charset="-78"/>
                <a:cs typeface="Simplified Arabic" pitchFamily="18" charset="-78"/>
              </a:rPr>
              <a:t> في الحقل (255) وكما هو موضح في المثال ادناه : </a:t>
            </a:r>
            <a:endParaRPr lang="en-US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مثال : مجموعة خرائط تحمل العناوين التالية، «خريطة العالم السياسية» ، « اوروبا السياسية» ، «الوطن العربي» اعداد مركز الدراسات الاستراتيجية والدولية ، استخدم في رسم الخرائط المقاييس (1 : 2,000,000 ، 1 : 275,000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، 1 : 4،000,000 سم) ، الخرائط ملونة ، رسمت على الورق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06  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endParaRPr lang="ar-IQ" sz="20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000 / 07  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m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007     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j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d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endParaRPr lang="ar-IQ" sz="20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034   0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245   00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خريطة العالم السياسية ؛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اوروبا السياسية ؛ الوطن العربي/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اعداد مركز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            الدراسات الاستراتيجية والدولية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255     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]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مقاييس الرسم مختلفة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[</a:t>
            </a:r>
            <a:endParaRPr lang="ar-IQ" sz="20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710   2  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مركز الدراسات الاستراتيجية والدولية ،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معد</a:t>
            </a:r>
            <a:endParaRPr lang="en-US" sz="2000" dirty="0" smtClean="0">
              <a:solidFill>
                <a:srgbClr val="C00000"/>
              </a:solidFill>
              <a:latin typeface="Simplified Arabic" pitchFamily="18" charset="-78"/>
              <a:cs typeface="Simplified Arabic" pitchFamily="18" charset="-78"/>
            </a:endParaRPr>
          </a:p>
          <a:p>
            <a:pPr marL="0" indent="0" algn="r" rtl="1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1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في حال ان الخارطة مجسمة نختار قيمة المؤشر الاول (1) للحقل (034) وندون المقياس الافقي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والمقياس العامودي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 وندونهما معا في $</a:t>
            </a:r>
            <a:r>
              <a:rPr lang="en-US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Simplified Arabic" pitchFamily="18" charset="-78"/>
                <a:cs typeface="Simplified Arabic" pitchFamily="18" charset="-78"/>
              </a:rPr>
              <a:t> ضمن الحقل (255) كما هو موضح في المثال ادناه : </a:t>
            </a: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مثال : خارطة مجسمة بعنوان «تضاريس جمهورية مصر العربية « اعداد قسم الجغرافية - كلية التربية - جامعة القاهرة ، الخارطة ملونة ، رسمت على الخشب ، مقياس الرسم الافقي 1 : 750,000 سم وقياس الرسم العامودي 1 : 250,000 سم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06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 / 07   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007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endParaRPr lang="ar-IQ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034   1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750,000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250,000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245   00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تضاريس جمهورية مصر العربية /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قسم الجغرافية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255    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مقياس الرسم : 1 : 750,000  مقياس الرسم العامودي : 1 : 250,000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710  2      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جامعة القاهرة.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كلية التربية .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قسم الجغرافية ، $</a:t>
            </a:r>
            <a:r>
              <a:rPr lang="en-US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099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اذا كانت خارطة مجسمة استخدم في رسمها اكثر من مقياس رسم ومدى اكبر واصغر مقياس معلوم ، نختار قيمة المؤشر الاول (3) (مدى من مقاييس الرسم) للحقل (034)  ونستخدم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الاول لتدوين المقياس الاكبر  و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الآخر للاصغر ، و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الاول للمقياس العامودي الاكبر واستخدم $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الآخر للاصغر وكما هو موضح بالمثال ادناه :</a:t>
            </a:r>
            <a:endParaRPr lang="en-US" sz="2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مثال : خارطة المملكة العربية السعودية الارشادية المجسمة  لها عنوان ثانوي «تغطي جميع اراضي المملكة وجزيرة العرب وجزءا من الدول المجاورة، اعداد اللجنة الوطنية لنظم المعلومات الجغرافية – المملكة العربية السعودية ، الخارطة ملونة رسمت على البلاستك، استخدم في رسمها مقياس لامبرت المخروطي ، مقياس الرسم الافقي الاصغر 1 : 8,000,000 سم والمقياس الافقي الاكبر 1 : 5,000,000 اما المقياس العامودي الاصغر فهو 1 : 10,000,000 سم والعامودي الاكبر 1 : 7,000,000 سم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التطبيق :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06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000 / 07 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endParaRPr lang="ar-IQ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007 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034   3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5,000,000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8,000,000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7,000,000 $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10,000,000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245   00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خارطة المملكة العربية السعودية الارشادية :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غطي جميع اراضي المملكة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وجزيرة العرب وجزءا من الدول المجاورة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255     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مقياس الرسم  : 1 : 5,000,000 – 1 : 8,000,000 المقياس العامودي 1 : 7,000,000     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            - 10,000,000  ؛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مسقط لامبرت المخروطي</a:t>
            </a:r>
          </a:p>
          <a:p>
            <a:pPr marL="0" indent="0" algn="r" rtl="1">
              <a:buNone/>
            </a:pP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710  1    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السعودية .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اللجنة الوطنية لنظم المعلومات الجغرافية ، $</a:t>
            </a:r>
            <a:r>
              <a:rPr lang="en-US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معد</a:t>
            </a:r>
            <a:endParaRPr lang="en-US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r" rtl="1">
              <a:buNone/>
            </a:pPr>
            <a:endParaRPr lang="en-US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400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6196</TotalTime>
  <Words>1144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في حال وجود اكثر من مقياس رسم واحد للخارطة واكبر واصغر مقياس معلوم ، نختار قيمة المؤشر الاول (3) في الحقل (034) ونكرر $b وندون مقياس الرسم الاكبر(الرقم الاصغر) ثم مقياس الرسم الاصغر (الرقم الاكبر)، وفي الحقل (255) ندونهما معا في $a ونفصل بينهما ب – كما في المثال ادناه</vt:lpstr>
      <vt:lpstr>مثال</vt:lpstr>
      <vt:lpstr>في حال وجود اكثر من مقياس رسم لخارطة واحدة واكبر واصغر مقياس غير معلوم، نختار القيمة (0) للمؤشر الاول للحقل (034) ونحذف $b لهذا الحقل، وتدون عبارة ]مقياس الرسم متباين[ في $a للحقل (255) وكما هو موضح في المثال ادناه :</vt:lpstr>
      <vt:lpstr>في حال ان وجود اكثر من خارطة (مجموعة خرائط) استخدم في رسمها مقياسين للرسم ، فنكرر الحقل (034) ونختار قيمة المؤشر الاول (1) وندون كل مقياس في $b في حقل (034) مستقل ، وكذلك نكرر الحقل (255) وندون كل مقياس منهما في حقل مستقل كما هو موضح في المثال ادناه :</vt:lpstr>
      <vt:lpstr>مثال  :</vt:lpstr>
      <vt:lpstr>في حال وجود اكثر من خارطة (مجموعة خرائط) استخدم في رسمها اكثر من مقياسين للرسم ، فنختار القيمة (0) للمؤشر الاول في الحقل (034) ونحذف $b ، وندون عبارة ]المقاييس مختلفة[ في الحقل (255) وكما هو موضح في المثال ادناه : </vt:lpstr>
      <vt:lpstr>في حال ان الخارطة مجسمة نختار قيمة المؤشر الاول (1) للحقل (034) وندون المقياس الافقي في $b والمقياس العامودي في $c  وندونهما معا في $a ضمن الحقل (255) كما هو موضح في المثال ادناه : </vt:lpstr>
      <vt:lpstr>اذا كانت خارطة مجسمة استخدم في رسمها اكثر من مقياس رسم ومدى اكبر واصغر مقياس معلوم ، نختار قيمة المؤشر الاول (3) (مدى من مقاييس الرسم) للحقل (034)  ونستخدم $b الاول لتدوين المقياس الاكبر  و $b الآخر للاصغر ، و $c الاول للمقياس العامودي الاكبر واستخدم $c الآخر للاصغر وكما هو موضح بالمثال ادناه :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DR.Ahmed Saker 2o1O</dc:creator>
  <cp:lastModifiedBy>DR.Ahmed Saker 2o1O</cp:lastModifiedBy>
  <cp:revision>39</cp:revision>
  <dcterms:created xsi:type="dcterms:W3CDTF">2020-05-22T12:18:48Z</dcterms:created>
  <dcterms:modified xsi:type="dcterms:W3CDTF">2020-05-27T10:51:21Z</dcterms:modified>
</cp:coreProperties>
</file>