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0578-9269-4489-A4DF-7000FA3CDC0E}" type="datetimeFigureOut">
              <a:rPr lang="ar-IQ" smtClean="0"/>
              <a:pPr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15304" cy="785818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>Q1/ Who can use these expressions, the caller, the receiver, or both?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214422"/>
            <a:ext cx="7429552" cy="5143536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Who's calling?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Who's this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Can I speak to Sarah, please?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May I speak to Mr. Jack, please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Can I talk to Jane, please?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I'm just calling to say </a:t>
            </a:r>
            <a:r>
              <a:rPr lang="en-US" dirty="0" smtClean="0">
                <a:solidFill>
                  <a:schemeClr val="tx1"/>
                </a:solidFill>
              </a:rPr>
              <a:t>……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One moment, </a:t>
            </a:r>
            <a:r>
              <a:rPr lang="en-US" dirty="0" smtClean="0">
                <a:solidFill>
                  <a:schemeClr val="tx1"/>
                </a:solidFill>
              </a:rPr>
              <a:t>please..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Hold on. Let me check. 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endParaRPr lang="en-US" dirty="0" smtClean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l" rtl="0"/>
            <a:r>
              <a:rPr lang="en-US" dirty="0" smtClean="0"/>
              <a:t>Is Sarah there, please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 smtClean="0"/>
              <a:t>Call back later, ok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 smtClean="0"/>
              <a:t>Can I leave a message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 smtClean="0"/>
              <a:t>Could you please repeat that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 smtClean="0"/>
              <a:t>Just a second. I'll get him. </a:t>
            </a:r>
            <a:endParaRPr lang="en-US" dirty="0" smtClean="0"/>
          </a:p>
          <a:p>
            <a:pPr algn="l" rtl="0"/>
            <a:r>
              <a:rPr lang="en-US" dirty="0" smtClean="0"/>
              <a:t>Speaking!</a:t>
            </a:r>
          </a:p>
          <a:p>
            <a:pPr algn="l" rtl="0"/>
            <a:r>
              <a:rPr lang="en-US" dirty="0" smtClean="0"/>
              <a:t>I can't hear you, can you speak up a little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 smtClean="0"/>
              <a:t>This is Ali. </a:t>
            </a:r>
            <a:endParaRPr lang="en-US" dirty="0" smtClean="0"/>
          </a:p>
          <a:p>
            <a:pPr algn="l" rtl="0"/>
            <a:r>
              <a:rPr lang="en-US" dirty="0" smtClean="0"/>
              <a:t>Don't hang up!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129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Q1/ Who can use these expressions, the caller, the receiver, or both?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Adjectives</dc:title>
  <dc:creator>Toshiba</dc:creator>
  <cp:lastModifiedBy>Toshiba</cp:lastModifiedBy>
  <cp:revision>18</cp:revision>
  <dcterms:created xsi:type="dcterms:W3CDTF">2020-05-09T12:33:29Z</dcterms:created>
  <dcterms:modified xsi:type="dcterms:W3CDTF">2020-06-02T18:08:19Z</dcterms:modified>
</cp:coreProperties>
</file>