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56" r:id="rId1"/>
  </p:sldMasterIdLst>
  <p:sldIdLst>
    <p:sldId id="256" r:id="rId2"/>
    <p:sldId id="265" r:id="rId3"/>
    <p:sldId id="257" r:id="rId4"/>
    <p:sldId id="266" r:id="rId5"/>
    <p:sldId id="267" r:id="rId6"/>
    <p:sldId id="268" r:id="rId7"/>
    <p:sldId id="269" r:id="rId8"/>
    <p:sldId id="270" r:id="rId9"/>
    <p:sldId id="271" r:id="rId10"/>
    <p:sldId id="264" r:id="rId11"/>
  </p:sldIdLst>
  <p:sldSz cx="9144000" cy="6858000" type="screen4x3"/>
  <p:notesSz cx="6858000" cy="9144000"/>
  <p:defaultTextStyle>
    <a:defPPr>
      <a:defRPr lang="ar-IQ"/>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grpSp>
        <p:nvGrpSpPr>
          <p:cNvPr id="95" name="Group 94"/>
          <p:cNvGrpSpPr/>
          <p:nvPr/>
        </p:nvGrpSpPr>
        <p:grpSpPr>
          <a:xfrm>
            <a:off x="0" y="-30477"/>
            <a:ext cx="9067800" cy="6889273"/>
            <a:chOff x="0" y="-30477"/>
            <a:chExt cx="9067800" cy="6889273"/>
          </a:xfrm>
        </p:grpSpPr>
        <p:cxnSp>
          <p:nvCxnSpPr>
            <p:cNvPr id="110" name="Straight Connector 109"/>
            <p:cNvCxnSpPr/>
            <p:nvPr/>
          </p:nvCxnSpPr>
          <p:spPr>
            <a:xfrm rot="16200000" flipH="1">
              <a:off x="-14478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a:xfrm rot="16200000" flipH="1">
              <a:off x="-16383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8" name="Straight Connector 177"/>
            <p:cNvCxnSpPr/>
            <p:nvPr/>
          </p:nvCxnSpPr>
          <p:spPr>
            <a:xfrm rot="5400000">
              <a:off x="-14859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rot="5400000">
              <a:off x="-3238500" y="3314700"/>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rot="16200000" flipH="1">
              <a:off x="-3314700" y="3314700"/>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rot="16200000" flipH="1">
              <a:off x="-1371600" y="2971800"/>
              <a:ext cx="6858000" cy="9144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a:xfrm rot="16200000" flipH="1">
              <a:off x="-2819400" y="3200400"/>
              <a:ext cx="6858000"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rot="5400000">
              <a:off x="-2705099" y="3238500"/>
              <a:ext cx="6858000"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rot="16200000" flipH="1">
              <a:off x="-2133600" y="3200400"/>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rot="16200000" flipH="1">
              <a:off x="-31242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rot="16200000" flipH="1">
              <a:off x="-1828799" y="3352799"/>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rot="16200000" flipH="1">
              <a:off x="-28194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a:xfrm rot="16200000" flipH="1">
              <a:off x="-2438400" y="3124200"/>
              <a:ext cx="6858000" cy="609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rot="5400000">
              <a:off x="-1731645" y="2722245"/>
              <a:ext cx="6858000"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rot="5400000">
              <a:off x="-1142048" y="3277552"/>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rot="5400000">
              <a:off x="-9144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a:xfrm rot="5400000">
              <a:off x="-1855470" y="3227070"/>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rot="16200000" flipH="1">
              <a:off x="-2643187" y="3252788"/>
              <a:ext cx="6858000"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rot="16200000" flipH="1">
              <a:off x="-1954530" y="3326130"/>
              <a:ext cx="6858000" cy="20574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rot="16200000" flipH="1">
              <a:off x="-23622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a:xfrm rot="16200000" flipH="1">
              <a:off x="-21336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a:xfrm rot="16200000" flipH="1">
              <a:off x="10668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a:xfrm rot="16200000" flipH="1">
              <a:off x="8763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2" name="Straight Connector 211"/>
            <p:cNvCxnSpPr/>
            <p:nvPr/>
          </p:nvCxnSpPr>
          <p:spPr>
            <a:xfrm rot="5400000">
              <a:off x="1028700" y="3238500"/>
              <a:ext cx="6858000" cy="3810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13" name="Straight Connector 212"/>
            <p:cNvCxnSpPr/>
            <p:nvPr/>
          </p:nvCxnSpPr>
          <p:spPr>
            <a:xfrm rot="5400000">
              <a:off x="-723900" y="3314700"/>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14" name="Straight Connector 213"/>
            <p:cNvCxnSpPr/>
            <p:nvPr/>
          </p:nvCxnSpPr>
          <p:spPr>
            <a:xfrm rot="16200000" flipH="1">
              <a:off x="-800100" y="3314700"/>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5" name="Straight Connector 214"/>
            <p:cNvCxnSpPr/>
            <p:nvPr/>
          </p:nvCxnSpPr>
          <p:spPr>
            <a:xfrm rot="5400000">
              <a:off x="-152400" y="3429000"/>
              <a:ext cx="6858000"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16" name="Straight Connector 215"/>
            <p:cNvCxnSpPr/>
            <p:nvPr/>
          </p:nvCxnSpPr>
          <p:spPr>
            <a:xfrm rot="16200000" flipH="1">
              <a:off x="-304800" y="3200400"/>
              <a:ext cx="6858000" cy="4572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p:cNvCxnSpPr/>
            <p:nvPr/>
          </p:nvCxnSpPr>
          <p:spPr>
            <a:xfrm rot="5400000">
              <a:off x="-190499" y="3238500"/>
              <a:ext cx="6858000" cy="3810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p:cNvCxnSpPr/>
            <p:nvPr/>
          </p:nvCxnSpPr>
          <p:spPr>
            <a:xfrm rot="16200000" flipH="1">
              <a:off x="381000" y="3200400"/>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p:cNvCxnSpPr/>
            <p:nvPr/>
          </p:nvCxnSpPr>
          <p:spPr>
            <a:xfrm rot="16200000" flipH="1">
              <a:off x="-6096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0" name="Straight Connector 219"/>
            <p:cNvCxnSpPr/>
            <p:nvPr/>
          </p:nvCxnSpPr>
          <p:spPr>
            <a:xfrm rot="16200000" flipH="1">
              <a:off x="685801" y="3352799"/>
              <a:ext cx="6858000" cy="152401"/>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21" name="Straight Connector 220"/>
            <p:cNvCxnSpPr/>
            <p:nvPr/>
          </p:nvCxnSpPr>
          <p:spPr>
            <a:xfrm rot="16200000" flipH="1">
              <a:off x="-3048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22" name="Straight Connector 221"/>
            <p:cNvCxnSpPr/>
            <p:nvPr/>
          </p:nvCxnSpPr>
          <p:spPr>
            <a:xfrm rot="5400000">
              <a:off x="-1028700" y="3314700"/>
              <a:ext cx="6858000"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3" name="Straight Connector 222"/>
            <p:cNvCxnSpPr/>
            <p:nvPr/>
          </p:nvCxnSpPr>
          <p:spPr>
            <a:xfrm rot="5400000">
              <a:off x="782955" y="2722245"/>
              <a:ext cx="6858000"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p:cNvCxnSpPr/>
            <p:nvPr/>
          </p:nvCxnSpPr>
          <p:spPr>
            <a:xfrm rot="5400000">
              <a:off x="1372552" y="3277552"/>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25" name="Straight Connector 224"/>
            <p:cNvCxnSpPr/>
            <p:nvPr/>
          </p:nvCxnSpPr>
          <p:spPr>
            <a:xfrm rot="5400000">
              <a:off x="16002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6" name="Straight Connector 225"/>
            <p:cNvCxnSpPr/>
            <p:nvPr/>
          </p:nvCxnSpPr>
          <p:spPr>
            <a:xfrm rot="5400000">
              <a:off x="659130" y="3227070"/>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27" name="Straight Connector 226"/>
            <p:cNvCxnSpPr/>
            <p:nvPr/>
          </p:nvCxnSpPr>
          <p:spPr>
            <a:xfrm rot="16200000" flipH="1">
              <a:off x="-128587" y="3252788"/>
              <a:ext cx="6858000"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228" name="Straight Connector 227"/>
            <p:cNvCxnSpPr/>
            <p:nvPr/>
          </p:nvCxnSpPr>
          <p:spPr>
            <a:xfrm rot="16200000" flipH="1">
              <a:off x="560070" y="3326130"/>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9" name="Straight Connector 228"/>
            <p:cNvCxnSpPr/>
            <p:nvPr/>
          </p:nvCxnSpPr>
          <p:spPr>
            <a:xfrm rot="16200000" flipH="1">
              <a:off x="1524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0" name="Straight Connector 229"/>
            <p:cNvCxnSpPr/>
            <p:nvPr/>
          </p:nvCxnSpPr>
          <p:spPr>
            <a:xfrm rot="16200000" flipH="1">
              <a:off x="3810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37" name="Straight Connector 236"/>
            <p:cNvCxnSpPr/>
            <p:nvPr/>
          </p:nvCxnSpPr>
          <p:spPr>
            <a:xfrm rot="16200000" flipH="1">
              <a:off x="2743200" y="3352801"/>
              <a:ext cx="6858000" cy="1524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p:cNvCxnSpPr/>
            <p:nvPr/>
          </p:nvCxnSpPr>
          <p:spPr>
            <a:xfrm rot="16200000" flipH="1">
              <a:off x="2095501" y="3238501"/>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9" name="Straight Connector 238"/>
            <p:cNvCxnSpPr/>
            <p:nvPr/>
          </p:nvCxnSpPr>
          <p:spPr>
            <a:xfrm rot="5400000">
              <a:off x="2705100" y="3238501"/>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0" name="Straight Connector 239"/>
            <p:cNvCxnSpPr/>
            <p:nvPr/>
          </p:nvCxnSpPr>
          <p:spPr>
            <a:xfrm rot="5400000">
              <a:off x="1828801" y="3276600"/>
              <a:ext cx="6857999" cy="3048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p:cNvCxnSpPr/>
            <p:nvPr/>
          </p:nvCxnSpPr>
          <p:spPr>
            <a:xfrm rot="16200000" flipH="1">
              <a:off x="1066800" y="3200402"/>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42" name="Straight Connector 241"/>
            <p:cNvCxnSpPr/>
            <p:nvPr/>
          </p:nvCxnSpPr>
          <p:spPr>
            <a:xfrm rot="16200000" flipH="1">
              <a:off x="2362201" y="3352800"/>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43" name="Straight Connector 242"/>
            <p:cNvCxnSpPr/>
            <p:nvPr/>
          </p:nvCxnSpPr>
          <p:spPr>
            <a:xfrm rot="5400000">
              <a:off x="2646045" y="2722246"/>
              <a:ext cx="6858000" cy="1413510"/>
            </a:xfrm>
            <a:prstGeom prst="line">
              <a:avLst/>
            </a:prstGeom>
            <a:ln>
              <a:solidFill>
                <a:schemeClr val="accent1">
                  <a:alpha val="56000"/>
                </a:schemeClr>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p:cNvCxnSpPr/>
            <p:nvPr/>
          </p:nvCxnSpPr>
          <p:spPr>
            <a:xfrm rot="5400000">
              <a:off x="3048952" y="3277553"/>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45" name="Straight Connector 244"/>
            <p:cNvCxnSpPr/>
            <p:nvPr/>
          </p:nvCxnSpPr>
          <p:spPr>
            <a:xfrm rot="5400000">
              <a:off x="2895600" y="3276601"/>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6" name="Straight Connector 245"/>
            <p:cNvCxnSpPr/>
            <p:nvPr/>
          </p:nvCxnSpPr>
          <p:spPr>
            <a:xfrm rot="5400000">
              <a:off x="2388870" y="3227071"/>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47" name="Straight Connector 246"/>
            <p:cNvCxnSpPr/>
            <p:nvPr/>
          </p:nvCxnSpPr>
          <p:spPr>
            <a:xfrm rot="16200000" flipH="1">
              <a:off x="2236470" y="3326131"/>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8" name="Straight Connector 247"/>
            <p:cNvCxnSpPr/>
            <p:nvPr/>
          </p:nvCxnSpPr>
          <p:spPr>
            <a:xfrm rot="16200000" flipH="1">
              <a:off x="1752600" y="3352801"/>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9" name="Straight Connector 248"/>
            <p:cNvCxnSpPr/>
            <p:nvPr/>
          </p:nvCxnSpPr>
          <p:spPr>
            <a:xfrm rot="16200000" flipH="1">
              <a:off x="19812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50" name="Straight Connector 249"/>
            <p:cNvCxnSpPr/>
            <p:nvPr/>
          </p:nvCxnSpPr>
          <p:spPr>
            <a:xfrm rot="5400000">
              <a:off x="3467100" y="3314701"/>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51" name="Straight Connector 250"/>
            <p:cNvCxnSpPr/>
            <p:nvPr/>
          </p:nvCxnSpPr>
          <p:spPr>
            <a:xfrm rot="16200000" flipH="1">
              <a:off x="3467099" y="3314701"/>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2" name="Straight Connector 251"/>
            <p:cNvCxnSpPr/>
            <p:nvPr/>
          </p:nvCxnSpPr>
          <p:spPr>
            <a:xfrm rot="5400000">
              <a:off x="4038600" y="3429001"/>
              <a:ext cx="6858000"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53" name="Straight Connector 252"/>
            <p:cNvCxnSpPr/>
            <p:nvPr/>
          </p:nvCxnSpPr>
          <p:spPr>
            <a:xfrm rot="16200000" flipH="1">
              <a:off x="3886200" y="3200401"/>
              <a:ext cx="6858000"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254" name="Straight Connector 253"/>
            <p:cNvCxnSpPr/>
            <p:nvPr/>
          </p:nvCxnSpPr>
          <p:spPr>
            <a:xfrm rot="5400000">
              <a:off x="4000501" y="3238501"/>
              <a:ext cx="6858000"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55" name="Straight Connector 254"/>
            <p:cNvCxnSpPr/>
            <p:nvPr/>
          </p:nvCxnSpPr>
          <p:spPr>
            <a:xfrm rot="16200000" flipH="1">
              <a:off x="4572000" y="3200401"/>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57" name="Straight Connector 256"/>
            <p:cNvCxnSpPr/>
            <p:nvPr/>
          </p:nvCxnSpPr>
          <p:spPr>
            <a:xfrm rot="16200000" flipH="1">
              <a:off x="37338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58" name="Straight Connector 257"/>
            <p:cNvCxnSpPr/>
            <p:nvPr/>
          </p:nvCxnSpPr>
          <p:spPr>
            <a:xfrm rot="5400000">
              <a:off x="3619500" y="3314700"/>
              <a:ext cx="6858000"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9" name="Straight Connector 258"/>
            <p:cNvCxnSpPr/>
            <p:nvPr/>
          </p:nvCxnSpPr>
          <p:spPr>
            <a:xfrm rot="16200000" flipH="1">
              <a:off x="4214813" y="3252788"/>
              <a:ext cx="6858000"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260" name="Straight Connector 259"/>
            <p:cNvCxnSpPr/>
            <p:nvPr/>
          </p:nvCxnSpPr>
          <p:spPr>
            <a:xfrm rot="16200000" flipH="1">
              <a:off x="4751070" y="3326131"/>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1" name="Straight Connector 260"/>
            <p:cNvCxnSpPr/>
            <p:nvPr/>
          </p:nvCxnSpPr>
          <p:spPr>
            <a:xfrm rot="16200000" flipH="1">
              <a:off x="4343400" y="3352801"/>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2" name="Straight Connector 261"/>
            <p:cNvCxnSpPr/>
            <p:nvPr/>
          </p:nvCxnSpPr>
          <p:spPr>
            <a:xfrm rot="16200000" flipH="1">
              <a:off x="4572000" y="3352801"/>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64" name="Straight Connector 263"/>
            <p:cNvCxnSpPr/>
            <p:nvPr/>
          </p:nvCxnSpPr>
          <p:spPr>
            <a:xfrm rot="16200000" flipH="1">
              <a:off x="5257800" y="3352802"/>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5" name="Straight Connector 264"/>
            <p:cNvCxnSpPr/>
            <p:nvPr/>
          </p:nvCxnSpPr>
          <p:spPr>
            <a:xfrm rot="16200000" flipH="1">
              <a:off x="5067300" y="3238502"/>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6" name="Straight Connector 265"/>
            <p:cNvCxnSpPr/>
            <p:nvPr/>
          </p:nvCxnSpPr>
          <p:spPr>
            <a:xfrm rot="5400000">
              <a:off x="5219700" y="3238502"/>
              <a:ext cx="6858000" cy="3810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67" name="Straight Connector 266"/>
            <p:cNvCxnSpPr/>
            <p:nvPr/>
          </p:nvCxnSpPr>
          <p:spPr>
            <a:xfrm rot="16200000" flipH="1">
              <a:off x="4876801" y="3352801"/>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68" name="Straight Connector 267"/>
            <p:cNvCxnSpPr/>
            <p:nvPr/>
          </p:nvCxnSpPr>
          <p:spPr>
            <a:xfrm rot="5400000">
              <a:off x="5527994" y="3318196"/>
              <a:ext cx="6888479" cy="191133"/>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70" name="Straight Connector 269"/>
            <p:cNvCxnSpPr/>
            <p:nvPr/>
          </p:nvCxnSpPr>
          <p:spPr>
            <a:xfrm rot="5400000">
              <a:off x="4850130" y="3227072"/>
              <a:ext cx="6858000" cy="40386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71" name="Straight Connector 270"/>
            <p:cNvCxnSpPr/>
            <p:nvPr/>
          </p:nvCxnSpPr>
          <p:spPr>
            <a:xfrm rot="16200000" flipH="1">
              <a:off x="4751070" y="3326132"/>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8" name="Straight Connector 277"/>
            <p:cNvCxnSpPr/>
            <p:nvPr/>
          </p:nvCxnSpPr>
          <p:spPr>
            <a:xfrm rot="5400000">
              <a:off x="5562599" y="3429001"/>
              <a:ext cx="6858002" cy="1588"/>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83" name="Straight Connector 282"/>
            <p:cNvCxnSpPr/>
            <p:nvPr/>
          </p:nvCxnSpPr>
          <p:spPr>
            <a:xfrm rot="5400000">
              <a:off x="2552700" y="3390900"/>
              <a:ext cx="6858000" cy="76200"/>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89" name="Straight Connector 288"/>
            <p:cNvCxnSpPr/>
            <p:nvPr/>
          </p:nvCxnSpPr>
          <p:spPr>
            <a:xfrm rot="16200000" flipH="1">
              <a:off x="3048000" y="3352800"/>
              <a:ext cx="6858000" cy="1524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92" name="Straight Connector 291"/>
            <p:cNvCxnSpPr/>
            <p:nvPr/>
          </p:nvCxnSpPr>
          <p:spPr>
            <a:xfrm rot="16200000" flipH="1">
              <a:off x="3238500" y="3238500"/>
              <a:ext cx="6858000" cy="381000"/>
            </a:xfrm>
            <a:prstGeom prst="line">
              <a:avLst/>
            </a:prstGeom>
            <a:ln w="19050">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94" name="Straight Connector 293"/>
            <p:cNvCxnSpPr/>
            <p:nvPr/>
          </p:nvCxnSpPr>
          <p:spPr>
            <a:xfrm rot="5400000">
              <a:off x="2133600" y="3276600"/>
              <a:ext cx="6858000" cy="3048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98" name="Straight Connector 297"/>
            <p:cNvCxnSpPr/>
            <p:nvPr/>
          </p:nvCxnSpPr>
          <p:spPr>
            <a:xfrm rot="16200000" flipH="1">
              <a:off x="3148013" y="3252789"/>
              <a:ext cx="6858000"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299" name="Straight Connector 298"/>
            <p:cNvCxnSpPr/>
            <p:nvPr/>
          </p:nvCxnSpPr>
          <p:spPr>
            <a:xfrm rot="5400000">
              <a:off x="37719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2" name="Straight Connector 301"/>
            <p:cNvCxnSpPr/>
            <p:nvPr/>
          </p:nvCxnSpPr>
          <p:spPr>
            <a:xfrm rot="5400000">
              <a:off x="4229100" y="2933700"/>
              <a:ext cx="6858000" cy="990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07" name="Straight Connector 306"/>
            <p:cNvCxnSpPr/>
            <p:nvPr/>
          </p:nvCxnSpPr>
          <p:spPr>
            <a:xfrm rot="16200000" flipH="1">
              <a:off x="1371600" y="3200403"/>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grpSp>
      <p:sp>
        <p:nvSpPr>
          <p:cNvPr id="4" name="Date Placeholder 3"/>
          <p:cNvSpPr>
            <a:spLocks noGrp="1"/>
          </p:cNvSpPr>
          <p:nvPr>
            <p:ph type="dt" sz="half" idx="10"/>
          </p:nvPr>
        </p:nvSpPr>
        <p:spPr/>
        <p:txBody>
          <a:bodyPr/>
          <a:lstStyle/>
          <a:p>
            <a:fld id="{67036489-B92B-464E-8410-5E045257FDAF}" type="datetimeFigureOut">
              <a:rPr lang="ar-IQ" smtClean="0"/>
              <a:t>29/09/1441</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84105650-8E00-41A3-8D28-5AD202587E9B}" type="slidenum">
              <a:rPr lang="ar-IQ" smtClean="0"/>
              <a:t>‹#›</a:t>
            </a:fld>
            <a:endParaRPr lang="ar-IQ"/>
          </a:p>
        </p:txBody>
      </p:sp>
      <p:sp>
        <p:nvSpPr>
          <p:cNvPr id="113" name="Rectangle 112"/>
          <p:cNvSpPr/>
          <p:nvPr/>
        </p:nvSpPr>
        <p:spPr>
          <a:xfrm>
            <a:off x="0" y="1905000"/>
            <a:ext cx="4953000" cy="3124200"/>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grpSp>
        <p:nvGrpSpPr>
          <p:cNvPr id="94" name="Group 93"/>
          <p:cNvGrpSpPr/>
          <p:nvPr/>
        </p:nvGrpSpPr>
        <p:grpSpPr>
          <a:xfrm>
            <a:off x="0" y="2057400"/>
            <a:ext cx="4801394" cy="2820988"/>
            <a:chOff x="0" y="2057400"/>
            <a:chExt cx="4801394" cy="2820988"/>
          </a:xfrm>
        </p:grpSpPr>
        <p:cxnSp>
          <p:nvCxnSpPr>
            <p:cNvPr id="117" name="Straight Connector 116"/>
            <p:cNvCxnSpPr/>
            <p:nvPr/>
          </p:nvCxnSpPr>
          <p:spPr>
            <a:xfrm>
              <a:off x="0" y="2057400"/>
              <a:ext cx="48006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0" y="4876800"/>
              <a:ext cx="48006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rot="5400000">
              <a:off x="3391694" y="3467100"/>
              <a:ext cx="2818606"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228600" y="2130425"/>
            <a:ext cx="4419600" cy="1600327"/>
          </a:xfrm>
        </p:spPr>
        <p:txBody>
          <a:bodyPr anchor="b">
            <a:normAutofit/>
          </a:bodyPr>
          <a:lstStyle>
            <a:lvl1pPr algn="l">
              <a:defRPr sz="3600" b="1" cap="none" spc="40" baseline="0">
                <a:ln w="13335" cmpd="sng">
                  <a:solidFill>
                    <a:schemeClr val="accent1">
                      <a:lumMod val="50000"/>
                    </a:schemeClr>
                  </a:solidFill>
                  <a:prstDash val="solid"/>
                </a:ln>
                <a:solidFill>
                  <a:schemeClr val="accent6">
                    <a:tint val="1000"/>
                  </a:schemeClr>
                </a:solidFill>
                <a:effectLst/>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228600" y="3733800"/>
            <a:ext cx="4419600" cy="1066800"/>
          </a:xfrm>
        </p:spPr>
        <p:txBody>
          <a:bodyPr>
            <a:normAutofit/>
          </a:bodyPr>
          <a:lstStyle>
            <a:lvl1pPr marL="0" indent="0" algn="l">
              <a:buNone/>
              <a:defRPr sz="22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dirty="0"/>
          </a:p>
        </p:txBody>
      </p:sp>
      <p:sp>
        <p:nvSpPr>
          <p:cNvPr id="3" name="Content Placeholder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67036489-B92B-464E-8410-5E045257FDAF}" type="datetimeFigureOut">
              <a:rPr lang="ar-IQ" smtClean="0"/>
              <a:t>29/09/1441</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84105650-8E00-41A3-8D28-5AD202587E9B}" type="slidenum">
              <a:rPr lang="ar-IQ" smtClean="0"/>
              <a:t>‹#›</a:t>
            </a:fld>
            <a:endParaRPr lang="ar-IQ"/>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3">
        <a:schemeClr val="bg1"/>
      </p:bgRef>
    </p:bg>
    <p:spTree>
      <p:nvGrpSpPr>
        <p:cNvPr id="1" name=""/>
        <p:cNvGrpSpPr/>
        <p:nvPr/>
      </p:nvGrpSpPr>
      <p:grpSpPr>
        <a:xfrm>
          <a:off x="0" y="0"/>
          <a:ext cx="0" cy="0"/>
          <a:chOff x="0" y="0"/>
          <a:chExt cx="0" cy="0"/>
        </a:xfrm>
      </p:grpSpPr>
      <p:grpSp>
        <p:nvGrpSpPr>
          <p:cNvPr id="7" name="Group 92"/>
          <p:cNvGrpSpPr/>
          <p:nvPr/>
        </p:nvGrpSpPr>
        <p:grpSpPr>
          <a:xfrm>
            <a:off x="1" y="-30478"/>
            <a:ext cx="9067799" cy="4846320"/>
            <a:chOff x="1" y="-30477"/>
            <a:chExt cx="9067799" cy="4526277"/>
          </a:xfrm>
        </p:grpSpPr>
        <p:cxnSp>
          <p:nvCxnSpPr>
            <p:cNvPr id="8" name="Straight Connector 7"/>
            <p:cNvCxnSpPr/>
            <p:nvPr/>
          </p:nvCxnSpPr>
          <p:spPr>
            <a:xfrm rot="16200000" flipH="1">
              <a:off x="-27166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6200000" flipH="1">
              <a:off x="-46216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rot="5400000">
              <a:off x="-30976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5400000">
              <a:off x="-206236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16200000" flipH="1">
              <a:off x="-2138565"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16200000" flipH="1">
              <a:off x="-195465" y="1785212"/>
              <a:ext cx="4505731" cy="9144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6200000" flipH="1">
              <a:off x="-1643265" y="2013812"/>
              <a:ext cx="4505731"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5400000">
              <a:off x="-1528964"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6200000" flipH="1">
              <a:off x="-957465" y="2013812"/>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6200000" flipH="1">
              <a:off x="-194806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6200000" flipH="1">
              <a:off x="-652664" y="2166211"/>
              <a:ext cx="4505731" cy="152401"/>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rot="16200000" flipH="1">
              <a:off x="-164326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rot="16200000" flipH="1">
              <a:off x="-1790700" y="2019300"/>
              <a:ext cx="4495800" cy="4572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rot="5400000">
              <a:off x="-555510" y="1535657"/>
              <a:ext cx="4505731"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rot="5400000">
              <a:off x="34087" y="2090964"/>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rot="5400000">
              <a:off x="2617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5400000">
              <a:off x="-67933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16200000" flipH="1">
              <a:off x="-1467052" y="2066200"/>
              <a:ext cx="4505731"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rot="16200000" flipH="1">
              <a:off x="-77839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rot="16200000" flipH="1">
              <a:off x="-118606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rot="16200000" flipH="1">
              <a:off x="-95746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rot="16200000" flipH="1">
              <a:off x="22429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rot="16200000" flipH="1">
              <a:off x="20524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rot="5400000">
              <a:off x="2204835" y="2051912"/>
              <a:ext cx="4505731" cy="3810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rot="5400000">
              <a:off x="45223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rot="16200000" flipH="1">
              <a:off x="376035"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rot="5400000">
              <a:off x="1023735" y="2242139"/>
              <a:ext cx="4505731"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rot="16200000" flipH="1">
              <a:off x="871335" y="2013812"/>
              <a:ext cx="4505731" cy="4572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rot="5400000">
              <a:off x="985636"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16200000" flipH="1">
              <a:off x="1557135" y="2013812"/>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rot="16200000" flipH="1">
              <a:off x="5665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rot="16200000" flipH="1">
              <a:off x="1861936" y="2166211"/>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rot="16200000" flipH="1">
              <a:off x="8713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rot="5400000">
              <a:off x="147435" y="2128112"/>
              <a:ext cx="4505731"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5400000">
              <a:off x="1959090" y="1535657"/>
              <a:ext cx="4505731"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rot="5400000">
              <a:off x="2548687" y="2090964"/>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rot="5400000">
              <a:off x="27763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rot="5400000">
              <a:off x="183526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rot="16200000" flipH="1">
              <a:off x="1047548" y="2066200"/>
              <a:ext cx="4505731"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rot="16200000" flipH="1">
              <a:off x="17362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rot="16200000" flipH="1">
              <a:off x="13285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rot="16200000" flipH="1">
              <a:off x="1557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rot="16200000" flipH="1">
              <a:off x="3919335" y="2166212"/>
              <a:ext cx="4505731" cy="152400"/>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rot="16200000" flipH="1">
              <a:off x="3271636"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rot="5400000">
              <a:off x="38812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rot="5400000">
              <a:off x="3004936" y="2090012"/>
              <a:ext cx="4505730" cy="3048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rot="16200000" flipH="1">
              <a:off x="2242935" y="2013813"/>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rot="16200000" flipH="1">
              <a:off x="3538336" y="2166212"/>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rot="5400000">
              <a:off x="3822180" y="1535657"/>
              <a:ext cx="4505731" cy="1413510"/>
            </a:xfrm>
            <a:prstGeom prst="line">
              <a:avLst/>
            </a:prstGeom>
            <a:ln>
              <a:solidFill>
                <a:schemeClr val="accent1">
                  <a:alpha val="56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rot="5400000">
              <a:off x="4225087" y="2090965"/>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rot="5400000">
              <a:off x="40717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rot="5400000">
              <a:off x="356500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rot="16200000" flipH="1">
              <a:off x="34126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rot="16200000" flipH="1">
              <a:off x="2928735" y="2166212"/>
              <a:ext cx="4505731" cy="152400"/>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rot="16200000" flipH="1">
              <a:off x="3081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rot="5400000">
              <a:off x="464323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rot="16200000" flipH="1">
              <a:off x="4643234"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rot="5400000">
              <a:off x="5214735" y="2242140"/>
              <a:ext cx="4505731"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rot="16200000" flipH="1">
              <a:off x="5062335" y="2013812"/>
              <a:ext cx="4505731"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rot="5400000">
              <a:off x="5176636"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rot="16200000" flipH="1">
              <a:off x="5748135" y="2013813"/>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16200000" flipH="1">
              <a:off x="49099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rot="5400000">
              <a:off x="4795635" y="2128112"/>
              <a:ext cx="4505731"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rot="16200000" flipH="1">
              <a:off x="5390948" y="2066200"/>
              <a:ext cx="4505731"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rot="16200000" flipH="1">
              <a:off x="59272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rot="16200000" flipH="1">
              <a:off x="55195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rot="16200000" flipH="1">
              <a:off x="5748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rot="16200000" flipH="1">
              <a:off x="6433935" y="2166213"/>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rot="16200000" flipH="1">
              <a:off x="6243435" y="2051913"/>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rot="5400000">
              <a:off x="6395835" y="2051913"/>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rot="16200000" flipH="1">
              <a:off x="6052936" y="2166212"/>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rot="5400000">
              <a:off x="6709356" y="2136834"/>
              <a:ext cx="4525755" cy="191133"/>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rot="5400000">
              <a:off x="6026265" y="2040483"/>
              <a:ext cx="4505731" cy="40386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rot="16200000" flipH="1">
              <a:off x="5927205" y="2139543"/>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rot="5400000">
              <a:off x="6738734" y="2242140"/>
              <a:ext cx="4505732" cy="1588"/>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rot="5400000">
              <a:off x="3728835" y="2204312"/>
              <a:ext cx="4505731" cy="76200"/>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rot="16200000" flipH="1">
              <a:off x="4224135" y="2166212"/>
              <a:ext cx="4505731" cy="1524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rot="16200000" flipH="1">
              <a:off x="4414635" y="2051912"/>
              <a:ext cx="4505731" cy="381000"/>
            </a:xfrm>
            <a:prstGeom prst="line">
              <a:avLst/>
            </a:prstGeom>
            <a:ln w="19050">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rot="5400000">
              <a:off x="3309735" y="2090012"/>
              <a:ext cx="4505731" cy="3048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rot="16200000" flipH="1">
              <a:off x="4324148" y="2066200"/>
              <a:ext cx="4505731"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rot="5400000">
              <a:off x="49480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rot="5400000">
              <a:off x="5405235" y="1747112"/>
              <a:ext cx="4505731" cy="990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rot="16200000" flipH="1">
              <a:off x="2547735" y="2013814"/>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grpSp>
      <p:sp>
        <p:nvSpPr>
          <p:cNvPr id="94" name="Rectangle 93"/>
          <p:cNvSpPr/>
          <p:nvPr/>
        </p:nvSpPr>
        <p:spPr>
          <a:xfrm>
            <a:off x="0" y="4311168"/>
            <a:ext cx="9144000" cy="1905000"/>
          </a:xfrm>
          <a:prstGeom prst="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cxnSp>
        <p:nvCxnSpPr>
          <p:cNvPr id="96" name="Straight Connector 95"/>
          <p:cNvCxnSpPr/>
          <p:nvPr/>
        </p:nvCxnSpPr>
        <p:spPr>
          <a:xfrm>
            <a:off x="0" y="4387368"/>
            <a:ext cx="91440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0" y="6138380"/>
            <a:ext cx="91440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457200" y="5621364"/>
            <a:ext cx="8305800" cy="414649"/>
          </a:xfrm>
        </p:spPr>
        <p:txBody>
          <a:bodyPr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95" name="Title 94"/>
          <p:cNvSpPr>
            <a:spLocks noGrp="1"/>
          </p:cNvSpPr>
          <p:nvPr>
            <p:ph type="title"/>
          </p:nvPr>
        </p:nvSpPr>
        <p:spPr>
          <a:xfrm>
            <a:off x="457200" y="4463568"/>
            <a:ext cx="8305800" cy="1143000"/>
          </a:xfrm>
        </p:spPr>
        <p:txBody>
          <a:bodyPr/>
          <a:lstStyle/>
          <a:p>
            <a:r>
              <a:rPr lang="ar-SA" smtClean="0"/>
              <a:t>انقر لتحرير نمط العنوان الرئيسي</a:t>
            </a:r>
            <a:endParaRPr lang="en-US"/>
          </a:p>
        </p:txBody>
      </p:sp>
      <p:sp>
        <p:nvSpPr>
          <p:cNvPr id="2" name="Date Placeholder 1"/>
          <p:cNvSpPr>
            <a:spLocks noGrp="1"/>
          </p:cNvSpPr>
          <p:nvPr>
            <p:ph type="dt" sz="half" idx="10"/>
          </p:nvPr>
        </p:nvSpPr>
        <p:spPr/>
        <p:txBody>
          <a:bodyPr/>
          <a:lstStyle/>
          <a:p>
            <a:fld id="{67036489-B92B-464E-8410-5E045257FDAF}" type="datetimeFigureOut">
              <a:rPr lang="ar-IQ" smtClean="0"/>
              <a:t>29/09/1441</a:t>
            </a:fld>
            <a:endParaRPr lang="ar-IQ"/>
          </a:p>
        </p:txBody>
      </p:sp>
      <p:sp>
        <p:nvSpPr>
          <p:cNvPr id="91" name="Footer Placeholder 90"/>
          <p:cNvSpPr>
            <a:spLocks noGrp="1"/>
          </p:cNvSpPr>
          <p:nvPr>
            <p:ph type="ftr" sz="quarter" idx="11"/>
          </p:nvPr>
        </p:nvSpPr>
        <p:spPr/>
        <p:txBody>
          <a:bodyPr/>
          <a:lstStyle/>
          <a:p>
            <a:endParaRPr lang="ar-IQ"/>
          </a:p>
        </p:txBody>
      </p:sp>
      <p:sp>
        <p:nvSpPr>
          <p:cNvPr id="92" name="Slide Number Placeholder 91"/>
          <p:cNvSpPr>
            <a:spLocks noGrp="1"/>
          </p:cNvSpPr>
          <p:nvPr>
            <p:ph type="sldNum" sz="quarter" idx="12"/>
          </p:nvPr>
        </p:nvSpPr>
        <p:spPr/>
        <p:txBody>
          <a:bodyPr/>
          <a:lstStyle/>
          <a:p>
            <a:fld id="{84105650-8E00-41A3-8D28-5AD202587E9B}" type="slidenum">
              <a:rPr lang="ar-IQ" smtClean="0"/>
              <a:t>‹#›</a:t>
            </a:fld>
            <a:endParaRPr lang="ar-IQ"/>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Date Placeholder 4"/>
          <p:cNvSpPr>
            <a:spLocks noGrp="1"/>
          </p:cNvSpPr>
          <p:nvPr>
            <p:ph type="dt" sz="half" idx="10"/>
          </p:nvPr>
        </p:nvSpPr>
        <p:spPr/>
        <p:txBody>
          <a:bodyPr/>
          <a:lstStyle/>
          <a:p>
            <a:fld id="{67036489-B92B-464E-8410-5E045257FDAF}" type="datetimeFigureOut">
              <a:rPr lang="ar-IQ" smtClean="0"/>
              <a:t>29/09/1441</a:t>
            </a:fld>
            <a:endParaRPr lang="ar-IQ"/>
          </a:p>
        </p:txBody>
      </p:sp>
      <p:sp>
        <p:nvSpPr>
          <p:cNvPr id="6" name="Footer Placeholder 5"/>
          <p:cNvSpPr>
            <a:spLocks noGrp="1"/>
          </p:cNvSpPr>
          <p:nvPr>
            <p:ph type="ftr" sz="quarter" idx="11"/>
          </p:nvPr>
        </p:nvSpPr>
        <p:spPr/>
        <p:txBody>
          <a:bodyPr/>
          <a:lstStyle/>
          <a:p>
            <a:endParaRPr lang="ar-IQ"/>
          </a:p>
        </p:txBody>
      </p:sp>
      <p:sp>
        <p:nvSpPr>
          <p:cNvPr id="7" name="Slide Number Placeholder 6"/>
          <p:cNvSpPr>
            <a:spLocks noGrp="1"/>
          </p:cNvSpPr>
          <p:nvPr>
            <p:ph type="sldNum" sz="quarter" idx="12"/>
          </p:nvPr>
        </p:nvSpPr>
        <p:spPr/>
        <p:txBody>
          <a:bodyPr/>
          <a:lstStyle/>
          <a:p>
            <a:fld id="{84105650-8E00-41A3-8D28-5AD202587E9B}" type="slidenum">
              <a:rPr lang="ar-IQ" smtClean="0"/>
              <a:t>‹#›</a:t>
            </a:fld>
            <a:endParaRPr lang="ar-IQ"/>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7" name="Date Placeholder 6"/>
          <p:cNvSpPr>
            <a:spLocks noGrp="1"/>
          </p:cNvSpPr>
          <p:nvPr>
            <p:ph type="dt" sz="half" idx="10"/>
          </p:nvPr>
        </p:nvSpPr>
        <p:spPr/>
        <p:txBody>
          <a:bodyPr/>
          <a:lstStyle/>
          <a:p>
            <a:fld id="{67036489-B92B-464E-8410-5E045257FDAF}" type="datetimeFigureOut">
              <a:rPr lang="ar-IQ" smtClean="0"/>
              <a:t>29/09/1441</a:t>
            </a:fld>
            <a:endParaRPr lang="ar-IQ"/>
          </a:p>
        </p:txBody>
      </p:sp>
      <p:sp>
        <p:nvSpPr>
          <p:cNvPr id="8" name="Footer Placeholder 7"/>
          <p:cNvSpPr>
            <a:spLocks noGrp="1"/>
          </p:cNvSpPr>
          <p:nvPr>
            <p:ph type="ftr" sz="quarter" idx="11"/>
          </p:nvPr>
        </p:nvSpPr>
        <p:spPr/>
        <p:txBody>
          <a:bodyPr/>
          <a:lstStyle/>
          <a:p>
            <a:endParaRPr lang="ar-IQ"/>
          </a:p>
        </p:txBody>
      </p:sp>
      <p:sp>
        <p:nvSpPr>
          <p:cNvPr id="9" name="Slide Number Placeholder 8"/>
          <p:cNvSpPr>
            <a:spLocks noGrp="1"/>
          </p:cNvSpPr>
          <p:nvPr>
            <p:ph type="sldNum" sz="quarter" idx="12"/>
          </p:nvPr>
        </p:nvSpPr>
        <p:spPr/>
        <p:txBody>
          <a:bodyPr/>
          <a:lstStyle/>
          <a:p>
            <a:fld id="{84105650-8E00-41A3-8D28-5AD202587E9B}" type="slidenum">
              <a:rPr lang="ar-IQ" smtClean="0"/>
              <a:t>‹#›</a:t>
            </a:fld>
            <a:endParaRPr lang="ar-IQ"/>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Date Placeholder 2"/>
          <p:cNvSpPr>
            <a:spLocks noGrp="1"/>
          </p:cNvSpPr>
          <p:nvPr>
            <p:ph type="dt" sz="half" idx="10"/>
          </p:nvPr>
        </p:nvSpPr>
        <p:spPr/>
        <p:txBody>
          <a:bodyPr/>
          <a:lstStyle/>
          <a:p>
            <a:fld id="{67036489-B92B-464E-8410-5E045257FDAF}" type="datetimeFigureOut">
              <a:rPr lang="ar-IQ" smtClean="0"/>
              <a:t>29/09/1441</a:t>
            </a:fld>
            <a:endParaRPr lang="ar-IQ"/>
          </a:p>
        </p:txBody>
      </p:sp>
      <p:sp>
        <p:nvSpPr>
          <p:cNvPr id="4" name="Footer Placeholder 3"/>
          <p:cNvSpPr>
            <a:spLocks noGrp="1"/>
          </p:cNvSpPr>
          <p:nvPr>
            <p:ph type="ftr" sz="quarter" idx="11"/>
          </p:nvPr>
        </p:nvSpPr>
        <p:spPr/>
        <p:txBody>
          <a:bodyPr/>
          <a:lstStyle/>
          <a:p>
            <a:endParaRPr lang="ar-IQ"/>
          </a:p>
        </p:txBody>
      </p:sp>
      <p:sp>
        <p:nvSpPr>
          <p:cNvPr id="5" name="Slide Number Placeholder 4"/>
          <p:cNvSpPr>
            <a:spLocks noGrp="1"/>
          </p:cNvSpPr>
          <p:nvPr>
            <p:ph type="sldNum" sz="quarter" idx="12"/>
          </p:nvPr>
        </p:nvSpPr>
        <p:spPr/>
        <p:txBody>
          <a:bodyPr/>
          <a:lstStyle/>
          <a:p>
            <a:fld id="{84105650-8E00-41A3-8D28-5AD202587E9B}" type="slidenum">
              <a:rPr lang="ar-IQ" smtClean="0"/>
              <a:t>‹#›</a:t>
            </a:fld>
            <a:endParaRPr lang="ar-IQ"/>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036489-B92B-464E-8410-5E045257FDAF}" type="datetimeFigureOut">
              <a:rPr lang="ar-IQ" smtClean="0"/>
              <a:t>29/09/1441</a:t>
            </a:fld>
            <a:endParaRPr lang="ar-IQ"/>
          </a:p>
        </p:txBody>
      </p:sp>
      <p:sp>
        <p:nvSpPr>
          <p:cNvPr id="3" name="Footer Placeholder 2"/>
          <p:cNvSpPr>
            <a:spLocks noGrp="1"/>
          </p:cNvSpPr>
          <p:nvPr>
            <p:ph type="ftr" sz="quarter" idx="11"/>
          </p:nvPr>
        </p:nvSpPr>
        <p:spPr/>
        <p:txBody>
          <a:bodyPr/>
          <a:lstStyle/>
          <a:p>
            <a:endParaRPr lang="ar-IQ"/>
          </a:p>
        </p:txBody>
      </p:sp>
      <p:sp>
        <p:nvSpPr>
          <p:cNvPr id="4" name="Slide Number Placeholder 3"/>
          <p:cNvSpPr>
            <a:spLocks noGrp="1"/>
          </p:cNvSpPr>
          <p:nvPr>
            <p:ph type="sldNum" sz="quarter" idx="12"/>
          </p:nvPr>
        </p:nvSpPr>
        <p:spPr/>
        <p:txBody>
          <a:bodyPr/>
          <a:lstStyle/>
          <a:p>
            <a:fld id="{84105650-8E00-41A3-8D28-5AD202587E9B}" type="slidenum">
              <a:rPr lang="ar-IQ" smtClean="0"/>
              <a:t>‹#›</a:t>
            </a:fld>
            <a:endParaRPr lang="ar-IQ"/>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3" name="Content Placeholder 2"/>
          <p:cNvSpPr>
            <a:spLocks noGrp="1"/>
          </p:cNvSpPr>
          <p:nvPr>
            <p:ph idx="1"/>
          </p:nvPr>
        </p:nvSpPr>
        <p:spPr>
          <a:xfrm>
            <a:off x="3200400" y="273050"/>
            <a:ext cx="5486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Date Placeholder 4"/>
          <p:cNvSpPr>
            <a:spLocks noGrp="1"/>
          </p:cNvSpPr>
          <p:nvPr>
            <p:ph type="dt" sz="half" idx="10"/>
          </p:nvPr>
        </p:nvSpPr>
        <p:spPr/>
        <p:txBody>
          <a:bodyPr/>
          <a:lstStyle/>
          <a:p>
            <a:fld id="{67036489-B92B-464E-8410-5E045257FDAF}" type="datetimeFigureOut">
              <a:rPr lang="ar-IQ" smtClean="0"/>
              <a:t>29/09/1441</a:t>
            </a:fld>
            <a:endParaRPr lang="ar-IQ"/>
          </a:p>
        </p:txBody>
      </p:sp>
      <p:sp>
        <p:nvSpPr>
          <p:cNvPr id="6" name="Footer Placeholder 5"/>
          <p:cNvSpPr>
            <a:spLocks noGrp="1"/>
          </p:cNvSpPr>
          <p:nvPr>
            <p:ph type="ftr" sz="quarter" idx="11"/>
          </p:nvPr>
        </p:nvSpPr>
        <p:spPr/>
        <p:txBody>
          <a:bodyPr/>
          <a:lstStyle/>
          <a:p>
            <a:endParaRPr lang="ar-IQ"/>
          </a:p>
        </p:txBody>
      </p:sp>
      <p:sp>
        <p:nvSpPr>
          <p:cNvPr id="7" name="Slide Number Placeholder 6"/>
          <p:cNvSpPr>
            <a:spLocks noGrp="1"/>
          </p:cNvSpPr>
          <p:nvPr>
            <p:ph type="sldNum" sz="quarter" idx="12"/>
          </p:nvPr>
        </p:nvSpPr>
        <p:spPr/>
        <p:txBody>
          <a:bodyPr/>
          <a:lstStyle/>
          <a:p>
            <a:fld id="{84105650-8E00-41A3-8D28-5AD202587E9B}" type="slidenum">
              <a:rPr lang="ar-IQ" smtClean="0"/>
              <a:t>‹#›</a:t>
            </a:fld>
            <a:endParaRPr lang="ar-IQ"/>
          </a:p>
        </p:txBody>
      </p:sp>
      <p:sp>
        <p:nvSpPr>
          <p:cNvPr id="37" name="Rectangle 36"/>
          <p:cNvSpPr/>
          <p:nvPr/>
        </p:nvSpPr>
        <p:spPr>
          <a:xfrm>
            <a:off x="0" y="1563624"/>
            <a:ext cx="2761488" cy="3313176"/>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cxnSp>
        <p:nvCxnSpPr>
          <p:cNvPr id="39" name="Straight Connector 38"/>
          <p:cNvCxnSpPr/>
          <p:nvPr/>
        </p:nvCxnSpPr>
        <p:spPr>
          <a:xfrm rot="5400000">
            <a:off x="1128157" y="3221339"/>
            <a:ext cx="3017520"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0" y="1712976"/>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0" y="4733544"/>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52400" y="1901952"/>
            <a:ext cx="2377440" cy="1371600"/>
          </a:xfrm>
        </p:spPr>
        <p:txBody>
          <a:bodyPr anchor="b">
            <a:normAutofit/>
          </a:bodyPr>
          <a:lstStyle>
            <a:lvl1pPr algn="l" defTabSz="914400" rtl="0" eaLnBrk="1" latinLnBrk="0" hangingPunct="1">
              <a:spcBef>
                <a:spcPct val="0"/>
              </a:spcBef>
              <a:buNone/>
              <a:tabLst>
                <a:tab pos="3830638" algn="l"/>
              </a:tabLst>
              <a:defRPr lang="en-US" sz="2600" b="1" kern="1200" cap="none" spc="20" baseline="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mj-lt"/>
                <a:ea typeface="+mj-ea"/>
                <a:cs typeface="+mj-cs"/>
              </a:defRPr>
            </a:lvl1pPr>
          </a:lstStyle>
          <a:p>
            <a:r>
              <a:rPr lang="ar-SA" smtClean="0"/>
              <a:t>انقر لتحرير نمط العنوان الرئيسي</a:t>
            </a:r>
            <a:endParaRPr lang="en-US" dirty="0"/>
          </a:p>
        </p:txBody>
      </p:sp>
      <p:sp>
        <p:nvSpPr>
          <p:cNvPr id="4" name="Text Placeholder 3"/>
          <p:cNvSpPr>
            <a:spLocks noGrp="1"/>
          </p:cNvSpPr>
          <p:nvPr>
            <p:ph type="body" sz="half" idx="2"/>
          </p:nvPr>
        </p:nvSpPr>
        <p:spPr>
          <a:xfrm>
            <a:off x="152400" y="3273552"/>
            <a:ext cx="2377440" cy="1371600"/>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200400" y="381000"/>
            <a:ext cx="5562600" cy="5638800"/>
          </a:xfrm>
          <a:solidFill>
            <a:schemeClr val="bg2"/>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smtClean="0"/>
              <a:t>انقر فوق الأيقونة لإضافة صورة</a:t>
            </a:r>
            <a:endParaRPr lang="en-US"/>
          </a:p>
        </p:txBody>
      </p:sp>
      <p:sp>
        <p:nvSpPr>
          <p:cNvPr id="5" name="Date Placeholder 4"/>
          <p:cNvSpPr>
            <a:spLocks noGrp="1"/>
          </p:cNvSpPr>
          <p:nvPr>
            <p:ph type="dt" sz="half" idx="10"/>
          </p:nvPr>
        </p:nvSpPr>
        <p:spPr/>
        <p:txBody>
          <a:bodyPr/>
          <a:lstStyle/>
          <a:p>
            <a:fld id="{67036489-B92B-464E-8410-5E045257FDAF}" type="datetimeFigureOut">
              <a:rPr lang="ar-IQ" smtClean="0"/>
              <a:t>29/09/1441</a:t>
            </a:fld>
            <a:endParaRPr lang="ar-IQ"/>
          </a:p>
        </p:txBody>
      </p:sp>
      <p:sp>
        <p:nvSpPr>
          <p:cNvPr id="6" name="Footer Placeholder 5"/>
          <p:cNvSpPr>
            <a:spLocks noGrp="1"/>
          </p:cNvSpPr>
          <p:nvPr>
            <p:ph type="ftr" sz="quarter" idx="11"/>
          </p:nvPr>
        </p:nvSpPr>
        <p:spPr/>
        <p:txBody>
          <a:bodyPr/>
          <a:lstStyle/>
          <a:p>
            <a:endParaRPr lang="ar-IQ"/>
          </a:p>
        </p:txBody>
      </p:sp>
      <p:sp>
        <p:nvSpPr>
          <p:cNvPr id="7" name="Slide Number Placeholder 6"/>
          <p:cNvSpPr>
            <a:spLocks noGrp="1"/>
          </p:cNvSpPr>
          <p:nvPr>
            <p:ph type="sldNum" sz="quarter" idx="12"/>
          </p:nvPr>
        </p:nvSpPr>
        <p:spPr/>
        <p:txBody>
          <a:bodyPr/>
          <a:lstStyle/>
          <a:p>
            <a:fld id="{84105650-8E00-41A3-8D28-5AD202587E9B}" type="slidenum">
              <a:rPr lang="ar-IQ" smtClean="0"/>
              <a:t>‹#›</a:t>
            </a:fld>
            <a:endParaRPr lang="ar-IQ"/>
          </a:p>
        </p:txBody>
      </p:sp>
      <p:sp>
        <p:nvSpPr>
          <p:cNvPr id="33" name="Rectangle 32"/>
          <p:cNvSpPr/>
          <p:nvPr/>
        </p:nvSpPr>
        <p:spPr>
          <a:xfrm>
            <a:off x="0" y="1563624"/>
            <a:ext cx="2761488" cy="3313176"/>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cxnSp>
        <p:nvCxnSpPr>
          <p:cNvPr id="34" name="Straight Connector 33"/>
          <p:cNvCxnSpPr/>
          <p:nvPr/>
        </p:nvCxnSpPr>
        <p:spPr>
          <a:xfrm rot="5400000">
            <a:off x="1128157" y="3221339"/>
            <a:ext cx="3017520"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0" y="1712976"/>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0" y="4733544"/>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55448" y="1905000"/>
            <a:ext cx="2377440" cy="1371600"/>
          </a:xfrm>
        </p:spPr>
        <p:txBody>
          <a:bodyPr anchor="b">
            <a:normAutofit/>
          </a:bodyPr>
          <a:lstStyle>
            <a:lvl1pPr algn="l">
              <a:defRPr sz="2600" b="1" cap="none" spc="20" baseline="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defRPr>
            </a:lvl1pPr>
          </a:lstStyle>
          <a:p>
            <a:r>
              <a:rPr lang="ar-SA" smtClean="0"/>
              <a:t>انقر لتحرير نمط العنوان الرئيسي</a:t>
            </a:r>
            <a:endParaRPr lang="en-US" dirty="0"/>
          </a:p>
        </p:txBody>
      </p:sp>
      <p:sp>
        <p:nvSpPr>
          <p:cNvPr id="4" name="Text Placeholder 3"/>
          <p:cNvSpPr>
            <a:spLocks noGrp="1"/>
          </p:cNvSpPr>
          <p:nvPr>
            <p:ph type="body" sz="half" idx="2"/>
          </p:nvPr>
        </p:nvSpPr>
        <p:spPr>
          <a:xfrm>
            <a:off x="152400" y="3276600"/>
            <a:ext cx="2377440" cy="1371600"/>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67036489-B92B-464E-8410-5E045257FDAF}" type="datetimeFigureOut">
              <a:rPr lang="ar-IQ" smtClean="0"/>
              <a:t>29/09/1441</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84105650-8E00-41A3-8D28-5AD202587E9B}" type="slidenum">
              <a:rPr lang="ar-IQ" smtClean="0"/>
              <a:t>‹#›</a:t>
            </a:fld>
            <a:endParaRPr lang="ar-IQ"/>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67036489-B92B-464E-8410-5E045257FDAF}" type="datetimeFigureOut">
              <a:rPr lang="ar-IQ" smtClean="0"/>
              <a:t>29/09/1441</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84105650-8E00-41A3-8D28-5AD202587E9B}" type="slidenum">
              <a:rPr lang="ar-IQ" smtClean="0"/>
              <a:t>‹#›</a:t>
            </a:fld>
            <a:endParaRPr lang="ar-IQ"/>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90" name="Rectangle 189"/>
          <p:cNvSpPr/>
          <p:nvPr/>
        </p:nvSpPr>
        <p:spPr>
          <a:xfrm>
            <a:off x="149352" y="137160"/>
            <a:ext cx="8869680" cy="6583680"/>
          </a:xfrm>
          <a:prstGeom prst="rect">
            <a:avLst/>
          </a:prstGeom>
          <a:noFill/>
          <a:ln w="19050" cmpd="sng">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b">
            <a:normAutofit/>
          </a:body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2"/>
          </p:nvPr>
        </p:nvSpPr>
        <p:spPr>
          <a:xfrm>
            <a:off x="457200" y="6312408"/>
            <a:ext cx="2133600" cy="365125"/>
          </a:xfrm>
          <a:prstGeom prst="rect">
            <a:avLst/>
          </a:prstGeom>
        </p:spPr>
        <p:txBody>
          <a:bodyPr vert="horz" lIns="91440" tIns="45720" rIns="91440" bIns="45720" rtlCol="0" anchor="ctr"/>
          <a:lstStyle>
            <a:lvl1pPr algn="l">
              <a:defRPr sz="1200">
                <a:solidFill>
                  <a:schemeClr val="tx2"/>
                </a:solidFill>
              </a:defRPr>
            </a:lvl1pPr>
          </a:lstStyle>
          <a:p>
            <a:fld id="{67036489-B92B-464E-8410-5E045257FDAF}" type="datetimeFigureOut">
              <a:rPr lang="ar-IQ" smtClean="0"/>
              <a:t>29/09/1441</a:t>
            </a:fld>
            <a:endParaRPr lang="ar-IQ"/>
          </a:p>
        </p:txBody>
      </p:sp>
      <p:sp>
        <p:nvSpPr>
          <p:cNvPr id="5" name="Footer Placeholder 4"/>
          <p:cNvSpPr>
            <a:spLocks noGrp="1"/>
          </p:cNvSpPr>
          <p:nvPr>
            <p:ph type="ftr" sz="quarter" idx="3"/>
          </p:nvPr>
        </p:nvSpPr>
        <p:spPr>
          <a:xfrm>
            <a:off x="2831123" y="6312408"/>
            <a:ext cx="3481754" cy="365125"/>
          </a:xfrm>
          <a:prstGeom prst="rect">
            <a:avLst/>
          </a:prstGeom>
        </p:spPr>
        <p:txBody>
          <a:bodyPr vert="horz" lIns="91440" tIns="45720" rIns="91440" bIns="45720" rtlCol="0" anchor="ctr"/>
          <a:lstStyle>
            <a:lvl1pPr algn="ctr">
              <a:defRPr sz="1200">
                <a:solidFill>
                  <a:schemeClr val="tx2"/>
                </a:solidFill>
              </a:defRPr>
            </a:lvl1pPr>
          </a:lstStyle>
          <a:p>
            <a:endParaRPr lang="ar-IQ"/>
          </a:p>
        </p:txBody>
      </p:sp>
      <p:sp>
        <p:nvSpPr>
          <p:cNvPr id="6" name="Slide Number Placeholder 5"/>
          <p:cNvSpPr>
            <a:spLocks noGrp="1"/>
          </p:cNvSpPr>
          <p:nvPr>
            <p:ph type="sldNum" sz="quarter" idx="4"/>
          </p:nvPr>
        </p:nvSpPr>
        <p:spPr>
          <a:xfrm>
            <a:off x="6553200" y="6312408"/>
            <a:ext cx="2133600" cy="365125"/>
          </a:xfrm>
          <a:prstGeom prst="rect">
            <a:avLst/>
          </a:prstGeom>
        </p:spPr>
        <p:txBody>
          <a:bodyPr vert="horz" lIns="91440" tIns="45720" rIns="91440" bIns="45720" rtlCol="0" anchor="ctr"/>
          <a:lstStyle>
            <a:lvl1pPr algn="r">
              <a:defRPr sz="1200">
                <a:solidFill>
                  <a:schemeClr val="tx2"/>
                </a:solidFill>
              </a:defRPr>
            </a:lvl1pPr>
          </a:lstStyle>
          <a:p>
            <a:fld id="{84105650-8E00-41A3-8D28-5AD202587E9B}" type="slidenum">
              <a:rPr lang="ar-IQ" smtClean="0"/>
              <a:t>‹#›</a:t>
            </a:fld>
            <a:endParaRPr lang="ar-IQ"/>
          </a:p>
        </p:txBody>
      </p:sp>
    </p:spTree>
  </p:cSld>
  <p:clrMap bg1="dk1" tx1="lt1" bg2="dk2" tx2="lt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defTabSz="914400" rtl="1" eaLnBrk="1" latinLnBrk="0" hangingPunct="1">
        <a:spcBef>
          <a:spcPct val="0"/>
        </a:spcBef>
        <a:buNone/>
        <a:tabLst>
          <a:tab pos="3830638" algn="l"/>
        </a:tabLst>
        <a:defRPr sz="3600" b="1" kern="1200" cap="none" spc="50">
          <a:ln w="13335" cmpd="sng">
            <a:solidFill>
              <a:schemeClr val="accent1">
                <a:lumMod val="50000"/>
              </a:schemeClr>
            </a:solidFill>
            <a:prstDash val="solid"/>
          </a:ln>
          <a:solidFill>
            <a:schemeClr val="accent6">
              <a:tint val="1000"/>
            </a:schemeClr>
          </a:solidFill>
          <a:effectLst/>
          <a:latin typeface="+mj-lt"/>
          <a:ea typeface="+mj-ea"/>
          <a:cs typeface="+mj-cs"/>
        </a:defRPr>
      </a:lvl1pPr>
    </p:titleStyle>
    <p:bodyStyle>
      <a:lvl1pPr marL="274320" indent="-274320" algn="r" defTabSz="914400" rtl="1" eaLnBrk="1" latinLnBrk="0" hangingPunct="1">
        <a:spcBef>
          <a:spcPct val="20000"/>
        </a:spcBef>
        <a:buClr>
          <a:schemeClr val="accent1">
            <a:lumMod val="60000"/>
            <a:lumOff val="40000"/>
          </a:schemeClr>
        </a:buClr>
        <a:buFont typeface="Arial" pitchFamily="34" charset="0"/>
        <a:buChar char="•"/>
        <a:defRPr sz="2400" kern="1200">
          <a:solidFill>
            <a:schemeClr val="tx2"/>
          </a:solidFill>
          <a:latin typeface="+mn-lt"/>
          <a:ea typeface="+mn-ea"/>
          <a:cs typeface="+mn-cs"/>
        </a:defRPr>
      </a:lvl1pPr>
      <a:lvl2pPr marL="548640" indent="-182880" algn="r" defTabSz="914400" rtl="1" eaLnBrk="1" latinLnBrk="0" hangingPunct="1">
        <a:spcBef>
          <a:spcPct val="20000"/>
        </a:spcBef>
        <a:buClr>
          <a:schemeClr val="accent1">
            <a:lumMod val="60000"/>
            <a:lumOff val="40000"/>
          </a:schemeClr>
        </a:buClr>
        <a:buFont typeface="Arial" pitchFamily="34" charset="0"/>
        <a:buChar char="•"/>
        <a:defRPr sz="2000" kern="1200">
          <a:solidFill>
            <a:schemeClr val="tx1"/>
          </a:solidFill>
          <a:latin typeface="+mn-lt"/>
          <a:ea typeface="+mn-ea"/>
          <a:cs typeface="+mn-cs"/>
        </a:defRPr>
      </a:lvl2pPr>
      <a:lvl3pPr marL="914400" indent="-228600" algn="r" defTabSz="914400" rtl="1"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3pPr>
      <a:lvl4pPr marL="1188720" indent="-228600" algn="r" defTabSz="914400" rtl="1"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4pPr>
      <a:lvl5pPr marL="1463040" indent="-228600" algn="r" defTabSz="914400" rtl="1" eaLnBrk="1" latinLnBrk="0" hangingPunct="1">
        <a:spcBef>
          <a:spcPct val="20000"/>
        </a:spcBef>
        <a:buClr>
          <a:schemeClr val="accent4"/>
        </a:buClr>
        <a:buFont typeface="Arial" pitchFamily="34" charset="0"/>
        <a:buChar char="•"/>
        <a:defRPr sz="1600" kern="1200" baseline="0">
          <a:solidFill>
            <a:schemeClr val="tx2"/>
          </a:solidFill>
          <a:latin typeface="+mn-lt"/>
          <a:ea typeface="+mn-ea"/>
          <a:cs typeface="+mn-cs"/>
        </a:defRPr>
      </a:lvl5pPr>
      <a:lvl6pPr marL="1691640" indent="-182880" algn="r" defTabSz="914400" rtl="1" eaLnBrk="1" latinLnBrk="0" hangingPunct="1">
        <a:spcBef>
          <a:spcPct val="20000"/>
        </a:spcBef>
        <a:buClr>
          <a:schemeClr val="accent5"/>
        </a:buClr>
        <a:buFont typeface="Arial" pitchFamily="34" charset="0"/>
        <a:buChar char="•"/>
        <a:defRPr sz="1600" kern="1200">
          <a:solidFill>
            <a:schemeClr val="tx1"/>
          </a:solidFill>
          <a:latin typeface="+mn-lt"/>
          <a:ea typeface="+mn-ea"/>
          <a:cs typeface="+mn-cs"/>
        </a:defRPr>
      </a:lvl6pPr>
      <a:lvl7pPr marL="1920240" indent="-182880" algn="r" defTabSz="914400" rtl="1"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7pPr>
      <a:lvl8pPr marL="2148840" indent="-182880" algn="r" defTabSz="914400" rtl="1" eaLnBrk="1" latinLnBrk="0" hangingPunct="1">
        <a:spcBef>
          <a:spcPct val="20000"/>
        </a:spcBef>
        <a:buClr>
          <a:schemeClr val="accent3"/>
        </a:buClr>
        <a:buFont typeface="Arial" pitchFamily="34" charset="0"/>
        <a:buChar char="•"/>
        <a:defRPr sz="1600" kern="1200">
          <a:solidFill>
            <a:schemeClr val="tx1"/>
          </a:solidFill>
          <a:latin typeface="+mn-lt"/>
          <a:ea typeface="+mn-ea"/>
          <a:cs typeface="+mn-cs"/>
        </a:defRPr>
      </a:lvl8pPr>
      <a:lvl9pPr marL="2377440" indent="-182880" algn="r" defTabSz="914400" rtl="1"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3"/>
          <p:cNvSpPr>
            <a:spLocks noGrp="1"/>
          </p:cNvSpPr>
          <p:nvPr>
            <p:ph type="ctrTitle"/>
          </p:nvPr>
        </p:nvSpPr>
        <p:spPr>
          <a:xfrm>
            <a:off x="228600" y="1916832"/>
            <a:ext cx="4419600" cy="1813921"/>
          </a:xfrm>
        </p:spPr>
        <p:txBody>
          <a:bodyPr>
            <a:noAutofit/>
          </a:bodyPr>
          <a:lstStyle/>
          <a:p>
            <a:pPr algn="ctr"/>
            <a:r>
              <a:rPr lang="ar-IQ" sz="2800" dirty="0" smtClean="0">
                <a:solidFill>
                  <a:schemeClr val="bg1"/>
                </a:solidFill>
              </a:rPr>
              <a:t>ا</a:t>
            </a:r>
            <a:br>
              <a:rPr lang="ar-IQ" sz="2800" dirty="0" smtClean="0">
                <a:solidFill>
                  <a:schemeClr val="bg1"/>
                </a:solidFill>
              </a:rPr>
            </a:br>
            <a:r>
              <a:rPr lang="ar-IQ" sz="2800" dirty="0">
                <a:solidFill>
                  <a:schemeClr val="bg1"/>
                </a:solidFill>
              </a:rPr>
              <a:t/>
            </a:r>
            <a:br>
              <a:rPr lang="ar-IQ" sz="2800" dirty="0">
                <a:solidFill>
                  <a:schemeClr val="bg1"/>
                </a:solidFill>
              </a:rPr>
            </a:br>
            <a:r>
              <a:rPr lang="ar-IQ" sz="2800" dirty="0" smtClean="0">
                <a:solidFill>
                  <a:schemeClr val="bg1"/>
                </a:solidFill>
              </a:rPr>
              <a:t/>
            </a:r>
            <a:br>
              <a:rPr lang="ar-IQ" sz="2800" dirty="0" smtClean="0">
                <a:solidFill>
                  <a:schemeClr val="bg1"/>
                </a:solidFill>
              </a:rPr>
            </a:br>
            <a:r>
              <a:rPr lang="ar-IQ" sz="2800" dirty="0">
                <a:solidFill>
                  <a:schemeClr val="bg1"/>
                </a:solidFill>
              </a:rPr>
              <a:t/>
            </a:r>
            <a:br>
              <a:rPr lang="ar-IQ" sz="2800" dirty="0">
                <a:solidFill>
                  <a:schemeClr val="bg1"/>
                </a:solidFill>
              </a:rPr>
            </a:br>
            <a:r>
              <a:rPr lang="ar-IQ" sz="2800" dirty="0" smtClean="0">
                <a:solidFill>
                  <a:schemeClr val="bg1"/>
                </a:solidFill>
              </a:rPr>
              <a:t/>
            </a:r>
            <a:br>
              <a:rPr lang="ar-IQ" sz="2800" dirty="0" smtClean="0">
                <a:solidFill>
                  <a:schemeClr val="bg1"/>
                </a:solidFill>
              </a:rPr>
            </a:br>
            <a:r>
              <a:rPr lang="ar-IQ" sz="2800" dirty="0">
                <a:solidFill>
                  <a:schemeClr val="bg1"/>
                </a:solidFill>
              </a:rPr>
              <a:t/>
            </a:r>
            <a:br>
              <a:rPr lang="ar-IQ" sz="2800" dirty="0">
                <a:solidFill>
                  <a:schemeClr val="bg1"/>
                </a:solidFill>
              </a:rPr>
            </a:br>
            <a:r>
              <a:rPr lang="ar-IQ" sz="2800" dirty="0" smtClean="0">
                <a:solidFill>
                  <a:schemeClr val="bg1"/>
                </a:solidFill>
              </a:rPr>
              <a:t/>
            </a:r>
            <a:br>
              <a:rPr lang="ar-IQ" sz="2800" dirty="0" smtClean="0">
                <a:solidFill>
                  <a:schemeClr val="bg1"/>
                </a:solidFill>
              </a:rPr>
            </a:br>
            <a:r>
              <a:rPr lang="ar-IQ" sz="2800" dirty="0">
                <a:solidFill>
                  <a:schemeClr val="bg1"/>
                </a:solidFill>
              </a:rPr>
              <a:t/>
            </a:r>
            <a:br>
              <a:rPr lang="ar-IQ" sz="2800" dirty="0">
                <a:solidFill>
                  <a:schemeClr val="bg1"/>
                </a:solidFill>
              </a:rPr>
            </a:br>
            <a:r>
              <a:rPr lang="ar-IQ" sz="2800" dirty="0" smtClean="0">
                <a:solidFill>
                  <a:schemeClr val="bg1"/>
                </a:solidFill>
              </a:rPr>
              <a:t/>
            </a:r>
            <a:br>
              <a:rPr lang="ar-IQ" sz="2800" dirty="0" smtClean="0">
                <a:solidFill>
                  <a:schemeClr val="bg1"/>
                </a:solidFill>
              </a:rPr>
            </a:br>
            <a:r>
              <a:rPr lang="ar-IQ" sz="2800" dirty="0">
                <a:solidFill>
                  <a:schemeClr val="bg1"/>
                </a:solidFill>
              </a:rPr>
              <a:t/>
            </a:r>
            <a:br>
              <a:rPr lang="ar-IQ" sz="2800" dirty="0">
                <a:solidFill>
                  <a:schemeClr val="bg1"/>
                </a:solidFill>
              </a:rPr>
            </a:br>
            <a:r>
              <a:rPr lang="ar-IQ" sz="2800" dirty="0" smtClean="0">
                <a:solidFill>
                  <a:schemeClr val="bg1"/>
                </a:solidFill>
              </a:rPr>
              <a:t/>
            </a:r>
            <a:br>
              <a:rPr lang="ar-IQ" sz="2800" dirty="0" smtClean="0">
                <a:solidFill>
                  <a:schemeClr val="bg1"/>
                </a:solidFill>
              </a:rPr>
            </a:br>
            <a:r>
              <a:rPr lang="ar-IQ" sz="2800" dirty="0">
                <a:solidFill>
                  <a:schemeClr val="bg1"/>
                </a:solidFill>
              </a:rPr>
              <a:t/>
            </a:r>
            <a:br>
              <a:rPr lang="ar-IQ" sz="2800" dirty="0">
                <a:solidFill>
                  <a:schemeClr val="bg1"/>
                </a:solidFill>
              </a:rPr>
            </a:br>
            <a:r>
              <a:rPr lang="ar-IQ" sz="2800" dirty="0" smtClean="0">
                <a:solidFill>
                  <a:schemeClr val="bg1"/>
                </a:solidFill>
              </a:rPr>
              <a:t/>
            </a:r>
            <a:br>
              <a:rPr lang="ar-IQ" sz="2800" dirty="0" smtClean="0">
                <a:solidFill>
                  <a:schemeClr val="bg1"/>
                </a:solidFill>
              </a:rPr>
            </a:br>
            <a:r>
              <a:rPr lang="ar-IQ" sz="2800" dirty="0">
                <a:solidFill>
                  <a:schemeClr val="bg1"/>
                </a:solidFill>
              </a:rPr>
              <a:t/>
            </a:r>
            <a:br>
              <a:rPr lang="ar-IQ" sz="2800" dirty="0">
                <a:solidFill>
                  <a:schemeClr val="bg1"/>
                </a:solidFill>
              </a:rPr>
            </a:br>
            <a:r>
              <a:rPr lang="ar-IQ" sz="2800" dirty="0" smtClean="0">
                <a:solidFill>
                  <a:schemeClr val="bg1"/>
                </a:solidFill>
              </a:rPr>
              <a:t/>
            </a:r>
            <a:br>
              <a:rPr lang="ar-IQ" sz="2800" dirty="0" smtClean="0">
                <a:solidFill>
                  <a:schemeClr val="bg1"/>
                </a:solidFill>
              </a:rPr>
            </a:br>
            <a:r>
              <a:rPr lang="ar-IQ" sz="2800" dirty="0">
                <a:solidFill>
                  <a:schemeClr val="bg1"/>
                </a:solidFill>
              </a:rPr>
              <a:t/>
            </a:r>
            <a:br>
              <a:rPr lang="ar-IQ" sz="2800" dirty="0">
                <a:solidFill>
                  <a:schemeClr val="bg1"/>
                </a:solidFill>
              </a:rPr>
            </a:br>
            <a:r>
              <a:rPr lang="ar-IQ" sz="2800" dirty="0" smtClean="0">
                <a:solidFill>
                  <a:schemeClr val="bg1"/>
                </a:solidFill>
              </a:rPr>
              <a:t>الجامعة المستنصرية / كلية الآداب </a:t>
            </a:r>
            <a:br>
              <a:rPr lang="ar-IQ" sz="2800" dirty="0" smtClean="0">
                <a:solidFill>
                  <a:schemeClr val="bg1"/>
                </a:solidFill>
              </a:rPr>
            </a:br>
            <a:r>
              <a:rPr lang="ar-IQ" sz="2800" dirty="0" smtClean="0">
                <a:solidFill>
                  <a:schemeClr val="bg1"/>
                </a:solidFill>
              </a:rPr>
              <a:t>قسم اللغة العربية </a:t>
            </a:r>
            <a:br>
              <a:rPr lang="ar-IQ" sz="2800" dirty="0" smtClean="0">
                <a:solidFill>
                  <a:schemeClr val="bg1"/>
                </a:solidFill>
              </a:rPr>
            </a:br>
            <a:r>
              <a:rPr lang="ar-IQ" sz="2800" dirty="0" smtClean="0">
                <a:solidFill>
                  <a:schemeClr val="bg1"/>
                </a:solidFill>
              </a:rPr>
              <a:t>محاضرات في المذاهب الادبية</a:t>
            </a:r>
            <a:br>
              <a:rPr lang="ar-IQ" sz="2800" dirty="0" smtClean="0">
                <a:solidFill>
                  <a:schemeClr val="bg1"/>
                </a:solidFill>
              </a:rPr>
            </a:br>
            <a:endParaRPr lang="ar-IQ" sz="2800" dirty="0">
              <a:solidFill>
                <a:schemeClr val="bg1"/>
              </a:solidFill>
            </a:endParaRPr>
          </a:p>
        </p:txBody>
      </p:sp>
      <p:sp>
        <p:nvSpPr>
          <p:cNvPr id="3" name="عنوان فرعي 2"/>
          <p:cNvSpPr>
            <a:spLocks noGrp="1"/>
          </p:cNvSpPr>
          <p:nvPr>
            <p:ph type="subTitle" idx="1"/>
          </p:nvPr>
        </p:nvSpPr>
        <p:spPr>
          <a:xfrm>
            <a:off x="611561" y="5301208"/>
            <a:ext cx="3816423" cy="1224136"/>
          </a:xfrm>
        </p:spPr>
        <p:style>
          <a:lnRef idx="3">
            <a:schemeClr val="lt1"/>
          </a:lnRef>
          <a:fillRef idx="1">
            <a:schemeClr val="accent1"/>
          </a:fillRef>
          <a:effectRef idx="1">
            <a:schemeClr val="accent1"/>
          </a:effectRef>
          <a:fontRef idx="minor">
            <a:schemeClr val="lt1"/>
          </a:fontRef>
        </p:style>
        <p:txBody>
          <a:bodyPr>
            <a:noAutofit/>
          </a:bodyPr>
          <a:lstStyle/>
          <a:p>
            <a:pPr indent="457200" algn="ctr">
              <a:lnSpc>
                <a:spcPct val="115000"/>
              </a:lnSpc>
            </a:pPr>
            <a:r>
              <a:rPr lang="ar-IQ" sz="2400" b="1" dirty="0" smtClean="0">
                <a:solidFill>
                  <a:schemeClr val="bg1"/>
                </a:solidFill>
                <a:latin typeface="Calibri"/>
                <a:ea typeface="Calibri"/>
                <a:cs typeface="Arial"/>
              </a:rPr>
              <a:t>اعلام</a:t>
            </a:r>
            <a:r>
              <a:rPr lang="ar-IQ" sz="2400" b="1" dirty="0" smtClean="0">
                <a:solidFill>
                  <a:schemeClr val="bg1"/>
                </a:solidFill>
                <a:effectLst/>
                <a:latin typeface="Calibri"/>
                <a:ea typeface="Calibri"/>
                <a:cs typeface="Arial"/>
              </a:rPr>
              <a:t> الواقعية الاشتراكية </a:t>
            </a:r>
          </a:p>
          <a:p>
            <a:pPr indent="457200" algn="ctr">
              <a:lnSpc>
                <a:spcPct val="115000"/>
              </a:lnSpc>
            </a:pPr>
            <a:r>
              <a:rPr lang="ar-IQ" sz="2400" b="1" dirty="0" err="1" smtClean="0">
                <a:solidFill>
                  <a:schemeClr val="bg1"/>
                </a:solidFill>
                <a:latin typeface="Calibri"/>
                <a:ea typeface="Calibri"/>
                <a:cs typeface="Arial"/>
              </a:rPr>
              <a:t>أ.د</a:t>
            </a:r>
            <a:r>
              <a:rPr lang="ar-IQ" sz="2400" b="1" dirty="0" smtClean="0">
                <a:solidFill>
                  <a:schemeClr val="bg1"/>
                </a:solidFill>
                <a:latin typeface="Calibri"/>
                <a:ea typeface="Calibri"/>
                <a:cs typeface="Arial"/>
              </a:rPr>
              <a:t>. إسراء حسين جابر</a:t>
            </a:r>
            <a:endParaRPr lang="en-US" sz="2400" b="1" dirty="0">
              <a:solidFill>
                <a:schemeClr val="bg1"/>
              </a:solidFill>
              <a:effectLst/>
              <a:latin typeface="Calibri"/>
              <a:ea typeface="Calibri"/>
              <a:cs typeface="Arial"/>
            </a:endParaRPr>
          </a:p>
        </p:txBody>
      </p:sp>
      <p:pic>
        <p:nvPicPr>
          <p:cNvPr id="2050" name="Picture 2" descr="F:\محاضرات\download (2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4048" y="3628"/>
            <a:ext cx="4139952" cy="2345251"/>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F:\محاضرات\download (2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4048" y="2348879"/>
            <a:ext cx="4139951" cy="217626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F:\محاضرات\download (28).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4048" y="4525144"/>
            <a:ext cx="4139953" cy="23328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03001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3">
            <a:schemeClr val="lt1"/>
          </a:lnRef>
          <a:fillRef idx="1">
            <a:schemeClr val="accent1"/>
          </a:fillRef>
          <a:effectRef idx="1">
            <a:schemeClr val="accent1"/>
          </a:effectRef>
          <a:fontRef idx="minor">
            <a:schemeClr val="lt1"/>
          </a:fontRef>
        </p:style>
        <p:txBody>
          <a:bodyPr/>
          <a:lstStyle/>
          <a:p>
            <a:pPr algn="ctr">
              <a:lnSpc>
                <a:spcPct val="115000"/>
              </a:lnSpc>
            </a:pPr>
            <a:r>
              <a:rPr lang="ar-IQ" dirty="0" err="1">
                <a:solidFill>
                  <a:schemeClr val="bg1"/>
                </a:solidFill>
                <a:latin typeface="Calibri"/>
                <a:ea typeface="Calibri"/>
                <a:cs typeface="Simplified Arabic"/>
              </a:rPr>
              <a:t>ماياكوفسكي</a:t>
            </a:r>
            <a:r>
              <a:rPr lang="ar-IQ" dirty="0">
                <a:solidFill>
                  <a:schemeClr val="bg1"/>
                </a:solidFill>
                <a:latin typeface="Calibri"/>
                <a:ea typeface="Calibri"/>
                <a:cs typeface="Simplified Arabic"/>
              </a:rPr>
              <a:t> :</a:t>
            </a:r>
            <a:endParaRPr lang="en-US" sz="2800" dirty="0">
              <a:solidFill>
                <a:schemeClr val="bg1"/>
              </a:solidFill>
              <a:latin typeface="Calibri"/>
              <a:ea typeface="Calibri"/>
              <a:cs typeface="Arial"/>
            </a:endParaRPr>
          </a:p>
        </p:txBody>
      </p:sp>
      <p:sp>
        <p:nvSpPr>
          <p:cNvPr id="3" name="عنصر نائب للمحتوى 2"/>
          <p:cNvSpPr>
            <a:spLocks noGrp="1"/>
          </p:cNvSpPr>
          <p:nvPr>
            <p:ph idx="1"/>
          </p:nvPr>
        </p:nvSpPr>
        <p:spPr/>
        <p:style>
          <a:lnRef idx="3">
            <a:schemeClr val="lt1"/>
          </a:lnRef>
          <a:fillRef idx="1">
            <a:schemeClr val="accent1"/>
          </a:fillRef>
          <a:effectRef idx="1">
            <a:schemeClr val="accent1"/>
          </a:effectRef>
          <a:fontRef idx="minor">
            <a:schemeClr val="lt1"/>
          </a:fontRef>
        </p:style>
        <p:txBody>
          <a:bodyPr>
            <a:normAutofit/>
          </a:bodyPr>
          <a:lstStyle/>
          <a:p>
            <a:pPr indent="0" algn="justLow">
              <a:lnSpc>
                <a:spcPct val="115000"/>
              </a:lnSpc>
              <a:buNone/>
            </a:pPr>
            <a:r>
              <a:rPr lang="ar-IQ" b="1" dirty="0">
                <a:solidFill>
                  <a:schemeClr val="bg1"/>
                </a:solidFill>
                <a:latin typeface="Calibri"/>
                <a:ea typeface="Calibri"/>
                <a:cs typeface="Simplified Arabic"/>
              </a:rPr>
              <a:t>هو اشهر شاعر واقعي اشتراكي و افضل من لمعت اسماؤهم في محيط الادب والفن فهو كاتب للرواية وللمسرحية ومخرج لها وممثل وهو رسام استقبالي يقود </a:t>
            </a:r>
            <a:r>
              <a:rPr lang="ar-IQ" b="1" dirty="0" err="1">
                <a:solidFill>
                  <a:schemeClr val="bg1"/>
                </a:solidFill>
                <a:latin typeface="Calibri"/>
                <a:ea typeface="Calibri"/>
                <a:cs typeface="Simplified Arabic"/>
              </a:rPr>
              <a:t>الاستقبالية</a:t>
            </a:r>
            <a:r>
              <a:rPr lang="ar-IQ" b="1" dirty="0">
                <a:solidFill>
                  <a:schemeClr val="bg1"/>
                </a:solidFill>
                <a:latin typeface="Calibri"/>
                <a:ea typeface="Calibri"/>
                <a:cs typeface="Simplified Arabic"/>
              </a:rPr>
              <a:t> من منهج اشتراكي عبر تنظيم حزبي قلما وجدنا مثيلا له في الالتزام</a:t>
            </a:r>
            <a:r>
              <a:rPr lang="ar-IQ" b="1" dirty="0" smtClean="0">
                <a:solidFill>
                  <a:schemeClr val="bg1"/>
                </a:solidFill>
                <a:latin typeface="Calibri"/>
                <a:ea typeface="Calibri"/>
                <a:cs typeface="Simplified Arabic"/>
              </a:rPr>
              <a:t>.</a:t>
            </a:r>
          </a:p>
          <a:p>
            <a:pPr indent="0" algn="justLow">
              <a:lnSpc>
                <a:spcPct val="115000"/>
              </a:lnSpc>
              <a:buNone/>
            </a:pPr>
            <a:r>
              <a:rPr lang="ar-IQ" b="1" dirty="0">
                <a:solidFill>
                  <a:schemeClr val="bg1"/>
                </a:solidFill>
                <a:ea typeface="Calibri"/>
                <a:cs typeface="Simplified Arabic"/>
              </a:rPr>
              <a:t>ولد في تموز 1894 في جمهورية (جورجيا) التي كانت ولاية تابعة لروسيا القيصرية وهي الولاية التي انجبت أحد أكبر زعماء السوفييت اقصد ستالين</a:t>
            </a:r>
            <a:endParaRPr lang="en-US" dirty="0">
              <a:solidFill>
                <a:schemeClr val="bg1"/>
              </a:solidFill>
              <a:latin typeface="Calibri"/>
              <a:ea typeface="Calibri"/>
              <a:cs typeface="Arial"/>
            </a:endParaRPr>
          </a:p>
          <a:p>
            <a:pPr marL="0" indent="0" algn="ctr">
              <a:lnSpc>
                <a:spcPct val="115000"/>
              </a:lnSpc>
              <a:buNone/>
            </a:pPr>
            <a:endParaRPr lang="en-US" dirty="0">
              <a:solidFill>
                <a:schemeClr val="bg1"/>
              </a:solidFill>
              <a:effectLst/>
              <a:latin typeface="Calibri"/>
              <a:ea typeface="Calibri"/>
              <a:cs typeface="Arial"/>
            </a:endParaRPr>
          </a:p>
        </p:txBody>
      </p:sp>
      <p:pic>
        <p:nvPicPr>
          <p:cNvPr id="1026" name="Picture 2" descr="F:\محاضرات\download (2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3933057"/>
            <a:ext cx="4248472" cy="21677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10314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67544" y="260648"/>
            <a:ext cx="8229600" cy="1143000"/>
          </a:xfrm>
        </p:spPr>
        <p:style>
          <a:lnRef idx="3">
            <a:schemeClr val="lt1"/>
          </a:lnRef>
          <a:fillRef idx="1">
            <a:schemeClr val="accent1"/>
          </a:fillRef>
          <a:effectRef idx="1">
            <a:schemeClr val="accent1"/>
          </a:effectRef>
          <a:fontRef idx="minor">
            <a:schemeClr val="lt1"/>
          </a:fontRef>
        </p:style>
        <p:txBody>
          <a:bodyPr/>
          <a:lstStyle/>
          <a:p>
            <a:pPr algn="ctr">
              <a:lnSpc>
                <a:spcPct val="115000"/>
              </a:lnSpc>
            </a:pPr>
            <a:r>
              <a:rPr lang="ar-IQ" sz="2800" dirty="0" smtClean="0">
                <a:solidFill>
                  <a:schemeClr val="bg1"/>
                </a:solidFill>
                <a:latin typeface="Calibri"/>
                <a:ea typeface="Calibri"/>
                <a:cs typeface="Arial"/>
              </a:rPr>
              <a:t>تكوينه الثقافي </a:t>
            </a:r>
            <a:endParaRPr lang="en-US" sz="2800" dirty="0">
              <a:solidFill>
                <a:schemeClr val="bg1"/>
              </a:solidFill>
              <a:latin typeface="Calibri"/>
              <a:ea typeface="Calibri"/>
              <a:cs typeface="Arial"/>
            </a:endParaRPr>
          </a:p>
        </p:txBody>
      </p:sp>
      <p:sp>
        <p:nvSpPr>
          <p:cNvPr id="3" name="عنصر نائب للمحتوى 2"/>
          <p:cNvSpPr>
            <a:spLocks noGrp="1"/>
          </p:cNvSpPr>
          <p:nvPr>
            <p:ph idx="1"/>
          </p:nvPr>
        </p:nvSpPr>
        <p:spPr>
          <a:xfrm>
            <a:off x="457200" y="1600200"/>
            <a:ext cx="8229600" cy="4997152"/>
          </a:xfrm>
        </p:spPr>
        <p:style>
          <a:lnRef idx="3">
            <a:schemeClr val="lt1"/>
          </a:lnRef>
          <a:fillRef idx="1">
            <a:schemeClr val="accent1"/>
          </a:fillRef>
          <a:effectRef idx="1">
            <a:schemeClr val="accent1"/>
          </a:effectRef>
          <a:fontRef idx="minor">
            <a:schemeClr val="lt1"/>
          </a:fontRef>
        </p:style>
        <p:txBody>
          <a:bodyPr>
            <a:noAutofit/>
          </a:bodyPr>
          <a:lstStyle/>
          <a:p>
            <a:pPr indent="0" algn="justLow">
              <a:lnSpc>
                <a:spcPct val="115000"/>
              </a:lnSpc>
              <a:buNone/>
            </a:pPr>
            <a:r>
              <a:rPr lang="ar-IQ" b="1" dirty="0">
                <a:solidFill>
                  <a:schemeClr val="bg1"/>
                </a:solidFill>
                <a:latin typeface="Calibri"/>
                <a:ea typeface="Calibri"/>
                <a:cs typeface="Simplified Arabic"/>
              </a:rPr>
              <a:t> </a:t>
            </a:r>
            <a:r>
              <a:rPr lang="ar-IQ" b="1" dirty="0" smtClean="0">
                <a:solidFill>
                  <a:schemeClr val="bg1"/>
                </a:solidFill>
                <a:latin typeface="Calibri"/>
                <a:ea typeface="Calibri"/>
                <a:cs typeface="Simplified Arabic"/>
              </a:rPr>
              <a:t>1- ولد </a:t>
            </a:r>
            <a:r>
              <a:rPr lang="ar-IQ" b="1" dirty="0">
                <a:solidFill>
                  <a:schemeClr val="bg1"/>
                </a:solidFill>
                <a:latin typeface="Calibri"/>
                <a:ea typeface="Calibri"/>
                <a:cs typeface="Simplified Arabic"/>
              </a:rPr>
              <a:t>مايا </a:t>
            </a:r>
            <a:r>
              <a:rPr lang="ar-IQ" b="1" dirty="0" err="1">
                <a:solidFill>
                  <a:schemeClr val="bg1"/>
                </a:solidFill>
                <a:latin typeface="Calibri"/>
                <a:ea typeface="Calibri"/>
                <a:cs typeface="Simplified Arabic"/>
              </a:rPr>
              <a:t>كوفسكي</a:t>
            </a:r>
            <a:r>
              <a:rPr lang="ar-IQ" b="1" dirty="0">
                <a:solidFill>
                  <a:schemeClr val="bg1"/>
                </a:solidFill>
                <a:latin typeface="Calibri"/>
                <a:ea typeface="Calibri"/>
                <a:cs typeface="Simplified Arabic"/>
              </a:rPr>
              <a:t> في بيت يعنى بالأدب وبالثقافة فقد كان والده يحبب اليه قراءة شعر (بوشكين </a:t>
            </a:r>
            <a:r>
              <a:rPr lang="ar-IQ" b="1" dirty="0" err="1">
                <a:solidFill>
                  <a:schemeClr val="bg1"/>
                </a:solidFill>
                <a:latin typeface="Calibri"/>
                <a:ea typeface="Calibri"/>
                <a:cs typeface="Simplified Arabic"/>
              </a:rPr>
              <a:t>وليرمنتوف</a:t>
            </a:r>
            <a:r>
              <a:rPr lang="ar-IQ" b="1" dirty="0">
                <a:solidFill>
                  <a:schemeClr val="bg1"/>
                </a:solidFill>
                <a:latin typeface="Calibri"/>
                <a:ea typeface="Calibri"/>
                <a:cs typeface="Simplified Arabic"/>
              </a:rPr>
              <a:t>) في حين كانت احدى قريباته تعلمه القراءة والحساب منذ صغره ومنذ صغره ايضا قرأ قصص الأطفال وقصص (دون كيشوت وسر فانتش).</a:t>
            </a:r>
            <a:endParaRPr lang="en-US" dirty="0">
              <a:solidFill>
                <a:schemeClr val="bg1"/>
              </a:solidFill>
              <a:latin typeface="Calibri"/>
              <a:ea typeface="Calibri"/>
              <a:cs typeface="Arial"/>
            </a:endParaRPr>
          </a:p>
          <a:p>
            <a:pPr indent="0" algn="justLow">
              <a:lnSpc>
                <a:spcPct val="115000"/>
              </a:lnSpc>
              <a:buNone/>
            </a:pPr>
            <a:r>
              <a:rPr lang="ar-IQ" b="1" dirty="0" smtClean="0">
                <a:solidFill>
                  <a:schemeClr val="bg1"/>
                </a:solidFill>
                <a:latin typeface="Calibri"/>
                <a:ea typeface="Calibri"/>
                <a:cs typeface="Simplified Arabic"/>
              </a:rPr>
              <a:t> 2-وفي </a:t>
            </a:r>
            <a:r>
              <a:rPr lang="ar-IQ" b="1" dirty="0">
                <a:solidFill>
                  <a:schemeClr val="bg1"/>
                </a:solidFill>
                <a:latin typeface="Calibri"/>
                <a:ea typeface="Calibri"/>
                <a:cs typeface="Simplified Arabic"/>
              </a:rPr>
              <a:t>سن مبكرة جابه الحياة الصعبة بعد وفاة ابيه </a:t>
            </a:r>
            <a:r>
              <a:rPr lang="ar-IQ" b="1" dirty="0" smtClean="0">
                <a:solidFill>
                  <a:schemeClr val="bg1"/>
                </a:solidFill>
                <a:latin typeface="Calibri"/>
                <a:ea typeface="Calibri"/>
                <a:cs typeface="Simplified Arabic"/>
              </a:rPr>
              <a:t> </a:t>
            </a:r>
            <a:r>
              <a:rPr lang="ar-IQ" b="1" dirty="0">
                <a:solidFill>
                  <a:schemeClr val="bg1"/>
                </a:solidFill>
                <a:latin typeface="Calibri"/>
                <a:ea typeface="Calibri"/>
                <a:cs typeface="Simplified Arabic"/>
              </a:rPr>
              <a:t>لكن ذلك لم يثنه عن القراءة الصعبة (هيجل) في الفلسفة و(ماركس) في الاقتصاد السياسي و(</a:t>
            </a:r>
            <a:r>
              <a:rPr lang="ar-IQ" b="1" dirty="0" err="1">
                <a:solidFill>
                  <a:schemeClr val="bg1"/>
                </a:solidFill>
                <a:latin typeface="Calibri"/>
                <a:ea typeface="Calibri"/>
                <a:cs typeface="Simplified Arabic"/>
              </a:rPr>
              <a:t>انجلز</a:t>
            </a:r>
            <a:r>
              <a:rPr lang="ar-IQ" b="1" dirty="0">
                <a:solidFill>
                  <a:schemeClr val="bg1"/>
                </a:solidFill>
                <a:latin typeface="Calibri"/>
                <a:ea typeface="Calibri"/>
                <a:cs typeface="Simplified Arabic"/>
              </a:rPr>
              <a:t>) و(لينين) في السياسة </a:t>
            </a:r>
            <a:endParaRPr lang="ar-IQ" b="1" dirty="0" smtClean="0">
              <a:solidFill>
                <a:schemeClr val="bg1"/>
              </a:solidFill>
              <a:latin typeface="Calibri"/>
              <a:ea typeface="Calibri"/>
              <a:cs typeface="Simplified Arabic"/>
            </a:endParaRPr>
          </a:p>
          <a:p>
            <a:pPr indent="0" algn="justLow">
              <a:lnSpc>
                <a:spcPct val="115000"/>
              </a:lnSpc>
              <a:buNone/>
            </a:pPr>
            <a:r>
              <a:rPr lang="ar-IQ" b="1" dirty="0" smtClean="0">
                <a:solidFill>
                  <a:schemeClr val="bg1"/>
                </a:solidFill>
                <a:latin typeface="Calibri"/>
                <a:ea typeface="Calibri"/>
                <a:cs typeface="Simplified Arabic"/>
              </a:rPr>
              <a:t>3-بفضل قراءاته تعرف على </a:t>
            </a:r>
            <a:r>
              <a:rPr lang="ar-IQ" b="1" dirty="0">
                <a:solidFill>
                  <a:schemeClr val="bg1"/>
                </a:solidFill>
                <a:latin typeface="Calibri"/>
                <a:ea typeface="Calibri"/>
                <a:cs typeface="Simplified Arabic"/>
              </a:rPr>
              <a:t>الاشتراكية التي انتهت به إلى احدى حلقات (الماركسية) والتي غذت فيه روح الثورة والتمرد فإذا هو يحضر الاجتماعات الحزبية ويقرأ المنشورات ويشترك في المظاهرات وكثيرا ما أودعه ذلك السجن وملاحقة الشرطة</a:t>
            </a:r>
            <a:r>
              <a:rPr lang="ar-IQ" b="1" dirty="0" smtClean="0">
                <a:solidFill>
                  <a:schemeClr val="bg1"/>
                </a:solidFill>
                <a:latin typeface="Calibri"/>
                <a:ea typeface="Calibri"/>
                <a:cs typeface="Simplified Arabic"/>
              </a:rPr>
              <a:t>.</a:t>
            </a:r>
            <a:r>
              <a:rPr lang="ar-IQ" b="1" dirty="0">
                <a:solidFill>
                  <a:schemeClr val="bg1"/>
                </a:solidFill>
                <a:ea typeface="Calibri"/>
                <a:cs typeface="Simplified Arabic"/>
              </a:rPr>
              <a:t> وفي عام 1913 انضم </a:t>
            </a:r>
            <a:r>
              <a:rPr lang="ar-IQ" b="1" dirty="0" err="1">
                <a:solidFill>
                  <a:schemeClr val="bg1"/>
                </a:solidFill>
                <a:ea typeface="Calibri"/>
                <a:cs typeface="Simplified Arabic"/>
              </a:rPr>
              <a:t>ماياكوفسكي</a:t>
            </a:r>
            <a:r>
              <a:rPr lang="ar-IQ" b="1" dirty="0">
                <a:solidFill>
                  <a:schemeClr val="bg1"/>
                </a:solidFill>
                <a:ea typeface="Calibri"/>
                <a:cs typeface="Simplified Arabic"/>
              </a:rPr>
              <a:t> إلى حركة (</a:t>
            </a:r>
            <a:r>
              <a:rPr lang="ar-IQ" b="1" dirty="0" err="1">
                <a:solidFill>
                  <a:schemeClr val="bg1"/>
                </a:solidFill>
                <a:ea typeface="Calibri"/>
                <a:cs typeface="Simplified Arabic"/>
              </a:rPr>
              <a:t>الاستقباليين</a:t>
            </a:r>
            <a:r>
              <a:rPr lang="ar-IQ" b="1" dirty="0">
                <a:solidFill>
                  <a:schemeClr val="bg1"/>
                </a:solidFill>
                <a:ea typeface="Calibri"/>
                <a:cs typeface="Simplified Arabic"/>
              </a:rPr>
              <a:t>) </a:t>
            </a:r>
            <a:endParaRPr lang="en-US" dirty="0">
              <a:solidFill>
                <a:schemeClr val="bg1"/>
              </a:solidFill>
              <a:effectLst/>
              <a:latin typeface="Calibri"/>
              <a:ea typeface="Calibri"/>
              <a:cs typeface="Arial"/>
            </a:endParaRPr>
          </a:p>
        </p:txBody>
      </p:sp>
    </p:spTree>
    <p:extLst>
      <p:ext uri="{BB962C8B-B14F-4D97-AF65-F5344CB8AC3E}">
        <p14:creationId xmlns:p14="http://schemas.microsoft.com/office/powerpoint/2010/main" val="40784442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3">
            <a:schemeClr val="lt1"/>
          </a:lnRef>
          <a:fillRef idx="1">
            <a:schemeClr val="accent1"/>
          </a:fillRef>
          <a:effectRef idx="1">
            <a:schemeClr val="accent1"/>
          </a:effectRef>
          <a:fontRef idx="minor">
            <a:schemeClr val="lt1"/>
          </a:fontRef>
        </p:style>
        <p:txBody>
          <a:bodyPr/>
          <a:lstStyle/>
          <a:p>
            <a:pPr algn="ctr"/>
            <a:r>
              <a:rPr lang="ar-IQ" dirty="0" smtClean="0">
                <a:solidFill>
                  <a:schemeClr val="bg1"/>
                </a:solidFill>
              </a:rPr>
              <a:t>اهم انجازاته الادبية والفنية والسياسية </a:t>
            </a:r>
            <a:endParaRPr lang="ar-IQ" dirty="0">
              <a:solidFill>
                <a:schemeClr val="bg1"/>
              </a:solidFill>
            </a:endParaRPr>
          </a:p>
        </p:txBody>
      </p:sp>
      <p:sp>
        <p:nvSpPr>
          <p:cNvPr id="3" name="عنصر نائب للمحتوى 2"/>
          <p:cNvSpPr>
            <a:spLocks noGrp="1"/>
          </p:cNvSpPr>
          <p:nvPr>
            <p:ph idx="1"/>
          </p:nvPr>
        </p:nvSpPr>
        <p:spPr/>
        <p:style>
          <a:lnRef idx="3">
            <a:schemeClr val="lt1"/>
          </a:lnRef>
          <a:fillRef idx="1">
            <a:schemeClr val="accent1"/>
          </a:fillRef>
          <a:effectRef idx="1">
            <a:schemeClr val="accent1"/>
          </a:effectRef>
          <a:fontRef idx="minor">
            <a:schemeClr val="lt1"/>
          </a:fontRef>
        </p:style>
        <p:txBody>
          <a:bodyPr>
            <a:normAutofit fontScale="85000" lnSpcReduction="20000"/>
          </a:bodyPr>
          <a:lstStyle/>
          <a:p>
            <a:pPr indent="0" algn="justLow">
              <a:lnSpc>
                <a:spcPct val="115000"/>
              </a:lnSpc>
              <a:buNone/>
            </a:pPr>
            <a:r>
              <a:rPr lang="ar-IQ" sz="3200" b="1" dirty="0" smtClean="0">
                <a:solidFill>
                  <a:schemeClr val="bg1"/>
                </a:solidFill>
                <a:latin typeface="Calibri"/>
                <a:ea typeface="Calibri"/>
                <a:cs typeface="Simplified Arabic"/>
              </a:rPr>
              <a:t>1- كتب </a:t>
            </a:r>
            <a:r>
              <a:rPr lang="ar-IQ" sz="3200" b="1" dirty="0">
                <a:solidFill>
                  <a:schemeClr val="bg1"/>
                </a:solidFill>
                <a:latin typeface="Calibri"/>
                <a:ea typeface="Calibri"/>
                <a:cs typeface="Simplified Arabic"/>
              </a:rPr>
              <a:t>أولى قصائده بعد ان انظم الى مدرسة الفنون الجميلة وهي قصيدة (القاني والأبيض) وقصيدة (قميص المتأنق) وقصيدة (</a:t>
            </a:r>
            <a:r>
              <a:rPr lang="ar-IQ" sz="3200" b="1" dirty="0" err="1">
                <a:solidFill>
                  <a:schemeClr val="bg1"/>
                </a:solidFill>
                <a:latin typeface="Calibri"/>
                <a:ea typeface="Calibri"/>
                <a:cs typeface="Simplified Arabic"/>
              </a:rPr>
              <a:t>إصغ</a:t>
            </a:r>
            <a:r>
              <a:rPr lang="ar-IQ" sz="3200" b="1" dirty="0">
                <a:solidFill>
                  <a:schemeClr val="bg1"/>
                </a:solidFill>
                <a:latin typeface="Calibri"/>
                <a:ea typeface="Calibri"/>
                <a:cs typeface="Simplified Arabic"/>
              </a:rPr>
              <a:t>) ولكنه في السنة نفسها طرد من المدرسة فتفرغ للندوات والاجتماعات والمظاهرات مع العناية </a:t>
            </a:r>
            <a:r>
              <a:rPr lang="ar-IQ" sz="3200" b="1" dirty="0" smtClean="0">
                <a:solidFill>
                  <a:schemeClr val="bg1"/>
                </a:solidFill>
                <a:latin typeface="Calibri"/>
                <a:ea typeface="Calibri"/>
                <a:cs typeface="Simplified Arabic"/>
              </a:rPr>
              <a:t>بالشعر</a:t>
            </a:r>
          </a:p>
          <a:p>
            <a:pPr indent="0" algn="justLow">
              <a:lnSpc>
                <a:spcPct val="115000"/>
              </a:lnSpc>
              <a:buNone/>
            </a:pPr>
            <a:r>
              <a:rPr lang="ar-IQ" sz="3200" b="1" dirty="0" smtClean="0">
                <a:solidFill>
                  <a:schemeClr val="bg1"/>
                </a:solidFill>
                <a:latin typeface="Calibri"/>
                <a:ea typeface="Calibri"/>
                <a:cs typeface="Simplified Arabic"/>
              </a:rPr>
              <a:t>2- </a:t>
            </a:r>
            <a:r>
              <a:rPr lang="ar-IQ" sz="3200" b="1" dirty="0">
                <a:solidFill>
                  <a:schemeClr val="bg1"/>
                </a:solidFill>
                <a:latin typeface="Calibri"/>
                <a:ea typeface="Calibri"/>
                <a:cs typeface="Simplified Arabic"/>
              </a:rPr>
              <a:t>وكان </a:t>
            </a:r>
            <a:r>
              <a:rPr lang="ar-IQ" sz="3200" b="1" dirty="0" smtClean="0">
                <a:solidFill>
                  <a:schemeClr val="bg1"/>
                </a:solidFill>
                <a:latin typeface="Calibri"/>
                <a:ea typeface="Calibri"/>
                <a:cs typeface="Simplified Arabic"/>
              </a:rPr>
              <a:t>طرده </a:t>
            </a:r>
            <a:r>
              <a:rPr lang="ar-IQ" sz="3200" b="1" dirty="0">
                <a:solidFill>
                  <a:schemeClr val="bg1"/>
                </a:solidFill>
                <a:latin typeface="Calibri"/>
                <a:ea typeface="Calibri"/>
                <a:cs typeface="Simplified Arabic"/>
              </a:rPr>
              <a:t>من المدرسة  حافزا للعناية بالمسرح كتابة وتمثيلا وإخراجاً </a:t>
            </a:r>
            <a:endParaRPr lang="ar-IQ" sz="3200" b="1" dirty="0" smtClean="0">
              <a:solidFill>
                <a:schemeClr val="bg1"/>
              </a:solidFill>
              <a:latin typeface="Calibri"/>
              <a:ea typeface="Calibri"/>
              <a:cs typeface="Simplified Arabic"/>
            </a:endParaRPr>
          </a:p>
          <a:p>
            <a:pPr indent="0" algn="justLow">
              <a:lnSpc>
                <a:spcPct val="115000"/>
              </a:lnSpc>
              <a:buNone/>
            </a:pPr>
            <a:r>
              <a:rPr lang="ar-IQ" sz="3200" b="1" dirty="0" smtClean="0">
                <a:solidFill>
                  <a:schemeClr val="bg1"/>
                </a:solidFill>
                <a:latin typeface="Calibri"/>
                <a:ea typeface="Calibri"/>
                <a:cs typeface="Simplified Arabic"/>
              </a:rPr>
              <a:t>3-وفي </a:t>
            </a:r>
            <a:r>
              <a:rPr lang="ar-IQ" sz="3200" b="1" dirty="0">
                <a:solidFill>
                  <a:schemeClr val="bg1"/>
                </a:solidFill>
                <a:latin typeface="Calibri"/>
                <a:ea typeface="Calibri"/>
                <a:cs typeface="Simplified Arabic"/>
              </a:rPr>
              <a:t>فترة سنوات الحرب الاولى 1914_1917 بدأ صعود </a:t>
            </a:r>
            <a:r>
              <a:rPr lang="ar-IQ" sz="3200" b="1" dirty="0" err="1" smtClean="0">
                <a:solidFill>
                  <a:schemeClr val="bg1"/>
                </a:solidFill>
                <a:latin typeface="Calibri"/>
                <a:ea typeface="Calibri"/>
                <a:cs typeface="Simplified Arabic"/>
              </a:rPr>
              <a:t>ماياكوفسكي</a:t>
            </a:r>
            <a:r>
              <a:rPr lang="ar-IQ" sz="3200" b="1" dirty="0" smtClean="0">
                <a:solidFill>
                  <a:schemeClr val="bg1"/>
                </a:solidFill>
                <a:latin typeface="Calibri"/>
                <a:ea typeface="Calibri"/>
                <a:cs typeface="Simplified Arabic"/>
              </a:rPr>
              <a:t> </a:t>
            </a:r>
            <a:r>
              <a:rPr lang="ar-IQ" sz="3200" b="1" dirty="0">
                <a:solidFill>
                  <a:schemeClr val="bg1"/>
                </a:solidFill>
                <a:latin typeface="Calibri"/>
                <a:ea typeface="Calibri"/>
                <a:cs typeface="Simplified Arabic"/>
              </a:rPr>
              <a:t>إلى قمته في الشعر </a:t>
            </a:r>
            <a:r>
              <a:rPr lang="ar-IQ" sz="3200" b="1" dirty="0" err="1">
                <a:solidFill>
                  <a:schemeClr val="bg1"/>
                </a:solidFill>
                <a:latin typeface="Calibri"/>
                <a:ea typeface="Calibri"/>
                <a:cs typeface="Simplified Arabic"/>
              </a:rPr>
              <a:t>فالى</a:t>
            </a:r>
            <a:r>
              <a:rPr lang="ar-IQ" sz="3200" b="1" dirty="0">
                <a:solidFill>
                  <a:schemeClr val="bg1"/>
                </a:solidFill>
                <a:latin typeface="Calibri"/>
                <a:ea typeface="Calibri"/>
                <a:cs typeface="Simplified Arabic"/>
              </a:rPr>
              <a:t> جانب موضوعاته الذاتية بدا اهتمامه بالموضوعات السياسية وعلى الخصوص موضوعات الحرب وكان فاتحتها قصيدة (اعلنت الحرب).</a:t>
            </a:r>
            <a:endParaRPr lang="en-US" sz="3200" dirty="0">
              <a:solidFill>
                <a:schemeClr val="bg1"/>
              </a:solidFill>
              <a:latin typeface="Calibri"/>
              <a:ea typeface="Calibri"/>
              <a:cs typeface="Arial"/>
            </a:endParaRPr>
          </a:p>
          <a:p>
            <a:pPr marL="0" lvl="0" indent="0" algn="justLow">
              <a:lnSpc>
                <a:spcPct val="115000"/>
              </a:lnSpc>
              <a:buNone/>
            </a:pPr>
            <a:endParaRPr lang="en-US" sz="3200" dirty="0">
              <a:solidFill>
                <a:schemeClr val="bg1"/>
              </a:solidFill>
              <a:effectLst/>
              <a:latin typeface="Calibri"/>
              <a:ea typeface="Calibri"/>
              <a:cs typeface="Arial"/>
            </a:endParaRPr>
          </a:p>
        </p:txBody>
      </p:sp>
    </p:spTree>
    <p:extLst>
      <p:ext uri="{BB962C8B-B14F-4D97-AF65-F5344CB8AC3E}">
        <p14:creationId xmlns:p14="http://schemas.microsoft.com/office/powerpoint/2010/main" val="26251810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3">
            <a:schemeClr val="lt1"/>
          </a:lnRef>
          <a:fillRef idx="1">
            <a:schemeClr val="accent1"/>
          </a:fillRef>
          <a:effectRef idx="1">
            <a:schemeClr val="accent1"/>
          </a:effectRef>
          <a:fontRef idx="minor">
            <a:schemeClr val="lt1"/>
          </a:fontRef>
        </p:style>
        <p:txBody>
          <a:bodyPr/>
          <a:lstStyle/>
          <a:p>
            <a:pPr algn="ctr"/>
            <a:r>
              <a:rPr lang="ar-IQ" dirty="0" smtClean="0">
                <a:solidFill>
                  <a:schemeClr val="bg1"/>
                </a:solidFill>
              </a:rPr>
              <a:t>اهم انجازاته الادبية والفنية والسياسية </a:t>
            </a:r>
            <a:endParaRPr lang="ar-IQ" dirty="0">
              <a:solidFill>
                <a:schemeClr val="bg1"/>
              </a:solidFill>
            </a:endParaRPr>
          </a:p>
        </p:txBody>
      </p:sp>
      <p:sp>
        <p:nvSpPr>
          <p:cNvPr id="3" name="عنصر نائب للمحتوى 2"/>
          <p:cNvSpPr>
            <a:spLocks noGrp="1"/>
          </p:cNvSpPr>
          <p:nvPr>
            <p:ph idx="1"/>
          </p:nvPr>
        </p:nvSpPr>
        <p:spPr/>
        <p:style>
          <a:lnRef idx="3">
            <a:schemeClr val="lt1"/>
          </a:lnRef>
          <a:fillRef idx="1">
            <a:schemeClr val="accent1"/>
          </a:fillRef>
          <a:effectRef idx="1">
            <a:schemeClr val="accent1"/>
          </a:effectRef>
          <a:fontRef idx="minor">
            <a:schemeClr val="lt1"/>
          </a:fontRef>
        </p:style>
        <p:txBody>
          <a:bodyPr>
            <a:normAutofit/>
          </a:bodyPr>
          <a:lstStyle/>
          <a:p>
            <a:pPr indent="0" algn="justLow">
              <a:lnSpc>
                <a:spcPct val="115000"/>
              </a:lnSpc>
              <a:buNone/>
            </a:pPr>
            <a:r>
              <a:rPr lang="ar-IQ" sz="2800" b="1" dirty="0">
                <a:solidFill>
                  <a:schemeClr val="bg1"/>
                </a:solidFill>
                <a:latin typeface="Calibri"/>
                <a:ea typeface="Calibri"/>
                <a:cs typeface="Simplified Arabic"/>
              </a:rPr>
              <a:t>على أن أروع ما كتبه من قصائد في هذه الفترة </a:t>
            </a:r>
            <a:r>
              <a:rPr lang="ar-IQ" sz="2800" b="1" dirty="0" smtClean="0">
                <a:solidFill>
                  <a:schemeClr val="bg1"/>
                </a:solidFill>
                <a:latin typeface="Calibri"/>
                <a:ea typeface="Calibri"/>
                <a:cs typeface="Simplified Arabic"/>
              </a:rPr>
              <a:t>:</a:t>
            </a:r>
          </a:p>
          <a:p>
            <a:pPr indent="0" algn="justLow">
              <a:lnSpc>
                <a:spcPct val="115000"/>
              </a:lnSpc>
              <a:buNone/>
            </a:pPr>
            <a:r>
              <a:rPr lang="ar-IQ" sz="2800" b="1" dirty="0">
                <a:solidFill>
                  <a:schemeClr val="bg1"/>
                </a:solidFill>
                <a:latin typeface="Calibri"/>
                <a:ea typeface="Calibri"/>
                <a:cs typeface="Simplified Arabic"/>
              </a:rPr>
              <a:t>-</a:t>
            </a:r>
            <a:r>
              <a:rPr lang="ar-IQ" sz="2800" b="1" dirty="0" smtClean="0">
                <a:solidFill>
                  <a:schemeClr val="bg1"/>
                </a:solidFill>
                <a:latin typeface="Calibri"/>
                <a:ea typeface="Calibri"/>
                <a:cs typeface="Simplified Arabic"/>
              </a:rPr>
              <a:t>(</a:t>
            </a:r>
            <a:r>
              <a:rPr lang="ar-IQ" sz="2800" b="1" dirty="0">
                <a:solidFill>
                  <a:schemeClr val="bg1"/>
                </a:solidFill>
                <a:latin typeface="Calibri"/>
                <a:ea typeface="Calibri"/>
                <a:cs typeface="Simplified Arabic"/>
              </a:rPr>
              <a:t>سحابة في </a:t>
            </a:r>
            <a:r>
              <a:rPr lang="ar-IQ" sz="2800" b="1" dirty="0" err="1">
                <a:solidFill>
                  <a:schemeClr val="bg1"/>
                </a:solidFill>
                <a:latin typeface="Calibri"/>
                <a:ea typeface="Calibri"/>
                <a:cs typeface="Simplified Arabic"/>
              </a:rPr>
              <a:t>البنطال</a:t>
            </a:r>
            <a:r>
              <a:rPr lang="ar-IQ" sz="2800" b="1" dirty="0">
                <a:solidFill>
                  <a:schemeClr val="bg1"/>
                </a:solidFill>
                <a:latin typeface="Calibri"/>
                <a:ea typeface="Calibri"/>
                <a:cs typeface="Simplified Arabic"/>
              </a:rPr>
              <a:t>) </a:t>
            </a:r>
            <a:endParaRPr lang="ar-IQ" sz="2800" b="1" dirty="0" smtClean="0">
              <a:solidFill>
                <a:schemeClr val="bg1"/>
              </a:solidFill>
              <a:latin typeface="Calibri"/>
              <a:ea typeface="Calibri"/>
              <a:cs typeface="Simplified Arabic"/>
            </a:endParaRPr>
          </a:p>
          <a:p>
            <a:pPr marL="731520" indent="-457200" algn="justLow">
              <a:lnSpc>
                <a:spcPct val="115000"/>
              </a:lnSpc>
              <a:buFontTx/>
              <a:buChar char="-"/>
            </a:pPr>
            <a:r>
              <a:rPr lang="ar-IQ" sz="2800" b="1" dirty="0" smtClean="0">
                <a:solidFill>
                  <a:schemeClr val="bg1"/>
                </a:solidFill>
                <a:latin typeface="Calibri"/>
                <a:ea typeface="Calibri"/>
                <a:cs typeface="Simplified Arabic"/>
              </a:rPr>
              <a:t>(</a:t>
            </a:r>
            <a:r>
              <a:rPr lang="ar-IQ" sz="2800" b="1" dirty="0">
                <a:solidFill>
                  <a:schemeClr val="bg1"/>
                </a:solidFill>
                <a:latin typeface="Calibri"/>
                <a:ea typeface="Calibri"/>
                <a:cs typeface="Simplified Arabic"/>
              </a:rPr>
              <a:t>مزمار الفقرات</a:t>
            </a:r>
            <a:r>
              <a:rPr lang="ar-IQ" sz="2800" b="1" dirty="0" smtClean="0">
                <a:solidFill>
                  <a:schemeClr val="bg1"/>
                </a:solidFill>
                <a:latin typeface="Calibri"/>
                <a:ea typeface="Calibri"/>
                <a:cs typeface="Simplified Arabic"/>
              </a:rPr>
              <a:t>)</a:t>
            </a:r>
          </a:p>
          <a:p>
            <a:pPr marL="731520" indent="-457200" algn="justLow">
              <a:lnSpc>
                <a:spcPct val="115000"/>
              </a:lnSpc>
              <a:buFontTx/>
              <a:buChar char="-"/>
            </a:pPr>
            <a:r>
              <a:rPr lang="ar-IQ" sz="2800" b="1" dirty="0" smtClean="0">
                <a:solidFill>
                  <a:schemeClr val="bg1"/>
                </a:solidFill>
                <a:latin typeface="Calibri"/>
                <a:ea typeface="Calibri"/>
                <a:cs typeface="Simplified Arabic"/>
              </a:rPr>
              <a:t>(الحرب </a:t>
            </a:r>
            <a:r>
              <a:rPr lang="ar-IQ" sz="2800" b="1" dirty="0">
                <a:solidFill>
                  <a:schemeClr val="bg1"/>
                </a:solidFill>
                <a:latin typeface="Calibri"/>
                <a:ea typeface="Calibri"/>
                <a:cs typeface="Simplified Arabic"/>
              </a:rPr>
              <a:t>والكون) </a:t>
            </a:r>
            <a:endParaRPr lang="ar-IQ" sz="2800" b="1" dirty="0" smtClean="0">
              <a:solidFill>
                <a:schemeClr val="bg1"/>
              </a:solidFill>
              <a:latin typeface="Calibri"/>
              <a:ea typeface="Calibri"/>
              <a:cs typeface="Simplified Arabic"/>
            </a:endParaRPr>
          </a:p>
          <a:p>
            <a:pPr marL="731520" indent="-457200" algn="justLow">
              <a:lnSpc>
                <a:spcPct val="115000"/>
              </a:lnSpc>
              <a:buFontTx/>
              <a:buChar char="-"/>
            </a:pPr>
            <a:r>
              <a:rPr lang="ar-IQ" sz="2800" b="1" dirty="0" smtClean="0">
                <a:solidFill>
                  <a:schemeClr val="bg1"/>
                </a:solidFill>
                <a:latin typeface="Calibri"/>
                <a:ea typeface="Calibri"/>
                <a:cs typeface="Simplified Arabic"/>
              </a:rPr>
              <a:t>وقد </a:t>
            </a:r>
            <a:r>
              <a:rPr lang="ar-IQ" sz="2800" b="1" dirty="0">
                <a:solidFill>
                  <a:schemeClr val="bg1"/>
                </a:solidFill>
                <a:latin typeface="Calibri"/>
                <a:ea typeface="Calibri"/>
                <a:cs typeface="Simplified Arabic"/>
              </a:rPr>
              <a:t>هاجم فيها الحرب العالمية الاولى وقد منعت السلطات نشرها فلم تنشر الابعد ثورة أكتوبر التي ربط مايا </a:t>
            </a:r>
            <a:r>
              <a:rPr lang="ar-IQ" sz="2800" b="1" dirty="0" err="1">
                <a:solidFill>
                  <a:schemeClr val="bg1"/>
                </a:solidFill>
                <a:latin typeface="Calibri"/>
                <a:ea typeface="Calibri"/>
                <a:cs typeface="Simplified Arabic"/>
              </a:rPr>
              <a:t>كوفسكي</a:t>
            </a:r>
            <a:r>
              <a:rPr lang="ar-IQ" sz="2800" b="1" dirty="0">
                <a:solidFill>
                  <a:schemeClr val="bg1"/>
                </a:solidFill>
                <a:latin typeface="Calibri"/>
                <a:ea typeface="Calibri"/>
                <a:cs typeface="Simplified Arabic"/>
              </a:rPr>
              <a:t> مصيره بها منذ ان قامت وقد نشط منذ </a:t>
            </a:r>
            <a:r>
              <a:rPr lang="ar-IQ" sz="2800" b="1" dirty="0" smtClean="0">
                <a:solidFill>
                  <a:schemeClr val="bg1"/>
                </a:solidFill>
                <a:latin typeface="Calibri"/>
                <a:ea typeface="Calibri"/>
                <a:cs typeface="Simplified Arabic"/>
              </a:rPr>
              <a:t>ذلك الوقت </a:t>
            </a:r>
            <a:r>
              <a:rPr lang="ar-IQ" sz="2800" b="1" dirty="0">
                <a:solidFill>
                  <a:schemeClr val="bg1"/>
                </a:solidFill>
                <a:latin typeface="Calibri"/>
                <a:ea typeface="Calibri"/>
                <a:cs typeface="Simplified Arabic"/>
              </a:rPr>
              <a:t>في ميدان الشعر السياسي الذي يبدو في قصيدته الشهيرة (نشيد اليسار</a:t>
            </a:r>
            <a:r>
              <a:rPr lang="ar-IQ" sz="2800" b="1" dirty="0" smtClean="0">
                <a:solidFill>
                  <a:schemeClr val="bg1"/>
                </a:solidFill>
                <a:latin typeface="Calibri"/>
                <a:ea typeface="Calibri"/>
                <a:cs typeface="Simplified Arabic"/>
              </a:rPr>
              <a:t>).</a:t>
            </a:r>
            <a:endParaRPr lang="en-US" sz="2000" dirty="0">
              <a:solidFill>
                <a:schemeClr val="bg1"/>
              </a:solidFill>
              <a:latin typeface="Calibri"/>
              <a:ea typeface="Calibri"/>
              <a:cs typeface="Arial"/>
            </a:endParaRPr>
          </a:p>
        </p:txBody>
      </p:sp>
    </p:spTree>
    <p:extLst>
      <p:ext uri="{BB962C8B-B14F-4D97-AF65-F5344CB8AC3E}">
        <p14:creationId xmlns:p14="http://schemas.microsoft.com/office/powerpoint/2010/main" val="34553671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3">
            <a:schemeClr val="lt1"/>
          </a:lnRef>
          <a:fillRef idx="1">
            <a:schemeClr val="accent1"/>
          </a:fillRef>
          <a:effectRef idx="1">
            <a:schemeClr val="accent1"/>
          </a:effectRef>
          <a:fontRef idx="minor">
            <a:schemeClr val="lt1"/>
          </a:fontRef>
        </p:style>
        <p:txBody>
          <a:bodyPr/>
          <a:lstStyle/>
          <a:p>
            <a:pPr algn="ctr"/>
            <a:r>
              <a:rPr lang="ar-IQ" dirty="0" smtClean="0">
                <a:solidFill>
                  <a:schemeClr val="bg1"/>
                </a:solidFill>
              </a:rPr>
              <a:t>اهم قصائده الثورية</a:t>
            </a:r>
            <a:endParaRPr lang="ar-IQ" dirty="0">
              <a:solidFill>
                <a:schemeClr val="bg1"/>
              </a:solidFill>
            </a:endParaRPr>
          </a:p>
        </p:txBody>
      </p:sp>
      <p:sp>
        <p:nvSpPr>
          <p:cNvPr id="3" name="عنصر نائب للمحتوى 2"/>
          <p:cNvSpPr>
            <a:spLocks noGrp="1"/>
          </p:cNvSpPr>
          <p:nvPr>
            <p:ph idx="1"/>
          </p:nvPr>
        </p:nvSpPr>
        <p:spPr/>
        <p:style>
          <a:lnRef idx="3">
            <a:schemeClr val="lt1"/>
          </a:lnRef>
          <a:fillRef idx="1">
            <a:schemeClr val="accent1"/>
          </a:fillRef>
          <a:effectRef idx="1">
            <a:schemeClr val="accent1"/>
          </a:effectRef>
          <a:fontRef idx="minor">
            <a:schemeClr val="lt1"/>
          </a:fontRef>
        </p:style>
        <p:txBody>
          <a:bodyPr>
            <a:normAutofit/>
          </a:bodyPr>
          <a:lstStyle/>
          <a:p>
            <a:pPr lvl="0" indent="0" algn="justLow">
              <a:lnSpc>
                <a:spcPct val="115000"/>
              </a:lnSpc>
              <a:buClr>
                <a:srgbClr val="759AA5">
                  <a:lumMod val="60000"/>
                  <a:lumOff val="40000"/>
                </a:srgbClr>
              </a:buClr>
              <a:buNone/>
            </a:pPr>
            <a:r>
              <a:rPr lang="ar-IQ" b="1" dirty="0" smtClean="0">
                <a:solidFill>
                  <a:schemeClr val="bg1"/>
                </a:solidFill>
                <a:latin typeface="Calibri"/>
                <a:ea typeface="Calibri"/>
                <a:cs typeface="Simplified Arabic"/>
              </a:rPr>
              <a:t> </a:t>
            </a:r>
            <a:r>
              <a:rPr lang="ar-IQ" b="1" dirty="0">
                <a:solidFill>
                  <a:schemeClr val="bg1"/>
                </a:solidFill>
                <a:latin typeface="Calibri"/>
                <a:ea typeface="Calibri"/>
                <a:cs typeface="Simplified Arabic"/>
              </a:rPr>
              <a:t>اعظم قصائده الثورية فهي قصيدة 150 مليون فقد نظمها بين عامي 1919_1920 وهي ملحمة اسطورية تتألف من 1700 بيت وترمز الى الفلاح في روسيا الثورة على ان قمة نشاطه الادبي والفني بدا منذ عمل في (وكالة البرق الروسية) بين 1919 _1922 حيث اشتراك مع مجموعة من الشعراء والرسامين بابتكار ملصقات جدارية إخبارية ودعائية للحض على الصمود والكفاح في الداخل وفي جبهة القتال</a:t>
            </a:r>
            <a:r>
              <a:rPr lang="ar-IQ" b="1" dirty="0" smtClean="0">
                <a:solidFill>
                  <a:schemeClr val="bg1"/>
                </a:solidFill>
                <a:latin typeface="Calibri"/>
                <a:ea typeface="Calibri"/>
                <a:cs typeface="Simplified Arabic"/>
              </a:rPr>
              <a:t>.</a:t>
            </a:r>
          </a:p>
          <a:p>
            <a:pPr lvl="0" indent="0" algn="justLow">
              <a:lnSpc>
                <a:spcPct val="115000"/>
              </a:lnSpc>
              <a:buClr>
                <a:srgbClr val="759AA5">
                  <a:lumMod val="60000"/>
                  <a:lumOff val="40000"/>
                </a:srgbClr>
              </a:buClr>
              <a:buNone/>
            </a:pPr>
            <a:r>
              <a:rPr lang="ar-IQ" b="1" dirty="0">
                <a:solidFill>
                  <a:schemeClr val="bg1"/>
                </a:solidFill>
                <a:ea typeface="Calibri"/>
                <a:cs typeface="Simplified Arabic"/>
              </a:rPr>
              <a:t> وفي عام 1924 كتب أعظم قصائده الملحمية على اثر وفاه لينين قائد الثورة الاشتراكية في روسيا وتعد القصيدة (نموذجا وفيعا لشعر </a:t>
            </a:r>
            <a:r>
              <a:rPr lang="ar-IQ" b="1" dirty="0" err="1">
                <a:solidFill>
                  <a:schemeClr val="bg1"/>
                </a:solidFill>
                <a:ea typeface="Calibri"/>
                <a:cs typeface="Simplified Arabic"/>
              </a:rPr>
              <a:t>ماياكوفسكي</a:t>
            </a:r>
            <a:r>
              <a:rPr lang="ar-IQ" b="1" dirty="0">
                <a:solidFill>
                  <a:schemeClr val="bg1"/>
                </a:solidFill>
                <a:ea typeface="Calibri"/>
                <a:cs typeface="Simplified Arabic"/>
              </a:rPr>
              <a:t> الذي قام على الغنائية الاجتماعية الإنسانية</a:t>
            </a:r>
            <a:endParaRPr lang="en-US" dirty="0">
              <a:solidFill>
                <a:schemeClr val="bg1"/>
              </a:solidFill>
              <a:latin typeface="Calibri"/>
              <a:ea typeface="Calibri"/>
              <a:cs typeface="Arial"/>
            </a:endParaRPr>
          </a:p>
        </p:txBody>
      </p:sp>
    </p:spTree>
    <p:extLst>
      <p:ext uri="{BB962C8B-B14F-4D97-AF65-F5344CB8AC3E}">
        <p14:creationId xmlns:p14="http://schemas.microsoft.com/office/powerpoint/2010/main" val="40206689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3">
            <a:schemeClr val="lt1"/>
          </a:lnRef>
          <a:fillRef idx="1">
            <a:schemeClr val="accent1"/>
          </a:fillRef>
          <a:effectRef idx="1">
            <a:schemeClr val="accent1"/>
          </a:effectRef>
          <a:fontRef idx="minor">
            <a:schemeClr val="lt1"/>
          </a:fontRef>
        </p:style>
        <p:txBody>
          <a:bodyPr>
            <a:noAutofit/>
          </a:bodyPr>
          <a:lstStyle/>
          <a:p>
            <a:pPr algn="ctr">
              <a:lnSpc>
                <a:spcPct val="115000"/>
              </a:lnSpc>
            </a:pPr>
            <a:endParaRPr lang="ar-IQ" sz="3200" dirty="0">
              <a:solidFill>
                <a:schemeClr val="bg1"/>
              </a:solidFill>
            </a:endParaRPr>
          </a:p>
        </p:txBody>
      </p:sp>
      <p:sp>
        <p:nvSpPr>
          <p:cNvPr id="3" name="عنصر نائب للمحتوى 2"/>
          <p:cNvSpPr>
            <a:spLocks noGrp="1"/>
          </p:cNvSpPr>
          <p:nvPr>
            <p:ph idx="1"/>
          </p:nvPr>
        </p:nvSpPr>
        <p:spPr/>
        <p:style>
          <a:lnRef idx="3">
            <a:schemeClr val="lt1"/>
          </a:lnRef>
          <a:fillRef idx="1">
            <a:schemeClr val="accent1"/>
          </a:fillRef>
          <a:effectRef idx="1">
            <a:schemeClr val="accent1"/>
          </a:effectRef>
          <a:fontRef idx="minor">
            <a:schemeClr val="lt1"/>
          </a:fontRef>
        </p:style>
        <p:txBody>
          <a:bodyPr>
            <a:normAutofit/>
          </a:bodyPr>
          <a:lstStyle/>
          <a:p>
            <a:pPr indent="457200" algn="justLow">
              <a:lnSpc>
                <a:spcPct val="115000"/>
              </a:lnSpc>
            </a:pPr>
            <a:r>
              <a:rPr lang="ar-IQ" b="1" dirty="0">
                <a:solidFill>
                  <a:schemeClr val="bg1"/>
                </a:solidFill>
                <a:latin typeface="Calibri"/>
                <a:ea typeface="Calibri"/>
                <a:cs typeface="Simplified Arabic"/>
              </a:rPr>
              <a:t> وفي عام 1922 اسس شاعرنا دارا للنشر اطلق عليها (</a:t>
            </a:r>
            <a:r>
              <a:rPr lang="ar-IQ" b="1" dirty="0" err="1">
                <a:solidFill>
                  <a:schemeClr val="bg1"/>
                </a:solidFill>
                <a:latin typeface="Calibri"/>
                <a:ea typeface="Calibri"/>
                <a:cs typeface="Simplified Arabic"/>
              </a:rPr>
              <a:t>ماف</a:t>
            </a:r>
            <a:r>
              <a:rPr lang="ar-IQ" b="1" dirty="0">
                <a:solidFill>
                  <a:schemeClr val="bg1"/>
                </a:solidFill>
                <a:latin typeface="Calibri"/>
                <a:ea typeface="Calibri"/>
                <a:cs typeface="Simplified Arabic"/>
              </a:rPr>
              <a:t> </a:t>
            </a:r>
            <a:r>
              <a:rPr lang="en-US" b="1" dirty="0" err="1">
                <a:solidFill>
                  <a:schemeClr val="bg1"/>
                </a:solidFill>
                <a:latin typeface="Simplified Arabic"/>
                <a:ea typeface="Calibri"/>
                <a:cs typeface="Arial"/>
              </a:rPr>
              <a:t>maf</a:t>
            </a:r>
            <a:r>
              <a:rPr lang="ar-IQ" b="1" dirty="0">
                <a:solidFill>
                  <a:schemeClr val="bg1"/>
                </a:solidFill>
                <a:latin typeface="Calibri"/>
                <a:ea typeface="Calibri"/>
                <a:cs typeface="Simplified Arabic"/>
              </a:rPr>
              <a:t>) وهو الاسم المختصر (جمعية </a:t>
            </a:r>
            <a:r>
              <a:rPr lang="ar-IQ" b="1" dirty="0" err="1">
                <a:solidFill>
                  <a:schemeClr val="bg1"/>
                </a:solidFill>
                <a:latin typeface="Calibri"/>
                <a:ea typeface="Calibri"/>
                <a:cs typeface="Simplified Arabic"/>
              </a:rPr>
              <a:t>الاستقباليين</a:t>
            </a:r>
            <a:r>
              <a:rPr lang="ar-IQ" b="1" dirty="0">
                <a:solidFill>
                  <a:schemeClr val="bg1"/>
                </a:solidFill>
                <a:latin typeface="Calibri"/>
                <a:ea typeface="Calibri"/>
                <a:cs typeface="Simplified Arabic"/>
              </a:rPr>
              <a:t>) في موسكو وفي العام الذي أسس (لف</a:t>
            </a:r>
            <a:r>
              <a:rPr lang="en-US" b="1" dirty="0" err="1">
                <a:solidFill>
                  <a:schemeClr val="bg1"/>
                </a:solidFill>
                <a:latin typeface="Simplified Arabic"/>
                <a:ea typeface="Calibri"/>
                <a:cs typeface="Arial"/>
              </a:rPr>
              <a:t>lef</a:t>
            </a:r>
            <a:r>
              <a:rPr lang="ar-IQ" b="1" dirty="0">
                <a:solidFill>
                  <a:schemeClr val="bg1"/>
                </a:solidFill>
                <a:latin typeface="Calibri"/>
                <a:ea typeface="Calibri"/>
                <a:cs typeface="Simplified Arabic"/>
              </a:rPr>
              <a:t>) وهي (مجلة جبهة اليسار في الفن) وقد طرحت شعار معالجة الموضوعات الاجتماعية بالاستعانة بالمنهج </a:t>
            </a:r>
            <a:r>
              <a:rPr lang="ar-IQ" b="1" dirty="0" err="1">
                <a:solidFill>
                  <a:schemeClr val="bg1"/>
                </a:solidFill>
                <a:latin typeface="Calibri"/>
                <a:ea typeface="Calibri"/>
                <a:cs typeface="Simplified Arabic"/>
              </a:rPr>
              <a:t>الاستقبالي</a:t>
            </a:r>
            <a:r>
              <a:rPr lang="ar-IQ" b="1" dirty="0">
                <a:solidFill>
                  <a:schemeClr val="bg1"/>
                </a:solidFill>
                <a:latin typeface="Calibri"/>
                <a:ea typeface="Calibri"/>
                <a:cs typeface="Simplified Arabic"/>
              </a:rPr>
              <a:t> وتصفية علم الجمال من الفنون التطبيقية وطرح الشعار السياسي بديلا للشعر التقليدي</a:t>
            </a:r>
            <a:r>
              <a:rPr lang="ar-IQ" b="1" dirty="0" smtClean="0">
                <a:solidFill>
                  <a:schemeClr val="bg1"/>
                </a:solidFill>
                <a:latin typeface="Calibri"/>
                <a:ea typeface="Calibri"/>
                <a:cs typeface="Simplified Arabic"/>
              </a:rPr>
              <a:t>).</a:t>
            </a:r>
          </a:p>
          <a:p>
            <a:pPr indent="457200" algn="justLow">
              <a:lnSpc>
                <a:spcPct val="115000"/>
              </a:lnSpc>
            </a:pPr>
            <a:r>
              <a:rPr lang="ar-IQ" b="1" dirty="0">
                <a:solidFill>
                  <a:schemeClr val="bg1"/>
                </a:solidFill>
                <a:latin typeface="Calibri"/>
                <a:ea typeface="Calibri"/>
                <a:cs typeface="Simplified Arabic"/>
              </a:rPr>
              <a:t>ومنذ </a:t>
            </a:r>
            <a:r>
              <a:rPr lang="ar-IQ" b="1" dirty="0" err="1">
                <a:solidFill>
                  <a:schemeClr val="bg1"/>
                </a:solidFill>
                <a:latin typeface="Calibri"/>
                <a:ea typeface="Calibri"/>
                <a:cs typeface="Simplified Arabic"/>
              </a:rPr>
              <a:t>انئذ</a:t>
            </a:r>
            <a:r>
              <a:rPr lang="ar-IQ" b="1" dirty="0">
                <a:solidFill>
                  <a:schemeClr val="bg1"/>
                </a:solidFill>
                <a:latin typeface="Calibri"/>
                <a:ea typeface="Calibri"/>
                <a:cs typeface="Simplified Arabic"/>
              </a:rPr>
              <a:t> نال مايا </a:t>
            </a:r>
            <a:r>
              <a:rPr lang="ar-IQ" b="1" dirty="0" err="1">
                <a:solidFill>
                  <a:schemeClr val="bg1"/>
                </a:solidFill>
                <a:latin typeface="Calibri"/>
                <a:ea typeface="Calibri"/>
                <a:cs typeface="Simplified Arabic"/>
              </a:rPr>
              <a:t>كوفسكي</a:t>
            </a:r>
            <a:r>
              <a:rPr lang="ar-IQ" b="1" dirty="0">
                <a:solidFill>
                  <a:schemeClr val="bg1"/>
                </a:solidFill>
                <a:latin typeface="Calibri"/>
                <a:ea typeface="Calibri"/>
                <a:cs typeface="Simplified Arabic"/>
              </a:rPr>
              <a:t> حب الجماهير وتأييدهم ولقي من السلطة الدعم والتأييد حتى صار علما من أعلام الأدب والفن وداعية من دعاة الثورة الاشتراكية.</a:t>
            </a:r>
            <a:endParaRPr lang="en-US" dirty="0">
              <a:solidFill>
                <a:schemeClr val="bg1"/>
              </a:solidFill>
              <a:latin typeface="Calibri"/>
              <a:ea typeface="Calibri"/>
              <a:cs typeface="Arial"/>
            </a:endParaRPr>
          </a:p>
          <a:p>
            <a:pPr indent="457200" algn="justLow">
              <a:lnSpc>
                <a:spcPct val="115000"/>
              </a:lnSpc>
            </a:pPr>
            <a:r>
              <a:rPr lang="ar-IQ" b="1" dirty="0">
                <a:solidFill>
                  <a:schemeClr val="bg1"/>
                </a:solidFill>
                <a:latin typeface="Calibri"/>
                <a:ea typeface="Calibri"/>
                <a:cs typeface="Simplified Arabic"/>
              </a:rPr>
              <a:t> وقد اقترن ذلك بنشاطه في ميدان الصحافة والسياسة فعمل في العديد الصحف والمجلات التي احتضنت شعره وكتاباته الأدبية.</a:t>
            </a:r>
            <a:endParaRPr lang="en-US" dirty="0">
              <a:solidFill>
                <a:schemeClr val="bg1"/>
              </a:solidFill>
              <a:latin typeface="Calibri"/>
              <a:ea typeface="Calibri"/>
              <a:cs typeface="Arial"/>
            </a:endParaRPr>
          </a:p>
          <a:p>
            <a:pPr indent="457200" algn="justLow">
              <a:lnSpc>
                <a:spcPct val="115000"/>
              </a:lnSpc>
            </a:pPr>
            <a:endParaRPr lang="en-US" dirty="0">
              <a:solidFill>
                <a:schemeClr val="bg1"/>
              </a:solidFill>
              <a:effectLst/>
              <a:latin typeface="Calibri"/>
              <a:ea typeface="Calibri"/>
              <a:cs typeface="Arial"/>
            </a:endParaRPr>
          </a:p>
        </p:txBody>
      </p:sp>
    </p:spTree>
    <p:extLst>
      <p:ext uri="{BB962C8B-B14F-4D97-AF65-F5344CB8AC3E}">
        <p14:creationId xmlns:p14="http://schemas.microsoft.com/office/powerpoint/2010/main" val="2550784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3">
            <a:schemeClr val="lt1"/>
          </a:lnRef>
          <a:fillRef idx="1">
            <a:schemeClr val="accent1"/>
          </a:fillRef>
          <a:effectRef idx="1">
            <a:schemeClr val="accent1"/>
          </a:effectRef>
          <a:fontRef idx="minor">
            <a:schemeClr val="lt1"/>
          </a:fontRef>
        </p:style>
        <p:txBody>
          <a:bodyPr>
            <a:normAutofit/>
          </a:bodyPr>
          <a:lstStyle/>
          <a:p>
            <a:pPr algn="ctr">
              <a:lnSpc>
                <a:spcPct val="115000"/>
              </a:lnSpc>
            </a:pPr>
            <a:r>
              <a:rPr lang="ar-IQ" dirty="0" smtClean="0">
                <a:solidFill>
                  <a:schemeClr val="bg1"/>
                </a:solidFill>
              </a:rPr>
              <a:t>انجازاته في السينما والمسرح</a:t>
            </a:r>
            <a:endParaRPr lang="ar-IQ" dirty="0">
              <a:solidFill>
                <a:schemeClr val="bg1"/>
              </a:solidFill>
            </a:endParaRPr>
          </a:p>
        </p:txBody>
      </p:sp>
      <p:sp>
        <p:nvSpPr>
          <p:cNvPr id="3" name="عنصر نائب للمحتوى 2"/>
          <p:cNvSpPr>
            <a:spLocks noGrp="1"/>
          </p:cNvSpPr>
          <p:nvPr>
            <p:ph idx="1"/>
          </p:nvPr>
        </p:nvSpPr>
        <p:spPr/>
        <p:style>
          <a:lnRef idx="3">
            <a:schemeClr val="lt1"/>
          </a:lnRef>
          <a:fillRef idx="1">
            <a:schemeClr val="accent1"/>
          </a:fillRef>
          <a:effectRef idx="1">
            <a:schemeClr val="accent1"/>
          </a:effectRef>
          <a:fontRef idx="minor">
            <a:schemeClr val="lt1"/>
          </a:fontRef>
        </p:style>
        <p:txBody>
          <a:bodyPr>
            <a:normAutofit fontScale="77500" lnSpcReduction="20000"/>
          </a:bodyPr>
          <a:lstStyle/>
          <a:p>
            <a:pPr indent="0" algn="justLow">
              <a:lnSpc>
                <a:spcPct val="115000"/>
              </a:lnSpc>
              <a:buNone/>
            </a:pPr>
            <a:r>
              <a:rPr lang="ar-IQ" sz="3200" b="1" dirty="0">
                <a:solidFill>
                  <a:schemeClr val="bg1"/>
                </a:solidFill>
                <a:latin typeface="Calibri"/>
                <a:ea typeface="Calibri"/>
                <a:cs typeface="Simplified Arabic"/>
              </a:rPr>
              <a:t> </a:t>
            </a:r>
            <a:r>
              <a:rPr lang="ar-IQ" sz="3200" b="1" dirty="0" smtClean="0">
                <a:solidFill>
                  <a:schemeClr val="bg1"/>
                </a:solidFill>
                <a:latin typeface="Calibri"/>
                <a:ea typeface="Calibri"/>
                <a:cs typeface="Simplified Arabic"/>
              </a:rPr>
              <a:t>1-عنى </a:t>
            </a:r>
            <a:r>
              <a:rPr lang="ar-IQ" sz="3200" b="1" dirty="0">
                <a:solidFill>
                  <a:schemeClr val="bg1"/>
                </a:solidFill>
                <a:latin typeface="Calibri"/>
                <a:ea typeface="Calibri"/>
                <a:cs typeface="Simplified Arabic"/>
              </a:rPr>
              <a:t>الشاعر بكتابة (السيناريو)للسينما وقدم فيها أحد عشر نصا سينمائيا.</a:t>
            </a:r>
            <a:endParaRPr lang="en-US" sz="3200" dirty="0">
              <a:solidFill>
                <a:schemeClr val="bg1"/>
              </a:solidFill>
              <a:latin typeface="Calibri"/>
              <a:ea typeface="Calibri"/>
              <a:cs typeface="Arial"/>
            </a:endParaRPr>
          </a:p>
          <a:p>
            <a:pPr indent="0" algn="justLow">
              <a:lnSpc>
                <a:spcPct val="115000"/>
              </a:lnSpc>
              <a:buNone/>
            </a:pPr>
            <a:r>
              <a:rPr lang="ar-IQ" sz="3200" b="1" dirty="0" smtClean="0">
                <a:solidFill>
                  <a:schemeClr val="bg1"/>
                </a:solidFill>
                <a:latin typeface="Calibri"/>
                <a:ea typeface="Calibri"/>
                <a:cs typeface="Simplified Arabic"/>
              </a:rPr>
              <a:t>2-أعماله </a:t>
            </a:r>
            <a:r>
              <a:rPr lang="ar-IQ" sz="3200" b="1" dirty="0">
                <a:solidFill>
                  <a:schemeClr val="bg1"/>
                </a:solidFill>
                <a:latin typeface="Calibri"/>
                <a:ea typeface="Calibri"/>
                <a:cs typeface="Simplified Arabic"/>
              </a:rPr>
              <a:t>المسرحية </a:t>
            </a:r>
            <a:r>
              <a:rPr lang="ar-IQ" sz="3200" b="1" dirty="0" smtClean="0">
                <a:solidFill>
                  <a:schemeClr val="bg1"/>
                </a:solidFill>
                <a:latin typeface="Calibri"/>
                <a:ea typeface="Calibri"/>
                <a:cs typeface="Simplified Arabic"/>
              </a:rPr>
              <a:t> </a:t>
            </a:r>
            <a:r>
              <a:rPr lang="ar-IQ" sz="3200" b="1" dirty="0">
                <a:solidFill>
                  <a:schemeClr val="bg1"/>
                </a:solidFill>
                <a:latin typeface="Calibri"/>
                <a:ea typeface="Calibri"/>
                <a:cs typeface="Simplified Arabic"/>
              </a:rPr>
              <a:t>لقيت </a:t>
            </a:r>
            <a:r>
              <a:rPr lang="ar-IQ" sz="3200" b="1" dirty="0" smtClean="0">
                <a:solidFill>
                  <a:schemeClr val="bg1"/>
                </a:solidFill>
                <a:latin typeface="Calibri"/>
                <a:ea typeface="Calibri"/>
                <a:cs typeface="Simplified Arabic"/>
              </a:rPr>
              <a:t>حظوة </a:t>
            </a:r>
            <a:r>
              <a:rPr lang="ar-IQ" sz="3200" b="1" dirty="0">
                <a:solidFill>
                  <a:schemeClr val="bg1"/>
                </a:solidFill>
                <a:latin typeface="Calibri"/>
                <a:ea typeface="Calibri"/>
                <a:cs typeface="Simplified Arabic"/>
              </a:rPr>
              <a:t>لدى </a:t>
            </a:r>
            <a:r>
              <a:rPr lang="ar-IQ" sz="3200" b="1" dirty="0" smtClean="0">
                <a:solidFill>
                  <a:schemeClr val="bg1"/>
                </a:solidFill>
                <a:latin typeface="Calibri"/>
                <a:ea typeface="Calibri"/>
                <a:cs typeface="Simplified Arabic"/>
              </a:rPr>
              <a:t>النقاد منها:</a:t>
            </a:r>
          </a:p>
          <a:p>
            <a:pPr marL="731520" indent="-457200" algn="justLow">
              <a:lnSpc>
                <a:spcPct val="115000"/>
              </a:lnSpc>
              <a:buFontTx/>
              <a:buChar char="-"/>
            </a:pPr>
            <a:r>
              <a:rPr lang="ar-IQ" sz="3200" b="1" dirty="0" smtClean="0">
                <a:solidFill>
                  <a:schemeClr val="bg1"/>
                </a:solidFill>
                <a:latin typeface="Calibri"/>
                <a:ea typeface="Calibri"/>
                <a:cs typeface="Simplified Arabic"/>
              </a:rPr>
              <a:t>مسرحية </a:t>
            </a:r>
            <a:r>
              <a:rPr lang="ar-IQ" sz="3200" b="1" dirty="0">
                <a:solidFill>
                  <a:schemeClr val="bg1"/>
                </a:solidFill>
                <a:latin typeface="Calibri"/>
                <a:ea typeface="Calibri"/>
                <a:cs typeface="Simplified Arabic"/>
              </a:rPr>
              <a:t>شعرية بعنوان (اللغز المضحك) وقد كتبها عام </a:t>
            </a:r>
            <a:r>
              <a:rPr lang="ar-IQ" sz="3200" b="1" dirty="0" smtClean="0">
                <a:solidFill>
                  <a:schemeClr val="bg1"/>
                </a:solidFill>
                <a:latin typeface="Calibri"/>
                <a:ea typeface="Calibri"/>
                <a:cs typeface="Simplified Arabic"/>
              </a:rPr>
              <a:t>1918</a:t>
            </a:r>
          </a:p>
          <a:p>
            <a:pPr marL="731520" indent="-457200" algn="justLow">
              <a:lnSpc>
                <a:spcPct val="115000"/>
              </a:lnSpc>
              <a:buFontTx/>
              <a:buChar char="-"/>
            </a:pPr>
            <a:r>
              <a:rPr lang="ar-IQ" sz="3200" b="1" dirty="0" smtClean="0">
                <a:solidFill>
                  <a:schemeClr val="bg1"/>
                </a:solidFill>
                <a:latin typeface="Calibri"/>
                <a:ea typeface="Calibri"/>
                <a:cs typeface="Simplified Arabic"/>
              </a:rPr>
              <a:t> مسرحية </a:t>
            </a:r>
            <a:r>
              <a:rPr lang="ar-IQ" sz="3200" b="1" dirty="0">
                <a:solidFill>
                  <a:schemeClr val="bg1"/>
                </a:solidFill>
                <a:latin typeface="Calibri"/>
                <a:ea typeface="Calibri"/>
                <a:cs typeface="Simplified Arabic"/>
              </a:rPr>
              <a:t>نثرية عنوانها (البقة)وهي كوميدية ساخرة موجهة ضد الطبقة البورجوازية </a:t>
            </a:r>
            <a:endParaRPr lang="ar-IQ" sz="3200" b="1" dirty="0" smtClean="0">
              <a:solidFill>
                <a:schemeClr val="bg1"/>
              </a:solidFill>
              <a:latin typeface="Calibri"/>
              <a:ea typeface="Calibri"/>
              <a:cs typeface="Simplified Arabic"/>
            </a:endParaRPr>
          </a:p>
          <a:p>
            <a:pPr marL="731520" indent="-457200" algn="justLow">
              <a:lnSpc>
                <a:spcPct val="115000"/>
              </a:lnSpc>
              <a:buFontTx/>
              <a:buChar char="-"/>
            </a:pPr>
            <a:r>
              <a:rPr lang="ar-IQ" sz="3200" b="1" dirty="0" smtClean="0">
                <a:solidFill>
                  <a:schemeClr val="bg1"/>
                </a:solidFill>
                <a:latin typeface="Calibri"/>
                <a:ea typeface="Calibri"/>
                <a:cs typeface="Simplified Arabic"/>
              </a:rPr>
              <a:t>وكانت </a:t>
            </a:r>
            <a:r>
              <a:rPr lang="ar-IQ" sz="3200" b="1" dirty="0">
                <a:solidFill>
                  <a:schemeClr val="bg1"/>
                </a:solidFill>
                <a:latin typeface="Calibri"/>
                <a:ea typeface="Calibri"/>
                <a:cs typeface="Simplified Arabic"/>
              </a:rPr>
              <a:t>أخر مسرحياته هي (الحمامات)التي انتهى من نظمها شعرا عام 1929 وفيها ينتقد ظاهرة البيروقراطية في الدولة هذا وقد أفاد مايا </a:t>
            </a:r>
            <a:r>
              <a:rPr lang="ar-IQ" sz="3200" b="1" dirty="0" err="1">
                <a:solidFill>
                  <a:schemeClr val="bg1"/>
                </a:solidFill>
                <a:latin typeface="Calibri"/>
                <a:ea typeface="Calibri"/>
                <a:cs typeface="Simplified Arabic"/>
              </a:rPr>
              <a:t>كوفسكي</a:t>
            </a:r>
            <a:r>
              <a:rPr lang="ar-IQ" sz="3200" b="1" dirty="0">
                <a:solidFill>
                  <a:schemeClr val="bg1"/>
                </a:solidFill>
                <a:latin typeface="Calibri"/>
                <a:ea typeface="Calibri"/>
                <a:cs typeface="Simplified Arabic"/>
              </a:rPr>
              <a:t> من أسفاره إلى فرنسا والولايات المتحدة والمكسيك حيث أمدته مشاهداته في رحلاته بفيض من التجارب والخبرات كان حصيلتها الكثير من أعماله الإبداعية.</a:t>
            </a:r>
            <a:endParaRPr lang="en-US" sz="3200" dirty="0">
              <a:solidFill>
                <a:schemeClr val="bg1"/>
              </a:solidFill>
              <a:latin typeface="Calibri"/>
              <a:ea typeface="Calibri"/>
              <a:cs typeface="Arial"/>
            </a:endParaRPr>
          </a:p>
          <a:p>
            <a:endParaRPr lang="ar-IQ" sz="3200" dirty="0">
              <a:solidFill>
                <a:schemeClr val="bg1"/>
              </a:solidFill>
            </a:endParaRPr>
          </a:p>
        </p:txBody>
      </p:sp>
    </p:spTree>
    <p:extLst>
      <p:ext uri="{BB962C8B-B14F-4D97-AF65-F5344CB8AC3E}">
        <p14:creationId xmlns:p14="http://schemas.microsoft.com/office/powerpoint/2010/main" val="12661503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3">
            <a:schemeClr val="lt1"/>
          </a:lnRef>
          <a:fillRef idx="1">
            <a:schemeClr val="accent1"/>
          </a:fillRef>
          <a:effectRef idx="1">
            <a:schemeClr val="accent1"/>
          </a:effectRef>
          <a:fontRef idx="minor">
            <a:schemeClr val="lt1"/>
          </a:fontRef>
        </p:style>
        <p:txBody>
          <a:bodyPr/>
          <a:lstStyle/>
          <a:p>
            <a:pPr algn="ctr">
              <a:lnSpc>
                <a:spcPct val="115000"/>
              </a:lnSpc>
            </a:pPr>
            <a:endParaRPr lang="en-US" sz="2800" dirty="0">
              <a:solidFill>
                <a:schemeClr val="bg1"/>
              </a:solidFill>
              <a:latin typeface="Calibri"/>
              <a:ea typeface="Calibri"/>
              <a:cs typeface="Arial"/>
            </a:endParaRPr>
          </a:p>
        </p:txBody>
      </p:sp>
      <p:sp>
        <p:nvSpPr>
          <p:cNvPr id="3" name="عنصر نائب للمحتوى 2"/>
          <p:cNvSpPr>
            <a:spLocks noGrp="1"/>
          </p:cNvSpPr>
          <p:nvPr>
            <p:ph idx="1"/>
          </p:nvPr>
        </p:nvSpPr>
        <p:spPr/>
        <p:style>
          <a:lnRef idx="3">
            <a:schemeClr val="lt1"/>
          </a:lnRef>
          <a:fillRef idx="1">
            <a:schemeClr val="accent1"/>
          </a:fillRef>
          <a:effectRef idx="1">
            <a:schemeClr val="accent1"/>
          </a:effectRef>
          <a:fontRef idx="minor">
            <a:schemeClr val="lt1"/>
          </a:fontRef>
        </p:style>
        <p:txBody>
          <a:bodyPr>
            <a:normAutofit/>
          </a:bodyPr>
          <a:lstStyle/>
          <a:p>
            <a:pPr indent="457200" algn="justLow">
              <a:lnSpc>
                <a:spcPct val="115000"/>
              </a:lnSpc>
            </a:pPr>
            <a:r>
              <a:rPr lang="ar-IQ" b="1" dirty="0">
                <a:solidFill>
                  <a:schemeClr val="bg1"/>
                </a:solidFill>
                <a:latin typeface="Calibri"/>
                <a:ea typeface="Calibri"/>
                <a:cs typeface="Simplified Arabic"/>
              </a:rPr>
              <a:t> وعلى الرغم من الجهود الأدبية والسياسية الكبيرة التي قدمها </a:t>
            </a:r>
            <a:r>
              <a:rPr lang="ar-IQ" b="1" dirty="0" err="1">
                <a:solidFill>
                  <a:schemeClr val="bg1"/>
                </a:solidFill>
                <a:latin typeface="Calibri"/>
                <a:ea typeface="Calibri"/>
                <a:cs typeface="Simplified Arabic"/>
              </a:rPr>
              <a:t>ماياكوفسكي</a:t>
            </a:r>
            <a:r>
              <a:rPr lang="ar-IQ" b="1" dirty="0">
                <a:solidFill>
                  <a:schemeClr val="bg1"/>
                </a:solidFill>
                <a:latin typeface="Calibri"/>
                <a:ea typeface="Calibri"/>
                <a:cs typeface="Simplified Arabic"/>
              </a:rPr>
              <a:t> لبلاده إلا انه لم يسلم من نقد بعض الأوساط الاجتماعية وبخاصة أوساط البورجوازية بل حتى المثقفين الذين اختلفوا معه في مفاهيمهم الأدبية والسياسية.</a:t>
            </a:r>
            <a:endParaRPr lang="en-US" dirty="0">
              <a:solidFill>
                <a:schemeClr val="bg1"/>
              </a:solidFill>
              <a:latin typeface="Calibri"/>
              <a:ea typeface="Calibri"/>
              <a:cs typeface="Arial"/>
            </a:endParaRPr>
          </a:p>
          <a:p>
            <a:pPr indent="457200" algn="justLow">
              <a:lnSpc>
                <a:spcPct val="115000"/>
              </a:lnSpc>
            </a:pPr>
            <a:r>
              <a:rPr lang="ar-IQ" b="1" dirty="0">
                <a:solidFill>
                  <a:schemeClr val="bg1"/>
                </a:solidFill>
                <a:latin typeface="Calibri"/>
                <a:ea typeface="Calibri"/>
                <a:cs typeface="Simplified Arabic"/>
              </a:rPr>
              <a:t>إلا ان حصيلة إبداعه في الأدب والفن والتزامه بمبادئ الثورة الروسية قد احتفظت له بموقعه المتألق على الأصعدة الفنية و الأدبية والسياسية غير ان شيئا واحدا ظل يحير الدارسين الذين لم يجدوا له تعليلا مقنعا ذلك هو انتحار بطلقة سددها فيما يقال إلى قلبه تاركا رسالة صغيرة يعتذر فيها عن الميتة المفجعة التي انتهت بها حياته وذلك في 14 نيسان 1930.</a:t>
            </a:r>
            <a:endParaRPr lang="en-US" dirty="0">
              <a:solidFill>
                <a:schemeClr val="bg1"/>
              </a:solidFill>
              <a:effectLst/>
              <a:latin typeface="Calibri"/>
              <a:ea typeface="Calibri"/>
              <a:cs typeface="Arial"/>
            </a:endParaRPr>
          </a:p>
        </p:txBody>
      </p:sp>
    </p:spTree>
    <p:extLst>
      <p:ext uri="{BB962C8B-B14F-4D97-AF65-F5344CB8AC3E}">
        <p14:creationId xmlns:p14="http://schemas.microsoft.com/office/powerpoint/2010/main" val="4739809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dirty="0"/>
          </a:p>
        </p:txBody>
      </p:sp>
      <p:sp>
        <p:nvSpPr>
          <p:cNvPr id="3" name="عنصر نائب للمحتوى 2"/>
          <p:cNvSpPr>
            <a:spLocks noGrp="1"/>
          </p:cNvSpPr>
          <p:nvPr>
            <p:ph idx="1"/>
          </p:nvPr>
        </p:nvSpPr>
        <p:spPr>
          <a:xfrm>
            <a:off x="457200" y="692696"/>
            <a:ext cx="8229600" cy="5433467"/>
          </a:xfrm>
        </p:spPr>
        <p:style>
          <a:lnRef idx="3">
            <a:schemeClr val="lt1"/>
          </a:lnRef>
          <a:fillRef idx="1">
            <a:schemeClr val="accent1"/>
          </a:fillRef>
          <a:effectRef idx="1">
            <a:schemeClr val="accent1"/>
          </a:effectRef>
          <a:fontRef idx="minor">
            <a:schemeClr val="lt1"/>
          </a:fontRef>
        </p:style>
        <p:txBody>
          <a:bodyPr>
            <a:normAutofit/>
          </a:bodyPr>
          <a:lstStyle/>
          <a:p>
            <a:pPr marL="0" indent="0" algn="ctr">
              <a:buNone/>
            </a:pPr>
            <a:endParaRPr lang="ar-IQ" sz="3200" b="1" dirty="0" smtClean="0">
              <a:solidFill>
                <a:schemeClr val="bg1"/>
              </a:solidFill>
            </a:endParaRPr>
          </a:p>
          <a:p>
            <a:pPr marL="0" indent="0" algn="ctr">
              <a:buNone/>
            </a:pPr>
            <a:endParaRPr lang="ar-IQ" sz="3200" b="1" dirty="0">
              <a:solidFill>
                <a:schemeClr val="bg1"/>
              </a:solidFill>
            </a:endParaRPr>
          </a:p>
          <a:p>
            <a:pPr marL="0" indent="0" algn="ctr">
              <a:buNone/>
            </a:pPr>
            <a:r>
              <a:rPr lang="ar-IQ" sz="3200" b="1" dirty="0" smtClean="0">
                <a:solidFill>
                  <a:schemeClr val="bg1"/>
                </a:solidFill>
              </a:rPr>
              <a:t>في الختام</a:t>
            </a:r>
          </a:p>
          <a:p>
            <a:pPr marL="0" indent="0" algn="ctr">
              <a:buNone/>
            </a:pPr>
            <a:endParaRPr lang="ar-IQ" sz="3200" b="1" dirty="0" smtClean="0">
              <a:solidFill>
                <a:schemeClr val="bg1"/>
              </a:solidFill>
            </a:endParaRPr>
          </a:p>
          <a:p>
            <a:pPr marL="0" indent="0" algn="ctr">
              <a:buNone/>
            </a:pPr>
            <a:r>
              <a:rPr lang="ar-IQ" sz="3200" b="1" dirty="0" smtClean="0">
                <a:solidFill>
                  <a:schemeClr val="bg1"/>
                </a:solidFill>
              </a:rPr>
              <a:t>لكم مني قول لعبد الغني النابلسي</a:t>
            </a:r>
          </a:p>
          <a:p>
            <a:pPr marL="0" indent="0" algn="ctr">
              <a:buNone/>
            </a:pPr>
            <a:endParaRPr lang="ar-IQ" sz="3200" b="1" dirty="0" smtClean="0">
              <a:solidFill>
                <a:schemeClr val="bg1"/>
              </a:solidFill>
            </a:endParaRPr>
          </a:p>
          <a:p>
            <a:pPr marL="0" indent="0" algn="ctr">
              <a:buNone/>
            </a:pPr>
            <a:r>
              <a:rPr lang="ar-IQ" sz="3200" b="1" dirty="0" smtClean="0">
                <a:solidFill>
                  <a:schemeClr val="bg1"/>
                </a:solidFill>
                <a:latin typeface="Simplified Arabic" pitchFamily="18" charset="-78"/>
                <a:cs typeface="Simplified Arabic" pitchFamily="18" charset="-78"/>
              </a:rPr>
              <a:t>كن </a:t>
            </a:r>
            <a:r>
              <a:rPr lang="ar-IQ" sz="3200" b="1" dirty="0">
                <a:solidFill>
                  <a:schemeClr val="bg1"/>
                </a:solidFill>
                <a:latin typeface="Simplified Arabic" pitchFamily="18" charset="-78"/>
                <a:cs typeface="Simplified Arabic" pitchFamily="18" charset="-78"/>
              </a:rPr>
              <a:t>على الصدق مقيما </a:t>
            </a:r>
            <a:r>
              <a:rPr lang="ar-IQ" sz="3200" b="1" dirty="0" smtClean="0">
                <a:solidFill>
                  <a:schemeClr val="bg1"/>
                </a:solidFill>
                <a:latin typeface="Simplified Arabic" pitchFamily="18" charset="-78"/>
                <a:cs typeface="Simplified Arabic" pitchFamily="18" charset="-78"/>
              </a:rPr>
              <a:t>والأدب       </a:t>
            </a:r>
            <a:r>
              <a:rPr lang="ar-IQ" sz="3200" b="1" dirty="0">
                <a:solidFill>
                  <a:schemeClr val="bg1"/>
                </a:solidFill>
                <a:latin typeface="Simplified Arabic" pitchFamily="18" charset="-78"/>
                <a:cs typeface="Simplified Arabic" pitchFamily="18" charset="-78"/>
              </a:rPr>
              <a:t>والزم العلم بفهم وطلب</a:t>
            </a:r>
            <a:br>
              <a:rPr lang="ar-IQ" sz="3200" b="1" dirty="0">
                <a:solidFill>
                  <a:schemeClr val="bg1"/>
                </a:solidFill>
                <a:latin typeface="Simplified Arabic" pitchFamily="18" charset="-78"/>
                <a:cs typeface="Simplified Arabic" pitchFamily="18" charset="-78"/>
              </a:rPr>
            </a:br>
            <a:endParaRPr lang="ar-IQ" sz="3200" b="1" dirty="0" smtClean="0">
              <a:solidFill>
                <a:schemeClr val="bg1"/>
              </a:solidFill>
              <a:latin typeface="Simplified Arabic" pitchFamily="18" charset="-78"/>
              <a:cs typeface="Simplified Arabic" pitchFamily="18" charset="-78"/>
            </a:endParaRPr>
          </a:p>
        </p:txBody>
      </p:sp>
      <p:pic>
        <p:nvPicPr>
          <p:cNvPr id="2050" name="Picture 2" descr="F:\محاضرات\images (1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764704"/>
            <a:ext cx="2808312" cy="23762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472824"/>
      </p:ext>
    </p:extLst>
  </p:cSld>
  <p:clrMapOvr>
    <a:masterClrMapping/>
  </p:clrMapOvr>
</p:sld>
</file>

<file path=ppt/theme/theme1.xml><?xml version="1.0" encoding="utf-8"?>
<a:theme xmlns:a="http://schemas.openxmlformats.org/drawingml/2006/main" name="غماء">
  <a:themeElements>
    <a:clrScheme name="غماء">
      <a:dk1>
        <a:sysClr val="windowText" lastClr="000000"/>
      </a:dk1>
      <a:lt1>
        <a:sysClr val="window" lastClr="FFFFFF"/>
      </a:lt1>
      <a:dk2>
        <a:srgbClr val="1D3641"/>
      </a:dk2>
      <a:lt2>
        <a:srgbClr val="DFE6D0"/>
      </a:lt2>
      <a:accent1>
        <a:srgbClr val="759AA5"/>
      </a:accent1>
      <a:accent2>
        <a:srgbClr val="CFC60D"/>
      </a:accent2>
      <a:accent3>
        <a:srgbClr val="99987F"/>
      </a:accent3>
      <a:accent4>
        <a:srgbClr val="90AC97"/>
      </a:accent4>
      <a:accent5>
        <a:srgbClr val="FFAD1C"/>
      </a:accent5>
      <a:accent6>
        <a:srgbClr val="B9AB6F"/>
      </a:accent6>
      <a:hlink>
        <a:srgbClr val="66AACD"/>
      </a:hlink>
      <a:folHlink>
        <a:srgbClr val="809DB3"/>
      </a:folHlink>
    </a:clrScheme>
    <a:fontScheme name="ألوان متوسطة">
      <a:majorFont>
        <a:latin typeface="Tw Cen MT"/>
        <a:ea typeface=""/>
        <a:cs typeface=""/>
        <a:font script="Grek" typeface="Calibri"/>
        <a:font script="Cyrl" typeface="Calibri"/>
        <a:font script="Jpan" typeface="HG創英角ｺﾞｼｯｸUB"/>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創英角ｺﾞｼｯｸUB"/>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غماء">
      <a:fillStyleLst>
        <a:solidFill>
          <a:schemeClr val="phClr"/>
        </a:solidFill>
        <a:gradFill rotWithShape="1">
          <a:gsLst>
            <a:gs pos="0">
              <a:schemeClr val="phClr">
                <a:tint val="79000"/>
                <a:satMod val="180000"/>
              </a:schemeClr>
            </a:gs>
            <a:gs pos="65000">
              <a:schemeClr val="phClr">
                <a:tint val="52000"/>
                <a:satMod val="250000"/>
              </a:schemeClr>
            </a:gs>
            <a:gs pos="100000">
              <a:schemeClr val="phClr">
                <a:tint val="29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15875" cap="flat" cmpd="sng" algn="ctr">
          <a:solidFill>
            <a:schemeClr val="phClr"/>
          </a:solidFill>
          <a:prstDash val="solid"/>
        </a:ln>
        <a:ln w="38100" cap="flat" cmpd="sng" algn="ctr">
          <a:solidFill>
            <a:schemeClr val="phClr"/>
          </a:solidFill>
          <a:prstDash val="solid"/>
        </a:ln>
      </a:lnStyleLst>
      <a:effectStyleLst>
        <a:effectStyle>
          <a:effectLst>
            <a:outerShdw blurRad="63500" dist="25400" dir="5400000" rotWithShape="0">
              <a:srgbClr val="000000">
                <a:alpha val="43000"/>
              </a:srgbClr>
            </a:outerShdw>
          </a:effectLst>
        </a:effectStyle>
        <a:effectStyle>
          <a:effectLst>
            <a:outerShdw blurRad="63500" dist="25400" dir="5400000" rotWithShape="0">
              <a:srgbClr val="000000">
                <a:alpha val="43000"/>
              </a:srgbClr>
            </a:outerShdw>
          </a:effectLst>
          <a:scene3d>
            <a:camera prst="orthographicFront">
              <a:rot lat="0" lon="0" rev="0"/>
            </a:camera>
            <a:lightRig rig="brightRoom" dir="t">
              <a:rot lat="0" lon="0" rev="8700000"/>
            </a:lightRig>
          </a:scene3d>
          <a:sp3d contourW="12700" prstMaterial="dkEdge">
            <a:bevelT w="0" h="0" prst="relaxedInset"/>
            <a:contourClr>
              <a:schemeClr val="phClr">
                <a:shade val="65000"/>
                <a:satMod val="150000"/>
              </a:schemeClr>
            </a:contourClr>
          </a:sp3d>
        </a:effectStyle>
        <a:effectStyle>
          <a:effectLst>
            <a:outerShdw blurRad="63500" dist="25400" dir="5400000" rotWithShape="0">
              <a:srgbClr val="000000">
                <a:alpha val="43000"/>
              </a:srgbClr>
            </a:outerShdw>
          </a:effectLst>
          <a:scene3d>
            <a:camera prst="orthographicFront">
              <a:rot lat="0" lon="0" rev="0"/>
            </a:camera>
            <a:lightRig rig="glow" dir="t">
              <a:rot lat="0" lon="0" rev="13200000"/>
            </a:lightRig>
          </a:scene3d>
          <a:sp3d prstMaterial="dkEdge">
            <a:bevelT w="63500" h="50800" prst="relaxedInset"/>
          </a:sp3d>
        </a:effectStyle>
      </a:effectStyleLst>
      <a:bgFillStyleLst>
        <a:solidFill>
          <a:schemeClr val="phClr"/>
        </a:solidFill>
        <a:gradFill rotWithShape="1">
          <a:gsLst>
            <a:gs pos="0">
              <a:schemeClr val="phClr">
                <a:tint val="85000"/>
                <a:shade val="95000"/>
                <a:satMod val="200000"/>
              </a:schemeClr>
            </a:gs>
            <a:gs pos="53000">
              <a:schemeClr val="phClr">
                <a:shade val="60000"/>
                <a:satMod val="220000"/>
              </a:schemeClr>
            </a:gs>
            <a:gs pos="100000">
              <a:schemeClr val="phClr">
                <a:shade val="45000"/>
                <a:satMod val="220000"/>
              </a:schemeClr>
            </a:gs>
          </a:gsLst>
          <a:lin ang="16200000" scaled="0"/>
        </a:gradFill>
        <a:gradFill rotWithShape="1">
          <a:gsLst>
            <a:gs pos="0">
              <a:schemeClr val="phClr">
                <a:tint val="83000"/>
                <a:shade val="97000"/>
                <a:satMod val="230000"/>
              </a:schemeClr>
            </a:gs>
            <a:gs pos="100000">
              <a:schemeClr val="phClr">
                <a:shade val="35000"/>
                <a:satMod val="250000"/>
              </a:schemeClr>
            </a:gs>
          </a:gsLst>
          <a:path path="circle">
            <a:fillToRect l="15000" t="50000" r="85000" b="6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Thatch</Template>
  <TotalTime>443</TotalTime>
  <Words>776</Words>
  <Application>Microsoft Office PowerPoint</Application>
  <PresentationFormat>عرض على الشاشة (3:4)‏</PresentationFormat>
  <Paragraphs>41</Paragraphs>
  <Slides>10</Slides>
  <Notes>0</Notes>
  <HiddenSlides>0</HiddenSlides>
  <MMClips>0</MMClips>
  <ScaleCrop>false</ScaleCrop>
  <HeadingPairs>
    <vt:vector size="4" baseType="variant">
      <vt:variant>
        <vt:lpstr>نسق</vt:lpstr>
      </vt:variant>
      <vt:variant>
        <vt:i4>1</vt:i4>
      </vt:variant>
      <vt:variant>
        <vt:lpstr>عناوين الشرائح</vt:lpstr>
      </vt:variant>
      <vt:variant>
        <vt:i4>10</vt:i4>
      </vt:variant>
    </vt:vector>
  </HeadingPairs>
  <TitlesOfParts>
    <vt:vector size="11" baseType="lpstr">
      <vt:lpstr>غماء</vt:lpstr>
      <vt:lpstr>ا                الجامعة المستنصرية / كلية الآداب  قسم اللغة العربية  محاضرات في المذاهب الادبية </vt:lpstr>
      <vt:lpstr>ماياكوفسكي :</vt:lpstr>
      <vt:lpstr>تكوينه الثقافي </vt:lpstr>
      <vt:lpstr>اهم انجازاته الادبية والفنية والسياسية </vt:lpstr>
      <vt:lpstr>اهم انجازاته الادبية والفنية والسياسية </vt:lpstr>
      <vt:lpstr>اهم قصائده الثورية</vt:lpstr>
      <vt:lpstr>عرض تقديمي في PowerPoint</vt:lpstr>
      <vt:lpstr>انجازاته في السينما والمسرح</vt:lpstr>
      <vt:lpstr>عرض تقديمي في PowerPoint</vt:lpstr>
      <vt:lpstr>عرض تقديمي في PowerPoint</vt:lpstr>
    </vt:vector>
  </TitlesOfParts>
  <Company>Enjoy My Fine Releases.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محاضرة في المذاهب الادبية</dc:title>
  <dc:creator>DR.Ahmed Saker 2o1O</dc:creator>
  <cp:lastModifiedBy>DR.Ahmed Saker 2o1O</cp:lastModifiedBy>
  <cp:revision>22</cp:revision>
  <dcterms:created xsi:type="dcterms:W3CDTF">2020-05-06T18:38:34Z</dcterms:created>
  <dcterms:modified xsi:type="dcterms:W3CDTF">2020-05-21T09:36:37Z</dcterms:modified>
</cp:coreProperties>
</file>