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32" r:id="rId1"/>
  </p:sldMasterIdLst>
  <p:notesMasterIdLst>
    <p:notesMasterId r:id="rId9"/>
  </p:notesMasterIdLst>
  <p:sldIdLst>
    <p:sldId id="256" r:id="rId2"/>
    <p:sldId id="257" r:id="rId3"/>
    <p:sldId id="264" r:id="rId4"/>
    <p:sldId id="262" r:id="rId5"/>
    <p:sldId id="258" r:id="rId6"/>
    <p:sldId id="263" r:id="rId7"/>
    <p:sldId id="265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70717"/>
    <a:srgbClr val="27C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985" autoAdjust="0"/>
    <p:restoredTop sz="94061" autoAdjust="0"/>
  </p:normalViewPr>
  <p:slideViewPr>
    <p:cSldViewPr snapToGrid="0">
      <p:cViewPr varScale="1">
        <p:scale>
          <a:sx n="62" d="100"/>
          <a:sy n="62" d="100"/>
        </p:scale>
        <p:origin x="64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sv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13E2F-C15B-4B03-AAC0-C4D84BDB39C1}" type="doc">
      <dgm:prSet loTypeId="urn:microsoft.com/office/officeart/2005/8/layout/radial2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318C9DD-C21F-4A55-9030-F4D0E54AA4BE}">
      <dgm:prSet phldrT="[نص]" custT="1"/>
      <dgm:spPr>
        <a:solidFill>
          <a:srgbClr val="D70717"/>
        </a:solidFill>
        <a:ln w="19050"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gm:spPr>
      <dgm:t>
        <a:bodyPr spcFirstLastPara="0" vert="horz" wrap="square" lIns="26035" tIns="26035" rIns="26035" bIns="26035" numCol="1" spcCol="1270" anchor="ctr" anchorCtr="0"/>
        <a:lstStyle/>
        <a:p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4A12CA5B-87DB-4F07-98A2-4A206270E095}" type="parTrans" cxnId="{AF16F97E-09FA-4467-9DC4-3769AA4EF632}">
      <dgm:prSet/>
      <dgm:spPr>
        <a:ln>
          <a:solidFill>
            <a:srgbClr val="D70717"/>
          </a:solidFill>
        </a:ln>
      </dgm:spPr>
      <dgm:t>
        <a:bodyPr/>
        <a:lstStyle/>
        <a:p>
          <a:endParaRPr lang="en-US"/>
        </a:p>
      </dgm:t>
    </dgm:pt>
    <dgm:pt modelId="{1E4C081F-756D-4F66-AF95-9825F7485A27}" type="sibTrans" cxnId="{AF16F97E-09FA-4467-9DC4-3769AA4EF632}">
      <dgm:prSet/>
      <dgm:spPr/>
      <dgm:t>
        <a:bodyPr/>
        <a:lstStyle/>
        <a:p>
          <a:endParaRPr lang="en-US"/>
        </a:p>
      </dgm:t>
    </dgm:pt>
    <dgm:pt modelId="{07572D08-9F30-46B4-9DED-B53D7E997610}">
      <dgm:prSet phldrT="[نص]" custT="1"/>
      <dgm:spPr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gm:spPr>
      <dgm:t>
        <a:bodyPr spcFirstLastPara="0" vert="horz" wrap="square" lIns="26035" tIns="26035" rIns="26035" bIns="26035" numCol="1" spcCol="1270" anchor="ctr" anchorCtr="0"/>
        <a:lstStyle/>
        <a:p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A8B01D3D-47C0-431C-9800-ABB73A020712}" type="parTrans" cxnId="{37B05A81-8906-4B73-B7AD-C77CD59776A9}">
      <dgm:prSet/>
      <dgm:spPr>
        <a:ln>
          <a:solidFill>
            <a:srgbClr val="D70717"/>
          </a:solidFill>
        </a:ln>
      </dgm:spPr>
      <dgm:t>
        <a:bodyPr/>
        <a:lstStyle/>
        <a:p>
          <a:endParaRPr lang="en-US"/>
        </a:p>
      </dgm:t>
    </dgm:pt>
    <dgm:pt modelId="{25BC5CAD-C7B3-43A6-8173-D09225E541F8}" type="sibTrans" cxnId="{37B05A81-8906-4B73-B7AD-C77CD59776A9}">
      <dgm:prSet/>
      <dgm:spPr/>
      <dgm:t>
        <a:bodyPr/>
        <a:lstStyle/>
        <a:p>
          <a:endParaRPr lang="en-US"/>
        </a:p>
      </dgm:t>
    </dgm:pt>
    <dgm:pt modelId="{F1E27C9B-D2D0-47D3-8467-A8B942DDE138}">
      <dgm:prSet phldrT="[نص]" custT="1"/>
      <dgm:spPr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Freehand/>
                </ask:type>
              </ask:lineSketchStyleProps>
            </a:ext>
          </a:extLst>
        </a:ln>
        <a:effectLst/>
      </dgm:spPr>
      <dgm:t>
        <a:bodyPr spcFirstLastPara="0" vert="horz" wrap="square" lIns="26035" tIns="26035" rIns="26035" bIns="26035" numCol="1" spcCol="1270" anchor="ctr" anchorCtr="0"/>
        <a:lstStyle/>
        <a:p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EC21D8DC-9FDF-46CA-B6B4-CC93B38992F4}" type="parTrans" cxnId="{64094046-BB6A-4E38-9486-A1FCD6471107}">
      <dgm:prSet/>
      <dgm:spPr>
        <a:ln>
          <a:solidFill>
            <a:srgbClr val="D70717"/>
          </a:solidFill>
        </a:ln>
      </dgm:spPr>
      <dgm:t>
        <a:bodyPr/>
        <a:lstStyle/>
        <a:p>
          <a:endParaRPr lang="en-US"/>
        </a:p>
      </dgm:t>
    </dgm:pt>
    <dgm:pt modelId="{1C55167E-9503-47E2-94FF-BC37D6F135DC}" type="sibTrans" cxnId="{64094046-BB6A-4E38-9486-A1FCD6471107}">
      <dgm:prSet/>
      <dgm:spPr/>
      <dgm:t>
        <a:bodyPr/>
        <a:lstStyle/>
        <a:p>
          <a:endParaRPr lang="en-US"/>
        </a:p>
      </dgm:t>
    </dgm:pt>
    <dgm:pt modelId="{125946F0-D263-4876-9B2B-C0C35F1AD28D}">
      <dgm:prSet custT="1"/>
      <dgm:spPr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gm:spPr>
      <dgm:t>
        <a:bodyPr spcFirstLastPara="0" vert="horz" wrap="square" lIns="26035" tIns="26035" rIns="26035" bIns="26035" numCol="1" spcCol="1270" anchor="ctr" anchorCtr="0"/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F826BA22-79AB-4BEE-996A-48B96281557D}" type="parTrans" cxnId="{5D98B725-4CA0-4953-962D-78E1B956697A}">
      <dgm:prSet/>
      <dgm:spPr>
        <a:ln>
          <a:solidFill>
            <a:srgbClr val="D70717"/>
          </a:solidFill>
        </a:ln>
      </dgm:spPr>
      <dgm:t>
        <a:bodyPr/>
        <a:lstStyle/>
        <a:p>
          <a:endParaRPr lang="en-US"/>
        </a:p>
      </dgm:t>
    </dgm:pt>
    <dgm:pt modelId="{DDD3C0AE-E2F7-428E-8D21-5854D3CD0B98}" type="sibTrans" cxnId="{5D98B725-4CA0-4953-962D-78E1B956697A}">
      <dgm:prSet/>
      <dgm:spPr/>
      <dgm:t>
        <a:bodyPr/>
        <a:lstStyle/>
        <a:p>
          <a:endParaRPr lang="en-US"/>
        </a:p>
      </dgm:t>
    </dgm:pt>
    <dgm:pt modelId="{DDE3B72C-FB43-493D-8363-A68D4D3A00C5}">
      <dgm:prSet/>
      <dgm:spPr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</dgm:spPr>
      <dgm:t>
        <a:bodyPr/>
        <a:lstStyle/>
        <a:p>
          <a:r>
            <a:rPr lang="en-US" dirty="0"/>
            <a:t>tag</a:t>
          </a:r>
        </a:p>
      </dgm:t>
    </dgm:pt>
    <dgm:pt modelId="{07AA7AE4-1339-4B89-B3CF-3612386EBCAE}" type="parTrans" cxnId="{69F033D6-53A0-4B18-A2A4-C8E754E3BE05}">
      <dgm:prSet/>
      <dgm:spPr>
        <a:ln>
          <a:solidFill>
            <a:srgbClr val="D70717"/>
          </a:solidFill>
        </a:ln>
      </dgm:spPr>
      <dgm:t>
        <a:bodyPr/>
        <a:lstStyle/>
        <a:p>
          <a:endParaRPr lang="en-US"/>
        </a:p>
      </dgm:t>
    </dgm:pt>
    <dgm:pt modelId="{4F6C7382-C2E2-4846-AD96-93C72D98B3F4}" type="sibTrans" cxnId="{69F033D6-53A0-4B18-A2A4-C8E754E3BE05}">
      <dgm:prSet/>
      <dgm:spPr/>
      <dgm:t>
        <a:bodyPr/>
        <a:lstStyle/>
        <a:p>
          <a:endParaRPr lang="en-US"/>
        </a:p>
      </dgm:t>
    </dgm:pt>
    <dgm:pt modelId="{B1AF4885-7BA3-43AB-8DF0-86EABD769450}" type="pres">
      <dgm:prSet presAssocID="{27313E2F-C15B-4B03-AAC0-C4D84BDB39C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63BCB1E-D204-4D8E-A5F7-63F7FAA68D29}" type="pres">
      <dgm:prSet presAssocID="{27313E2F-C15B-4B03-AAC0-C4D84BDB39C1}" presName="cycle" presStyleCnt="0"/>
      <dgm:spPr/>
    </dgm:pt>
    <dgm:pt modelId="{EB0B9981-1201-4E09-B037-E6A0E4768EEE}" type="pres">
      <dgm:prSet presAssocID="{27313E2F-C15B-4B03-AAC0-C4D84BDB39C1}" presName="centerShape" presStyleCnt="0"/>
      <dgm:spPr/>
    </dgm:pt>
    <dgm:pt modelId="{3FEDE63F-84C2-4AE6-87CA-79F9BB19BF3D}" type="pres">
      <dgm:prSet presAssocID="{27313E2F-C15B-4B03-AAC0-C4D84BDB39C1}" presName="connSite" presStyleLbl="node1" presStyleIdx="0" presStyleCnt="6"/>
      <dgm:spPr/>
    </dgm:pt>
    <dgm:pt modelId="{38C1A091-B0ED-4030-818E-AA954BE104CA}" type="pres">
      <dgm:prSet presAssocID="{27313E2F-C15B-4B03-AAC0-C4D84BDB39C1}" presName="visible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كتب مع تعبئة خالصة"/>
        </a:ext>
      </dgm:extLst>
    </dgm:pt>
    <dgm:pt modelId="{C0CBF67C-F95F-4BE6-9580-9D4CFDD7DE61}" type="pres">
      <dgm:prSet presAssocID="{07AA7AE4-1339-4B89-B3CF-3612386EBCAE}" presName="Name25" presStyleLbl="parChTrans1D1" presStyleIdx="0" presStyleCnt="5"/>
      <dgm:spPr/>
    </dgm:pt>
    <dgm:pt modelId="{FA37C814-CC0B-4640-9BA4-DE984F9D4E9F}" type="pres">
      <dgm:prSet presAssocID="{DDE3B72C-FB43-493D-8363-A68D4D3A00C5}" presName="node" presStyleCnt="0"/>
      <dgm:spPr/>
    </dgm:pt>
    <dgm:pt modelId="{AB86070D-5C50-4221-8A93-23E9977E9243}" type="pres">
      <dgm:prSet presAssocID="{DDE3B72C-FB43-493D-8363-A68D4D3A00C5}" presName="parentNode" presStyleLbl="node1" presStyleIdx="1" presStyleCnt="6">
        <dgm:presLayoutVars>
          <dgm:chMax val="1"/>
          <dgm:bulletEnabled val="1"/>
        </dgm:presLayoutVars>
      </dgm:prSet>
      <dgm:spPr/>
    </dgm:pt>
    <dgm:pt modelId="{1190ACC0-BEBA-4BA2-A51B-5F54324BF771}" type="pres">
      <dgm:prSet presAssocID="{DDE3B72C-FB43-493D-8363-A68D4D3A00C5}" presName="childNode" presStyleLbl="revTx" presStyleIdx="0" presStyleCnt="0">
        <dgm:presLayoutVars>
          <dgm:bulletEnabled val="1"/>
        </dgm:presLayoutVars>
      </dgm:prSet>
      <dgm:spPr/>
    </dgm:pt>
    <dgm:pt modelId="{62891F82-036E-4ADD-96ED-4A9DC073844B}" type="pres">
      <dgm:prSet presAssocID="{F826BA22-79AB-4BEE-996A-48B96281557D}" presName="Name25" presStyleLbl="parChTrans1D1" presStyleIdx="1" presStyleCnt="5"/>
      <dgm:spPr/>
    </dgm:pt>
    <dgm:pt modelId="{0203A64A-7380-456C-8D5D-04B35138A7AF}" type="pres">
      <dgm:prSet presAssocID="{125946F0-D263-4876-9B2B-C0C35F1AD28D}" presName="node" presStyleCnt="0"/>
      <dgm:spPr/>
    </dgm:pt>
    <dgm:pt modelId="{D75621B4-487C-4E94-A1AC-6304B81458CC}" type="pres">
      <dgm:prSet presAssocID="{125946F0-D263-4876-9B2B-C0C35F1AD28D}" presName="parentNode" presStyleLbl="node1" presStyleIdx="2" presStyleCnt="6">
        <dgm:presLayoutVars>
          <dgm:chMax val="1"/>
          <dgm:bulletEnabled val="1"/>
        </dgm:presLayoutVars>
      </dgm:prSet>
      <dgm:spPr>
        <a:xfrm>
          <a:off x="2979129" y="1128902"/>
          <a:ext cx="1013330" cy="1013330"/>
        </a:xfrm>
        <a:prstGeom prst="ellipse">
          <a:avLst/>
        </a:prstGeom>
      </dgm:spPr>
    </dgm:pt>
    <dgm:pt modelId="{ABEDB986-F7B9-4209-9E9C-340C8936AA26}" type="pres">
      <dgm:prSet presAssocID="{125946F0-D263-4876-9B2B-C0C35F1AD28D}" presName="childNode" presStyleLbl="revTx" presStyleIdx="0" presStyleCnt="0">
        <dgm:presLayoutVars>
          <dgm:bulletEnabled val="1"/>
        </dgm:presLayoutVars>
      </dgm:prSet>
      <dgm:spPr/>
    </dgm:pt>
    <dgm:pt modelId="{82CF91DE-C321-4991-B3E0-9C27BD9ECD98}" type="pres">
      <dgm:prSet presAssocID="{4A12CA5B-87DB-4F07-98A2-4A206270E095}" presName="Name25" presStyleLbl="parChTrans1D1" presStyleIdx="2" presStyleCnt="5"/>
      <dgm:spPr/>
    </dgm:pt>
    <dgm:pt modelId="{62DCBF21-E858-4066-81AE-448E4793B1B3}" type="pres">
      <dgm:prSet presAssocID="{3318C9DD-C21F-4A55-9030-F4D0E54AA4BE}" presName="node" presStyleCnt="0"/>
      <dgm:spPr/>
    </dgm:pt>
    <dgm:pt modelId="{0E75AB39-7782-4D6E-959F-F9F35722ADDA}" type="pres">
      <dgm:prSet presAssocID="{3318C9DD-C21F-4A55-9030-F4D0E54AA4BE}" presName="parentNode" presStyleLbl="node1" presStyleIdx="3" presStyleCnt="6">
        <dgm:presLayoutVars>
          <dgm:chMax val="1"/>
          <dgm:bulletEnabled val="1"/>
        </dgm:presLayoutVars>
      </dgm:prSet>
      <dgm:spPr>
        <a:xfrm>
          <a:off x="3243469" y="2457829"/>
          <a:ext cx="1013330" cy="1013330"/>
        </a:xfrm>
        <a:prstGeom prst="ellipse">
          <a:avLst/>
        </a:prstGeom>
      </dgm:spPr>
    </dgm:pt>
    <dgm:pt modelId="{1798C703-4612-430A-AE66-01900768A34C}" type="pres">
      <dgm:prSet presAssocID="{3318C9DD-C21F-4A55-9030-F4D0E54AA4BE}" presName="childNode" presStyleLbl="revTx" presStyleIdx="0" presStyleCnt="0">
        <dgm:presLayoutVars>
          <dgm:bulletEnabled val="1"/>
        </dgm:presLayoutVars>
      </dgm:prSet>
      <dgm:spPr/>
    </dgm:pt>
    <dgm:pt modelId="{B3FED31A-8E47-4F3B-9481-593F5C8CF7DD}" type="pres">
      <dgm:prSet presAssocID="{A8B01D3D-47C0-431C-9800-ABB73A020712}" presName="Name25" presStyleLbl="parChTrans1D1" presStyleIdx="3" presStyleCnt="5"/>
      <dgm:spPr/>
    </dgm:pt>
    <dgm:pt modelId="{2A6A5BF2-52F4-4117-9DEC-293DE9EA2501}" type="pres">
      <dgm:prSet presAssocID="{07572D08-9F30-46B4-9DED-B53D7E997610}" presName="node" presStyleCnt="0"/>
      <dgm:spPr/>
    </dgm:pt>
    <dgm:pt modelId="{C024A179-8082-4EE2-82A1-1057F459DBA3}" type="pres">
      <dgm:prSet presAssocID="{07572D08-9F30-46B4-9DED-B53D7E997610}" presName="parentNode" presStyleLbl="node1" presStyleIdx="4" presStyleCnt="6">
        <dgm:presLayoutVars>
          <dgm:chMax val="1"/>
          <dgm:bulletEnabled val="1"/>
        </dgm:presLayoutVars>
      </dgm:prSet>
      <dgm:spPr>
        <a:xfrm>
          <a:off x="2979129" y="3786757"/>
          <a:ext cx="1013330" cy="1013330"/>
        </a:xfrm>
        <a:prstGeom prst="ellipse">
          <a:avLst/>
        </a:prstGeom>
      </dgm:spPr>
    </dgm:pt>
    <dgm:pt modelId="{6D645566-21E8-4E61-9A63-D3DA788870E5}" type="pres">
      <dgm:prSet presAssocID="{07572D08-9F30-46B4-9DED-B53D7E997610}" presName="childNode" presStyleLbl="revTx" presStyleIdx="0" presStyleCnt="0">
        <dgm:presLayoutVars>
          <dgm:bulletEnabled val="1"/>
        </dgm:presLayoutVars>
      </dgm:prSet>
      <dgm:spPr/>
    </dgm:pt>
    <dgm:pt modelId="{97785DE9-4ACC-4CDB-BF67-8DDC7891867F}" type="pres">
      <dgm:prSet presAssocID="{EC21D8DC-9FDF-46CA-B6B4-CC93B38992F4}" presName="Name25" presStyleLbl="parChTrans1D1" presStyleIdx="4" presStyleCnt="5"/>
      <dgm:spPr/>
    </dgm:pt>
    <dgm:pt modelId="{9E7455DD-75A1-4D3A-A16C-88B653F2E8C3}" type="pres">
      <dgm:prSet presAssocID="{F1E27C9B-D2D0-47D3-8467-A8B942DDE138}" presName="node" presStyleCnt="0"/>
      <dgm:spPr/>
    </dgm:pt>
    <dgm:pt modelId="{899B9342-1ECB-4AD6-837F-B1FB917496DD}" type="pres">
      <dgm:prSet presAssocID="{F1E27C9B-D2D0-47D3-8467-A8B942DDE138}" presName="parentNode" presStyleLbl="node1" presStyleIdx="5" presStyleCnt="6">
        <dgm:presLayoutVars>
          <dgm:chMax val="1"/>
          <dgm:bulletEnabled val="1"/>
        </dgm:presLayoutVars>
      </dgm:prSet>
      <dgm:spPr>
        <a:xfrm>
          <a:off x="2226352" y="4913367"/>
          <a:ext cx="1013330" cy="1013330"/>
        </a:xfrm>
        <a:prstGeom prst="ellipse">
          <a:avLst/>
        </a:prstGeom>
      </dgm:spPr>
    </dgm:pt>
    <dgm:pt modelId="{3E88D453-FA3B-47FD-B525-93B049F3756A}" type="pres">
      <dgm:prSet presAssocID="{F1E27C9B-D2D0-47D3-8467-A8B942DDE138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683A011-9B1E-4EE5-A893-849AD1D20634}" type="presOf" srcId="{F1E27C9B-D2D0-47D3-8467-A8B942DDE138}" destId="{899B9342-1ECB-4AD6-837F-B1FB917496DD}" srcOrd="0" destOrd="0" presId="urn:microsoft.com/office/officeart/2005/8/layout/radial2"/>
    <dgm:cxn modelId="{DC076612-1C95-4F5F-A429-5FD615080DF5}" type="presOf" srcId="{07572D08-9F30-46B4-9DED-B53D7E997610}" destId="{C024A179-8082-4EE2-82A1-1057F459DBA3}" srcOrd="0" destOrd="0" presId="urn:microsoft.com/office/officeart/2005/8/layout/radial2"/>
    <dgm:cxn modelId="{5AAEF319-8ABB-4551-A84A-855F6D946EE5}" type="presOf" srcId="{4A12CA5B-87DB-4F07-98A2-4A206270E095}" destId="{82CF91DE-C321-4991-B3E0-9C27BD9ECD98}" srcOrd="0" destOrd="0" presId="urn:microsoft.com/office/officeart/2005/8/layout/radial2"/>
    <dgm:cxn modelId="{5D98B725-4CA0-4953-962D-78E1B956697A}" srcId="{27313E2F-C15B-4B03-AAC0-C4D84BDB39C1}" destId="{125946F0-D263-4876-9B2B-C0C35F1AD28D}" srcOrd="1" destOrd="0" parTransId="{F826BA22-79AB-4BEE-996A-48B96281557D}" sibTransId="{DDD3C0AE-E2F7-428E-8D21-5854D3CD0B98}"/>
    <dgm:cxn modelId="{A2D5692D-C442-4956-879B-3C5CD4C067DE}" type="presOf" srcId="{3318C9DD-C21F-4A55-9030-F4D0E54AA4BE}" destId="{0E75AB39-7782-4D6E-959F-F9F35722ADDA}" srcOrd="0" destOrd="0" presId="urn:microsoft.com/office/officeart/2005/8/layout/radial2"/>
    <dgm:cxn modelId="{64094046-BB6A-4E38-9486-A1FCD6471107}" srcId="{27313E2F-C15B-4B03-AAC0-C4D84BDB39C1}" destId="{F1E27C9B-D2D0-47D3-8467-A8B942DDE138}" srcOrd="4" destOrd="0" parTransId="{EC21D8DC-9FDF-46CA-B6B4-CC93B38992F4}" sibTransId="{1C55167E-9503-47E2-94FF-BC37D6F135DC}"/>
    <dgm:cxn modelId="{346C9D6B-BC4D-4490-BA25-961BF4C63D46}" type="presOf" srcId="{F826BA22-79AB-4BEE-996A-48B96281557D}" destId="{62891F82-036E-4ADD-96ED-4A9DC073844B}" srcOrd="0" destOrd="0" presId="urn:microsoft.com/office/officeart/2005/8/layout/radial2"/>
    <dgm:cxn modelId="{AF16F97E-09FA-4467-9DC4-3769AA4EF632}" srcId="{27313E2F-C15B-4B03-AAC0-C4D84BDB39C1}" destId="{3318C9DD-C21F-4A55-9030-F4D0E54AA4BE}" srcOrd="2" destOrd="0" parTransId="{4A12CA5B-87DB-4F07-98A2-4A206270E095}" sibTransId="{1E4C081F-756D-4F66-AF95-9825F7485A27}"/>
    <dgm:cxn modelId="{37B05A81-8906-4B73-B7AD-C77CD59776A9}" srcId="{27313E2F-C15B-4B03-AAC0-C4D84BDB39C1}" destId="{07572D08-9F30-46B4-9DED-B53D7E997610}" srcOrd="3" destOrd="0" parTransId="{A8B01D3D-47C0-431C-9800-ABB73A020712}" sibTransId="{25BC5CAD-C7B3-43A6-8173-D09225E541F8}"/>
    <dgm:cxn modelId="{1EE94C90-7018-4EAB-AEB0-95F446AC31E6}" type="presOf" srcId="{07AA7AE4-1339-4B89-B3CF-3612386EBCAE}" destId="{C0CBF67C-F95F-4BE6-9580-9D4CFDD7DE61}" srcOrd="0" destOrd="0" presId="urn:microsoft.com/office/officeart/2005/8/layout/radial2"/>
    <dgm:cxn modelId="{EA802E9F-7C94-4D4F-BE06-3E68BCD0B47D}" type="presOf" srcId="{DDE3B72C-FB43-493D-8363-A68D4D3A00C5}" destId="{AB86070D-5C50-4221-8A93-23E9977E9243}" srcOrd="0" destOrd="0" presId="urn:microsoft.com/office/officeart/2005/8/layout/radial2"/>
    <dgm:cxn modelId="{667093B1-9B51-4BC9-BCF3-019C5BFA1B55}" type="presOf" srcId="{A8B01D3D-47C0-431C-9800-ABB73A020712}" destId="{B3FED31A-8E47-4F3B-9481-593F5C8CF7DD}" srcOrd="0" destOrd="0" presId="urn:microsoft.com/office/officeart/2005/8/layout/radial2"/>
    <dgm:cxn modelId="{0FDD49BE-3D36-4E9D-9284-E3011B5457A4}" type="presOf" srcId="{27313E2F-C15B-4B03-AAC0-C4D84BDB39C1}" destId="{B1AF4885-7BA3-43AB-8DF0-86EABD769450}" srcOrd="0" destOrd="0" presId="urn:microsoft.com/office/officeart/2005/8/layout/radial2"/>
    <dgm:cxn modelId="{69F033D6-53A0-4B18-A2A4-C8E754E3BE05}" srcId="{27313E2F-C15B-4B03-AAC0-C4D84BDB39C1}" destId="{DDE3B72C-FB43-493D-8363-A68D4D3A00C5}" srcOrd="0" destOrd="0" parTransId="{07AA7AE4-1339-4B89-B3CF-3612386EBCAE}" sibTransId="{4F6C7382-C2E2-4846-AD96-93C72D98B3F4}"/>
    <dgm:cxn modelId="{778718D8-4F61-40DD-9D6C-73C3F4C5338A}" type="presOf" srcId="{125946F0-D263-4876-9B2B-C0C35F1AD28D}" destId="{D75621B4-487C-4E94-A1AC-6304B81458CC}" srcOrd="0" destOrd="0" presId="urn:microsoft.com/office/officeart/2005/8/layout/radial2"/>
    <dgm:cxn modelId="{E5615CEC-D8BB-4F02-987D-5E0048FDF663}" type="presOf" srcId="{EC21D8DC-9FDF-46CA-B6B4-CC93B38992F4}" destId="{97785DE9-4ACC-4CDB-BF67-8DDC7891867F}" srcOrd="0" destOrd="0" presId="urn:microsoft.com/office/officeart/2005/8/layout/radial2"/>
    <dgm:cxn modelId="{84CFCB99-0C98-4B51-8F1B-9944E254C192}" type="presParOf" srcId="{B1AF4885-7BA3-43AB-8DF0-86EABD769450}" destId="{563BCB1E-D204-4D8E-A5F7-63F7FAA68D29}" srcOrd="0" destOrd="0" presId="urn:microsoft.com/office/officeart/2005/8/layout/radial2"/>
    <dgm:cxn modelId="{B724E44F-1F6D-4E6F-B82A-99752D027CA8}" type="presParOf" srcId="{563BCB1E-D204-4D8E-A5F7-63F7FAA68D29}" destId="{EB0B9981-1201-4E09-B037-E6A0E4768EEE}" srcOrd="0" destOrd="0" presId="urn:microsoft.com/office/officeart/2005/8/layout/radial2"/>
    <dgm:cxn modelId="{D251AF7E-7023-4BB3-A628-A4EDD876DEEC}" type="presParOf" srcId="{EB0B9981-1201-4E09-B037-E6A0E4768EEE}" destId="{3FEDE63F-84C2-4AE6-87CA-79F9BB19BF3D}" srcOrd="0" destOrd="0" presId="urn:microsoft.com/office/officeart/2005/8/layout/radial2"/>
    <dgm:cxn modelId="{A6903051-2A5D-4A56-B366-276F4089EBA5}" type="presParOf" srcId="{EB0B9981-1201-4E09-B037-E6A0E4768EEE}" destId="{38C1A091-B0ED-4030-818E-AA954BE104CA}" srcOrd="1" destOrd="0" presId="urn:microsoft.com/office/officeart/2005/8/layout/radial2"/>
    <dgm:cxn modelId="{0CFB9F32-AD3D-4F09-91D7-148F77F08215}" type="presParOf" srcId="{563BCB1E-D204-4D8E-A5F7-63F7FAA68D29}" destId="{C0CBF67C-F95F-4BE6-9580-9D4CFDD7DE61}" srcOrd="1" destOrd="0" presId="urn:microsoft.com/office/officeart/2005/8/layout/radial2"/>
    <dgm:cxn modelId="{77AA3EA5-F581-4941-8B1A-AE8FFC67EC68}" type="presParOf" srcId="{563BCB1E-D204-4D8E-A5F7-63F7FAA68D29}" destId="{FA37C814-CC0B-4640-9BA4-DE984F9D4E9F}" srcOrd="2" destOrd="0" presId="urn:microsoft.com/office/officeart/2005/8/layout/radial2"/>
    <dgm:cxn modelId="{23FAE2D4-E0F7-41AC-A5D2-9C4B7EFD3C99}" type="presParOf" srcId="{FA37C814-CC0B-4640-9BA4-DE984F9D4E9F}" destId="{AB86070D-5C50-4221-8A93-23E9977E9243}" srcOrd="0" destOrd="0" presId="urn:microsoft.com/office/officeart/2005/8/layout/radial2"/>
    <dgm:cxn modelId="{7949A532-225E-44E0-8295-B863BFA52714}" type="presParOf" srcId="{FA37C814-CC0B-4640-9BA4-DE984F9D4E9F}" destId="{1190ACC0-BEBA-4BA2-A51B-5F54324BF771}" srcOrd="1" destOrd="0" presId="urn:microsoft.com/office/officeart/2005/8/layout/radial2"/>
    <dgm:cxn modelId="{27F917F2-C8B3-4066-B0DE-7DCEA7F88996}" type="presParOf" srcId="{563BCB1E-D204-4D8E-A5F7-63F7FAA68D29}" destId="{62891F82-036E-4ADD-96ED-4A9DC073844B}" srcOrd="3" destOrd="0" presId="urn:microsoft.com/office/officeart/2005/8/layout/radial2"/>
    <dgm:cxn modelId="{67742A1E-FEE3-409C-BE0E-29C037603302}" type="presParOf" srcId="{563BCB1E-D204-4D8E-A5F7-63F7FAA68D29}" destId="{0203A64A-7380-456C-8D5D-04B35138A7AF}" srcOrd="4" destOrd="0" presId="urn:microsoft.com/office/officeart/2005/8/layout/radial2"/>
    <dgm:cxn modelId="{4910DEC8-BCCC-420C-AFBC-A4C313EE7DA3}" type="presParOf" srcId="{0203A64A-7380-456C-8D5D-04B35138A7AF}" destId="{D75621B4-487C-4E94-A1AC-6304B81458CC}" srcOrd="0" destOrd="0" presId="urn:microsoft.com/office/officeart/2005/8/layout/radial2"/>
    <dgm:cxn modelId="{D0F76476-1F2E-42A7-AFAF-08E1B2E955E2}" type="presParOf" srcId="{0203A64A-7380-456C-8D5D-04B35138A7AF}" destId="{ABEDB986-F7B9-4209-9E9C-340C8936AA26}" srcOrd="1" destOrd="0" presId="urn:microsoft.com/office/officeart/2005/8/layout/radial2"/>
    <dgm:cxn modelId="{A3D86499-FA6F-4060-A128-C41A437237A7}" type="presParOf" srcId="{563BCB1E-D204-4D8E-A5F7-63F7FAA68D29}" destId="{82CF91DE-C321-4991-B3E0-9C27BD9ECD98}" srcOrd="5" destOrd="0" presId="urn:microsoft.com/office/officeart/2005/8/layout/radial2"/>
    <dgm:cxn modelId="{D76CA6C5-35AB-4C3F-A5A4-F0683263CFB1}" type="presParOf" srcId="{563BCB1E-D204-4D8E-A5F7-63F7FAA68D29}" destId="{62DCBF21-E858-4066-81AE-448E4793B1B3}" srcOrd="6" destOrd="0" presId="urn:microsoft.com/office/officeart/2005/8/layout/radial2"/>
    <dgm:cxn modelId="{CBCF94A4-6A42-4E60-B73F-D26267A218FE}" type="presParOf" srcId="{62DCBF21-E858-4066-81AE-448E4793B1B3}" destId="{0E75AB39-7782-4D6E-959F-F9F35722ADDA}" srcOrd="0" destOrd="0" presId="urn:microsoft.com/office/officeart/2005/8/layout/radial2"/>
    <dgm:cxn modelId="{8FDE17E7-6FB6-47EA-912F-7965831C09B1}" type="presParOf" srcId="{62DCBF21-E858-4066-81AE-448E4793B1B3}" destId="{1798C703-4612-430A-AE66-01900768A34C}" srcOrd="1" destOrd="0" presId="urn:microsoft.com/office/officeart/2005/8/layout/radial2"/>
    <dgm:cxn modelId="{0C59D699-37A4-44F8-AB28-9F2FF6A928FB}" type="presParOf" srcId="{563BCB1E-D204-4D8E-A5F7-63F7FAA68D29}" destId="{B3FED31A-8E47-4F3B-9481-593F5C8CF7DD}" srcOrd="7" destOrd="0" presId="urn:microsoft.com/office/officeart/2005/8/layout/radial2"/>
    <dgm:cxn modelId="{BA6E7837-438A-44CA-B831-9BCDD5C1E955}" type="presParOf" srcId="{563BCB1E-D204-4D8E-A5F7-63F7FAA68D29}" destId="{2A6A5BF2-52F4-4117-9DEC-293DE9EA2501}" srcOrd="8" destOrd="0" presId="urn:microsoft.com/office/officeart/2005/8/layout/radial2"/>
    <dgm:cxn modelId="{5708E1A1-55AB-4AB7-862C-A536CA366AED}" type="presParOf" srcId="{2A6A5BF2-52F4-4117-9DEC-293DE9EA2501}" destId="{C024A179-8082-4EE2-82A1-1057F459DBA3}" srcOrd="0" destOrd="0" presId="urn:microsoft.com/office/officeart/2005/8/layout/radial2"/>
    <dgm:cxn modelId="{7EE0F72B-9CFE-4412-81B0-0E4A03DBCBE6}" type="presParOf" srcId="{2A6A5BF2-52F4-4117-9DEC-293DE9EA2501}" destId="{6D645566-21E8-4E61-9A63-D3DA788870E5}" srcOrd="1" destOrd="0" presId="urn:microsoft.com/office/officeart/2005/8/layout/radial2"/>
    <dgm:cxn modelId="{521CE59E-CE4B-4D62-9A82-4A853402ACF0}" type="presParOf" srcId="{563BCB1E-D204-4D8E-A5F7-63F7FAA68D29}" destId="{97785DE9-4ACC-4CDB-BF67-8DDC7891867F}" srcOrd="9" destOrd="0" presId="urn:microsoft.com/office/officeart/2005/8/layout/radial2"/>
    <dgm:cxn modelId="{4B55A5E8-B86D-422A-9000-F5B11FAE376B}" type="presParOf" srcId="{563BCB1E-D204-4D8E-A5F7-63F7FAA68D29}" destId="{9E7455DD-75A1-4D3A-A16C-88B653F2E8C3}" srcOrd="10" destOrd="0" presId="urn:microsoft.com/office/officeart/2005/8/layout/radial2"/>
    <dgm:cxn modelId="{D6358D28-0DD9-44FA-8B6A-69FEA0FD8E07}" type="presParOf" srcId="{9E7455DD-75A1-4D3A-A16C-88B653F2E8C3}" destId="{899B9342-1ECB-4AD6-837F-B1FB917496DD}" srcOrd="0" destOrd="0" presId="urn:microsoft.com/office/officeart/2005/8/layout/radial2"/>
    <dgm:cxn modelId="{03D636AF-0B6B-49C8-AF81-D48A68E56CB6}" type="presParOf" srcId="{9E7455DD-75A1-4D3A-A16C-88B653F2E8C3}" destId="{3E88D453-FA3B-47FD-B525-93B049F3756A}" srcOrd="1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85DE9-4ACC-4CDB-BF67-8DDC7891867F}">
      <dsp:nvSpPr>
        <dsp:cNvPr id="0" name=""/>
        <dsp:cNvSpPr/>
      </dsp:nvSpPr>
      <dsp:spPr>
        <a:xfrm rot="3371000">
          <a:off x="1098867" y="4252514"/>
          <a:ext cx="1737409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737409" y="24829"/>
              </a:lnTo>
            </a:path>
          </a:pathLst>
        </a:custGeom>
        <a:noFill/>
        <a:ln w="6350" cap="flat" cmpd="sng" algn="ctr">
          <a:solidFill>
            <a:srgbClr val="D7071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ED31A-8E47-4F3B-9481-593F5C8CF7DD}">
      <dsp:nvSpPr>
        <dsp:cNvPr id="0" name=""/>
        <dsp:cNvSpPr/>
      </dsp:nvSpPr>
      <dsp:spPr>
        <a:xfrm rot="1739877">
          <a:off x="1581544" y="3645134"/>
          <a:ext cx="1558810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558810" y="24829"/>
              </a:lnTo>
            </a:path>
          </a:pathLst>
        </a:custGeom>
        <a:noFill/>
        <a:ln w="6350" cap="flat" cmpd="sng" algn="ctr">
          <a:solidFill>
            <a:srgbClr val="D7071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F91DE-C321-4991-B3E0-9C27BD9ECD98}">
      <dsp:nvSpPr>
        <dsp:cNvPr id="0" name=""/>
        <dsp:cNvSpPr/>
      </dsp:nvSpPr>
      <dsp:spPr>
        <a:xfrm>
          <a:off x="1679253" y="2939665"/>
          <a:ext cx="1564216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564216" y="24829"/>
              </a:lnTo>
            </a:path>
          </a:pathLst>
        </a:custGeom>
        <a:noFill/>
        <a:ln w="6350" cap="flat" cmpd="sng" algn="ctr">
          <a:solidFill>
            <a:srgbClr val="D7071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91F82-036E-4ADD-96ED-4A9DC073844B}">
      <dsp:nvSpPr>
        <dsp:cNvPr id="0" name=""/>
        <dsp:cNvSpPr/>
      </dsp:nvSpPr>
      <dsp:spPr>
        <a:xfrm rot="19860123">
          <a:off x="1581544" y="2234197"/>
          <a:ext cx="1558810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558810" y="24829"/>
              </a:lnTo>
            </a:path>
          </a:pathLst>
        </a:custGeom>
        <a:noFill/>
        <a:ln w="6350" cap="flat" cmpd="sng" algn="ctr">
          <a:solidFill>
            <a:srgbClr val="D7071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BF67C-F95F-4BE6-9580-9D4CFDD7DE61}">
      <dsp:nvSpPr>
        <dsp:cNvPr id="0" name=""/>
        <dsp:cNvSpPr/>
      </dsp:nvSpPr>
      <dsp:spPr>
        <a:xfrm rot="18229000">
          <a:off x="1098867" y="1626816"/>
          <a:ext cx="1737409" cy="49658"/>
        </a:xfrm>
        <a:custGeom>
          <a:avLst/>
          <a:gdLst/>
          <a:ahLst/>
          <a:cxnLst/>
          <a:rect l="0" t="0" r="0" b="0"/>
          <a:pathLst>
            <a:path>
              <a:moveTo>
                <a:pt x="0" y="24829"/>
              </a:moveTo>
              <a:lnTo>
                <a:pt x="1737409" y="24829"/>
              </a:lnTo>
            </a:path>
          </a:pathLst>
        </a:custGeom>
        <a:noFill/>
        <a:ln w="6350" cap="flat" cmpd="sng" algn="ctr">
          <a:solidFill>
            <a:srgbClr val="D70717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1A091-B0ED-4030-818E-AA954BE104CA}">
      <dsp:nvSpPr>
        <dsp:cNvPr id="0" name=""/>
        <dsp:cNvSpPr/>
      </dsp:nvSpPr>
      <dsp:spPr>
        <a:xfrm>
          <a:off x="243702" y="2120053"/>
          <a:ext cx="1688883" cy="168888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86070D-5C50-4221-8A93-23E9977E9243}">
      <dsp:nvSpPr>
        <dsp:cNvPr id="0" name=""/>
        <dsp:cNvSpPr/>
      </dsp:nvSpPr>
      <dsp:spPr>
        <a:xfrm>
          <a:off x="2226352" y="2292"/>
          <a:ext cx="1013330" cy="1013330"/>
        </a:xfrm>
        <a:prstGeom prst="ellipse">
          <a:avLst/>
        </a:prstGeom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tag</a:t>
          </a:r>
        </a:p>
      </dsp:txBody>
      <dsp:txXfrm>
        <a:off x="2374751" y="150691"/>
        <a:ext cx="716532" cy="716532"/>
      </dsp:txXfrm>
    </dsp:sp>
    <dsp:sp modelId="{D75621B4-487C-4E94-A1AC-6304B81458CC}">
      <dsp:nvSpPr>
        <dsp:cNvPr id="0" name=""/>
        <dsp:cNvSpPr/>
      </dsp:nvSpPr>
      <dsp:spPr>
        <a:xfrm>
          <a:off x="2979129" y="1128902"/>
          <a:ext cx="1013330" cy="1013330"/>
        </a:xfrm>
        <a:prstGeom prst="ellipse">
          <a:avLst/>
        </a:prstGeom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3127528" y="1277301"/>
        <a:ext cx="716532" cy="716532"/>
      </dsp:txXfrm>
    </dsp:sp>
    <dsp:sp modelId="{0E75AB39-7782-4D6E-959F-F9F35722ADDA}">
      <dsp:nvSpPr>
        <dsp:cNvPr id="0" name=""/>
        <dsp:cNvSpPr/>
      </dsp:nvSpPr>
      <dsp:spPr>
        <a:xfrm>
          <a:off x="3243469" y="2457829"/>
          <a:ext cx="1013330" cy="1013330"/>
        </a:xfrm>
        <a:prstGeom prst="ellipse">
          <a:avLst/>
        </a:prstGeom>
        <a:solidFill>
          <a:srgbClr val="D70717"/>
        </a:solidFill>
        <a:ln w="19050"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3391868" y="2606228"/>
        <a:ext cx="716532" cy="716532"/>
      </dsp:txXfrm>
    </dsp:sp>
    <dsp:sp modelId="{C024A179-8082-4EE2-82A1-1057F459DBA3}">
      <dsp:nvSpPr>
        <dsp:cNvPr id="0" name=""/>
        <dsp:cNvSpPr/>
      </dsp:nvSpPr>
      <dsp:spPr>
        <a:xfrm>
          <a:off x="2979129" y="3786757"/>
          <a:ext cx="1013330" cy="1013330"/>
        </a:xfrm>
        <a:prstGeom prst="ellipse">
          <a:avLst/>
        </a:prstGeom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Scribble/>
                </ask:type>
              </ask:lineSketchStyleProps>
            </a:ext>
          </a:extLst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3127528" y="3935156"/>
        <a:ext cx="716532" cy="716532"/>
      </dsp:txXfrm>
    </dsp:sp>
    <dsp:sp modelId="{899B9342-1ECB-4AD6-837F-B1FB917496DD}">
      <dsp:nvSpPr>
        <dsp:cNvPr id="0" name=""/>
        <dsp:cNvSpPr/>
      </dsp:nvSpPr>
      <dsp:spPr>
        <a:xfrm>
          <a:off x="2226352" y="4913367"/>
          <a:ext cx="1013330" cy="1013330"/>
        </a:xfrm>
        <a:prstGeom prst="ellipse">
          <a:avLst/>
        </a:prstGeom>
        <a:solidFill>
          <a:srgbClr val="D70717"/>
        </a:solidFill>
        <a:ln>
          <a:solidFill>
            <a:schemeClr val="tx1"/>
          </a:solidFill>
          <a:extLst>
            <a:ext uri="{C807C97D-BFC1-408E-A445-0C87EB9F89A2}">
              <ask:lineSketchStyleProps xmlns:ask="http://schemas.microsoft.com/office/drawing/2018/sketchyshapes">
                <ask:type>
                  <ask:lineSketchFreehand/>
                </ask:type>
              </ask:lineSketchStyleProps>
            </a:ext>
          </a:extLst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tag</a:t>
          </a:r>
          <a:endParaRPr lang="en-US" sz="41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2374751" y="5061766"/>
        <a:ext cx="716532" cy="716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F1CD31BC-33D6-4B20-A7CD-8232587A02BF}" type="datetimeFigureOut">
              <a:rPr lang="en-US" smtClean="0"/>
              <a:t>1/4/2024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860B2498-FF8C-4637-B769-2C2FD433A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3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0B2498-FF8C-4637-B769-2C2FD433AE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2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0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845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353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446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072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412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682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596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988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804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35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CA53-C5E2-48D3-A02D-F0B6137EB536}" type="datetimeFigureOut">
              <a:rPr lang="ar-IQ" smtClean="0"/>
              <a:t>23/06/1445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E2C5-E8FD-4BE7-BD51-7176827B3B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571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006950" y="902347"/>
            <a:ext cx="8915399" cy="1803400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6000" b="1" dirty="0">
                <a:solidFill>
                  <a:srgbClr val="C00000"/>
                </a:solidFill>
                <a:cs typeface="Akhbar MT" pitchFamily="2" charset="-78"/>
              </a:rPr>
              <a:t>آلية بناء الحقول وفق معيار مارك </a:t>
            </a:r>
            <a:r>
              <a:rPr lang="ar-IQ" sz="6000" b="1" dirty="0">
                <a:solidFill>
                  <a:srgbClr val="C00000"/>
                </a:solidFill>
                <a:cs typeface="+mj-cs"/>
              </a:rPr>
              <a:t>21</a:t>
            </a:r>
            <a:br>
              <a:rPr lang="ar-IQ" sz="6000" b="1" dirty="0">
                <a:solidFill>
                  <a:srgbClr val="C00000"/>
                </a:solidFill>
                <a:cs typeface="Akhbar MT" pitchFamily="2" charset="-78"/>
              </a:rPr>
            </a:br>
            <a:br>
              <a:rPr lang="ar-IQ" sz="1800" b="1" dirty="0">
                <a:solidFill>
                  <a:srgbClr val="C00000"/>
                </a:solidFill>
                <a:cs typeface="Akhbar MT" pitchFamily="2" charset="-78"/>
              </a:rPr>
            </a:br>
            <a:endParaRPr lang="ar-IQ" sz="1400" b="1" dirty="0">
              <a:solidFill>
                <a:srgbClr val="C00000"/>
              </a:solidFill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9932" y="3053166"/>
            <a:ext cx="11292668" cy="3322234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endParaRPr lang="ar-IQ" sz="2800" b="1" dirty="0">
              <a:solidFill>
                <a:schemeClr val="tx1"/>
              </a:solidFill>
              <a:cs typeface="Akhbar MT" pitchFamily="2" charset="-78"/>
            </a:endParaRPr>
          </a:p>
          <a:p>
            <a:pPr algn="ctr"/>
            <a:r>
              <a:rPr lang="ar-IQ" sz="4400" b="1" dirty="0">
                <a:solidFill>
                  <a:schemeClr val="tx1"/>
                </a:solidFill>
                <a:cs typeface="Akhbar MT" pitchFamily="2" charset="-78"/>
              </a:rPr>
              <a:t>إعداد الأستاذ</a:t>
            </a:r>
          </a:p>
          <a:p>
            <a:pPr algn="ctr"/>
            <a:r>
              <a:rPr lang="ar-IQ" sz="4400" b="1" dirty="0">
                <a:solidFill>
                  <a:schemeClr val="tx1"/>
                </a:solidFill>
                <a:cs typeface="Akhbar MT" pitchFamily="2" charset="-78"/>
              </a:rPr>
              <a:t>أحمد الشمري</a:t>
            </a:r>
          </a:p>
          <a:p>
            <a:pPr algn="ctr"/>
            <a:r>
              <a:rPr lang="ar-IQ" sz="4400" b="1" dirty="0">
                <a:solidFill>
                  <a:schemeClr val="tx1"/>
                </a:solidFill>
                <a:cs typeface="Akhbar MT" pitchFamily="2" charset="-78"/>
              </a:rPr>
              <a:t>الجامعة المستنصرية</a:t>
            </a:r>
          </a:p>
        </p:txBody>
      </p:sp>
    </p:spTree>
    <p:extLst>
      <p:ext uri="{BB962C8B-B14F-4D97-AF65-F5344CB8AC3E}">
        <p14:creationId xmlns:p14="http://schemas.microsoft.com/office/powerpoint/2010/main" val="259903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ar-IQ" sz="4000" b="1" dirty="0">
                <a:solidFill>
                  <a:srgbClr val="D70717"/>
                </a:solidFill>
                <a:cs typeface="Akhbar MT" pitchFamily="2" charset="-78"/>
              </a:rPr>
              <a:t>ماذا نعني </a:t>
            </a:r>
            <a:r>
              <a:rPr lang="ar-IQ" sz="4000" b="1" dirty="0">
                <a:solidFill>
                  <a:srgbClr val="D70717"/>
                </a:solidFill>
                <a:latin typeface="Angsana New" panose="02020603050405020304" pitchFamily="18" charset="-34"/>
                <a:cs typeface="Akhbar MT" pitchFamily="2" charset="-78"/>
              </a:rPr>
              <a:t>بـ (</a:t>
            </a:r>
            <a:r>
              <a:rPr lang="en-US" sz="3200" b="1" dirty="0">
                <a:solidFill>
                  <a:srgbClr val="D707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</a:t>
            </a:r>
            <a:r>
              <a:rPr lang="ar-IQ" sz="4000" b="1" dirty="0">
                <a:solidFill>
                  <a:srgbClr val="D70717"/>
                </a:solidFill>
                <a:latin typeface="Angsana New" panose="02020603050405020304" pitchFamily="18" charset="-34"/>
                <a:cs typeface="Akhbar MT" pitchFamily="2" charset="-78"/>
              </a:rPr>
              <a:t>)؟</a:t>
            </a:r>
            <a:endParaRPr lang="ar-IQ" sz="4000" b="1" dirty="0">
              <a:solidFill>
                <a:srgbClr val="D70717"/>
              </a:solidFill>
              <a:cs typeface="Akhbar MT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200" dirty="0">
                <a:solidFill>
                  <a:schemeClr val="tx1"/>
                </a:solidFill>
                <a:cs typeface="Akhbar MT" pitchFamily="2" charset="-78"/>
              </a:rPr>
              <a:t>معيار مارك هو الفهرس المقروء آلياً وكلمة (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</a:t>
            </a:r>
            <a:r>
              <a:rPr lang="ar-IQ" sz="3200" dirty="0">
                <a:solidFill>
                  <a:schemeClr val="tx1"/>
                </a:solidFill>
                <a:cs typeface="Akhbar MT" pitchFamily="2" charset="-78"/>
              </a:rPr>
              <a:t>) هي الأحرف الاستهلالية لـ </a:t>
            </a:r>
          </a:p>
          <a:p>
            <a:pPr marL="0" indent="0" algn="ctr">
              <a:buNone/>
            </a:pPr>
            <a:r>
              <a:rPr lang="ar-IQ" sz="5400" dirty="0">
                <a:solidFill>
                  <a:schemeClr val="tx1"/>
                </a:solidFill>
                <a:cs typeface="Akhbar MT" pitchFamily="2" charset="-78"/>
              </a:rPr>
              <a:t>( </a:t>
            </a:r>
            <a:r>
              <a:rPr lang="en-US" sz="5400" b="1" dirty="0">
                <a:solidFill>
                  <a:srgbClr val="D70717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</a:t>
            </a:r>
            <a:r>
              <a:rPr lang="en-US" sz="5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chine  </a:t>
            </a:r>
            <a:r>
              <a:rPr lang="en-US" sz="5400" b="1" dirty="0">
                <a:solidFill>
                  <a:srgbClr val="D70717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</a:t>
            </a:r>
            <a:r>
              <a:rPr lang="en-US" sz="5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eadable  </a:t>
            </a:r>
            <a:r>
              <a:rPr lang="en-US" sz="5400" b="1" dirty="0">
                <a:solidFill>
                  <a:srgbClr val="D70717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r>
              <a:rPr lang="en-US" sz="54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atalog</a:t>
            </a:r>
            <a:r>
              <a:rPr lang="ar-IQ" sz="5400" dirty="0">
                <a:solidFill>
                  <a:schemeClr val="tx1"/>
                </a:solidFill>
                <a:cs typeface="Akhbar MT" pitchFamily="2" charset="-78"/>
              </a:rPr>
              <a:t>) </a:t>
            </a:r>
          </a:p>
          <a:p>
            <a:pPr marL="0" indent="0" algn="ctr">
              <a:buNone/>
            </a:pPr>
            <a:endParaRPr lang="ar-IQ" sz="5400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4018903" y="3673098"/>
            <a:ext cx="1384731" cy="914400"/>
          </a:xfrm>
          <a:custGeom>
            <a:avLst/>
            <a:gdLst>
              <a:gd name="connsiteX0" fmla="*/ 0 w 1384731"/>
              <a:gd name="connsiteY0" fmla="*/ 0 h 914400"/>
              <a:gd name="connsiteX1" fmla="*/ 433882 w 1384731"/>
              <a:gd name="connsiteY1" fmla="*/ 0 h 914400"/>
              <a:gd name="connsiteX2" fmla="*/ 895459 w 1384731"/>
              <a:gd name="connsiteY2" fmla="*/ 0 h 914400"/>
              <a:gd name="connsiteX3" fmla="*/ 1384731 w 1384731"/>
              <a:gd name="connsiteY3" fmla="*/ 0 h 914400"/>
              <a:gd name="connsiteX4" fmla="*/ 1384731 w 1384731"/>
              <a:gd name="connsiteY4" fmla="*/ 438912 h 914400"/>
              <a:gd name="connsiteX5" fmla="*/ 1384731 w 1384731"/>
              <a:gd name="connsiteY5" fmla="*/ 914400 h 914400"/>
              <a:gd name="connsiteX6" fmla="*/ 909307 w 1384731"/>
              <a:gd name="connsiteY6" fmla="*/ 914400 h 914400"/>
              <a:gd name="connsiteX7" fmla="*/ 447730 w 1384731"/>
              <a:gd name="connsiteY7" fmla="*/ 914400 h 914400"/>
              <a:gd name="connsiteX8" fmla="*/ 0 w 1384731"/>
              <a:gd name="connsiteY8" fmla="*/ 914400 h 914400"/>
              <a:gd name="connsiteX9" fmla="*/ 0 w 1384731"/>
              <a:gd name="connsiteY9" fmla="*/ 475488 h 914400"/>
              <a:gd name="connsiteX10" fmla="*/ 0 w 1384731"/>
              <a:gd name="connsiteY10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4731" h="914400" fill="none" extrusionOk="0">
                <a:moveTo>
                  <a:pt x="0" y="0"/>
                </a:moveTo>
                <a:cubicBezTo>
                  <a:pt x="125830" y="-49032"/>
                  <a:pt x="290467" y="38080"/>
                  <a:pt x="433882" y="0"/>
                </a:cubicBezTo>
                <a:cubicBezTo>
                  <a:pt x="577297" y="-38080"/>
                  <a:pt x="723556" y="36142"/>
                  <a:pt x="895459" y="0"/>
                </a:cubicBezTo>
                <a:cubicBezTo>
                  <a:pt x="1067362" y="-36142"/>
                  <a:pt x="1193027" y="11186"/>
                  <a:pt x="1384731" y="0"/>
                </a:cubicBezTo>
                <a:cubicBezTo>
                  <a:pt x="1412373" y="116143"/>
                  <a:pt x="1369802" y="346964"/>
                  <a:pt x="1384731" y="438912"/>
                </a:cubicBezTo>
                <a:cubicBezTo>
                  <a:pt x="1399660" y="530860"/>
                  <a:pt x="1347397" y="708689"/>
                  <a:pt x="1384731" y="914400"/>
                </a:cubicBezTo>
                <a:cubicBezTo>
                  <a:pt x="1228663" y="935442"/>
                  <a:pt x="1068245" y="884034"/>
                  <a:pt x="909307" y="914400"/>
                </a:cubicBezTo>
                <a:cubicBezTo>
                  <a:pt x="750369" y="944766"/>
                  <a:pt x="641632" y="861853"/>
                  <a:pt x="447730" y="914400"/>
                </a:cubicBezTo>
                <a:cubicBezTo>
                  <a:pt x="253828" y="966947"/>
                  <a:pt x="143058" y="885914"/>
                  <a:pt x="0" y="914400"/>
                </a:cubicBezTo>
                <a:cubicBezTo>
                  <a:pt x="-19031" y="819692"/>
                  <a:pt x="37497" y="670391"/>
                  <a:pt x="0" y="475488"/>
                </a:cubicBezTo>
                <a:cubicBezTo>
                  <a:pt x="-37497" y="280585"/>
                  <a:pt x="31071" y="203753"/>
                  <a:pt x="0" y="0"/>
                </a:cubicBezTo>
                <a:close/>
              </a:path>
              <a:path w="1384731" h="914400" stroke="0" extrusionOk="0">
                <a:moveTo>
                  <a:pt x="0" y="0"/>
                </a:moveTo>
                <a:cubicBezTo>
                  <a:pt x="155887" y="-54258"/>
                  <a:pt x="343472" y="43176"/>
                  <a:pt x="461577" y="0"/>
                </a:cubicBezTo>
                <a:cubicBezTo>
                  <a:pt x="579682" y="-43176"/>
                  <a:pt x="848404" y="53633"/>
                  <a:pt x="950849" y="0"/>
                </a:cubicBezTo>
                <a:cubicBezTo>
                  <a:pt x="1053294" y="-53633"/>
                  <a:pt x="1267816" y="1286"/>
                  <a:pt x="1384731" y="0"/>
                </a:cubicBezTo>
                <a:cubicBezTo>
                  <a:pt x="1425775" y="107605"/>
                  <a:pt x="1353760" y="337244"/>
                  <a:pt x="1384731" y="438912"/>
                </a:cubicBezTo>
                <a:cubicBezTo>
                  <a:pt x="1415702" y="540580"/>
                  <a:pt x="1358200" y="681805"/>
                  <a:pt x="1384731" y="914400"/>
                </a:cubicBezTo>
                <a:cubicBezTo>
                  <a:pt x="1185813" y="933853"/>
                  <a:pt x="1044681" y="913968"/>
                  <a:pt x="923154" y="914400"/>
                </a:cubicBezTo>
                <a:cubicBezTo>
                  <a:pt x="801627" y="914832"/>
                  <a:pt x="543842" y="861605"/>
                  <a:pt x="433882" y="914400"/>
                </a:cubicBezTo>
                <a:cubicBezTo>
                  <a:pt x="323922" y="967195"/>
                  <a:pt x="98455" y="869503"/>
                  <a:pt x="0" y="914400"/>
                </a:cubicBezTo>
                <a:cubicBezTo>
                  <a:pt x="-15605" y="734203"/>
                  <a:pt x="14583" y="559983"/>
                  <a:pt x="0" y="457200"/>
                </a:cubicBezTo>
                <a:cubicBezTo>
                  <a:pt x="-14583" y="354417"/>
                  <a:pt x="30046" y="127309"/>
                  <a:pt x="0" y="0"/>
                </a:cubicBezTo>
                <a:close/>
              </a:path>
            </a:pathLst>
          </a:custGeom>
          <a:solidFill>
            <a:srgbClr val="D70717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8229488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MA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403634" y="3673098"/>
            <a:ext cx="1384731" cy="914400"/>
          </a:xfrm>
          <a:custGeom>
            <a:avLst/>
            <a:gdLst>
              <a:gd name="connsiteX0" fmla="*/ 0 w 1384731"/>
              <a:gd name="connsiteY0" fmla="*/ 0 h 914400"/>
              <a:gd name="connsiteX1" fmla="*/ 447730 w 1384731"/>
              <a:gd name="connsiteY1" fmla="*/ 0 h 914400"/>
              <a:gd name="connsiteX2" fmla="*/ 909307 w 1384731"/>
              <a:gd name="connsiteY2" fmla="*/ 0 h 914400"/>
              <a:gd name="connsiteX3" fmla="*/ 1384731 w 1384731"/>
              <a:gd name="connsiteY3" fmla="*/ 0 h 914400"/>
              <a:gd name="connsiteX4" fmla="*/ 1384731 w 1384731"/>
              <a:gd name="connsiteY4" fmla="*/ 466344 h 914400"/>
              <a:gd name="connsiteX5" fmla="*/ 1384731 w 1384731"/>
              <a:gd name="connsiteY5" fmla="*/ 914400 h 914400"/>
              <a:gd name="connsiteX6" fmla="*/ 895459 w 1384731"/>
              <a:gd name="connsiteY6" fmla="*/ 914400 h 914400"/>
              <a:gd name="connsiteX7" fmla="*/ 447730 w 1384731"/>
              <a:gd name="connsiteY7" fmla="*/ 914400 h 914400"/>
              <a:gd name="connsiteX8" fmla="*/ 0 w 1384731"/>
              <a:gd name="connsiteY8" fmla="*/ 914400 h 914400"/>
              <a:gd name="connsiteX9" fmla="*/ 0 w 1384731"/>
              <a:gd name="connsiteY9" fmla="*/ 466344 h 914400"/>
              <a:gd name="connsiteX10" fmla="*/ 0 w 1384731"/>
              <a:gd name="connsiteY10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4731" h="914400" fill="none" extrusionOk="0">
                <a:moveTo>
                  <a:pt x="0" y="0"/>
                </a:moveTo>
                <a:cubicBezTo>
                  <a:pt x="125284" y="-290"/>
                  <a:pt x="259545" y="26201"/>
                  <a:pt x="447730" y="0"/>
                </a:cubicBezTo>
                <a:cubicBezTo>
                  <a:pt x="635915" y="-26201"/>
                  <a:pt x="759370" y="1625"/>
                  <a:pt x="909307" y="0"/>
                </a:cubicBezTo>
                <a:cubicBezTo>
                  <a:pt x="1059244" y="-1625"/>
                  <a:pt x="1209634" y="50513"/>
                  <a:pt x="1384731" y="0"/>
                </a:cubicBezTo>
                <a:cubicBezTo>
                  <a:pt x="1403780" y="208173"/>
                  <a:pt x="1345954" y="324644"/>
                  <a:pt x="1384731" y="466344"/>
                </a:cubicBezTo>
                <a:cubicBezTo>
                  <a:pt x="1423508" y="608044"/>
                  <a:pt x="1331079" y="756095"/>
                  <a:pt x="1384731" y="914400"/>
                </a:cubicBezTo>
                <a:cubicBezTo>
                  <a:pt x="1285457" y="954719"/>
                  <a:pt x="1093738" y="859987"/>
                  <a:pt x="895459" y="914400"/>
                </a:cubicBezTo>
                <a:cubicBezTo>
                  <a:pt x="697180" y="968813"/>
                  <a:pt x="541959" y="896388"/>
                  <a:pt x="447730" y="914400"/>
                </a:cubicBezTo>
                <a:cubicBezTo>
                  <a:pt x="353501" y="932412"/>
                  <a:pt x="213489" y="890528"/>
                  <a:pt x="0" y="914400"/>
                </a:cubicBezTo>
                <a:cubicBezTo>
                  <a:pt x="-13206" y="736090"/>
                  <a:pt x="48965" y="556487"/>
                  <a:pt x="0" y="466344"/>
                </a:cubicBezTo>
                <a:cubicBezTo>
                  <a:pt x="-48965" y="376201"/>
                  <a:pt x="11021" y="191100"/>
                  <a:pt x="0" y="0"/>
                </a:cubicBezTo>
                <a:close/>
              </a:path>
              <a:path w="1384731" h="914400" stroke="0" extrusionOk="0">
                <a:moveTo>
                  <a:pt x="0" y="0"/>
                </a:moveTo>
                <a:cubicBezTo>
                  <a:pt x="140800" y="-14539"/>
                  <a:pt x="266191" y="40475"/>
                  <a:pt x="489272" y="0"/>
                </a:cubicBezTo>
                <a:cubicBezTo>
                  <a:pt x="712353" y="-40475"/>
                  <a:pt x="830982" y="32034"/>
                  <a:pt x="978543" y="0"/>
                </a:cubicBezTo>
                <a:cubicBezTo>
                  <a:pt x="1126104" y="-32034"/>
                  <a:pt x="1254311" y="22918"/>
                  <a:pt x="1384731" y="0"/>
                </a:cubicBezTo>
                <a:cubicBezTo>
                  <a:pt x="1415225" y="110201"/>
                  <a:pt x="1381314" y="245328"/>
                  <a:pt x="1384731" y="475488"/>
                </a:cubicBezTo>
                <a:cubicBezTo>
                  <a:pt x="1388148" y="705648"/>
                  <a:pt x="1377949" y="730693"/>
                  <a:pt x="1384731" y="914400"/>
                </a:cubicBezTo>
                <a:cubicBezTo>
                  <a:pt x="1201213" y="946175"/>
                  <a:pt x="1076138" y="895061"/>
                  <a:pt x="909307" y="914400"/>
                </a:cubicBezTo>
                <a:cubicBezTo>
                  <a:pt x="742476" y="933739"/>
                  <a:pt x="633758" y="903788"/>
                  <a:pt x="433882" y="914400"/>
                </a:cubicBezTo>
                <a:cubicBezTo>
                  <a:pt x="234006" y="925012"/>
                  <a:pt x="106250" y="869447"/>
                  <a:pt x="0" y="914400"/>
                </a:cubicBezTo>
                <a:cubicBezTo>
                  <a:pt x="-14016" y="784059"/>
                  <a:pt x="18847" y="613383"/>
                  <a:pt x="0" y="484632"/>
                </a:cubicBezTo>
                <a:cubicBezTo>
                  <a:pt x="-18847" y="355881"/>
                  <a:pt x="50640" y="175697"/>
                  <a:pt x="0" y="0"/>
                </a:cubicBezTo>
                <a:close/>
              </a:path>
            </a:pathLst>
          </a:custGeom>
          <a:solidFill>
            <a:srgbClr val="D70717"/>
          </a:solidFill>
          <a:ln>
            <a:solidFill>
              <a:schemeClr val="tx1">
                <a:lumMod val="95000"/>
                <a:lumOff val="5000"/>
              </a:schemeClr>
            </a:solidFill>
            <a:extLst>
              <a:ext uri="{C807C97D-BFC1-408E-A445-0C87EB9F89A2}">
                <ask:lineSketchStyleProps xmlns:ask="http://schemas.microsoft.com/office/drawing/2018/sketchyshapes" sd="234838966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R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788365" y="3673098"/>
            <a:ext cx="1384731" cy="914400"/>
          </a:xfrm>
          <a:custGeom>
            <a:avLst/>
            <a:gdLst>
              <a:gd name="connsiteX0" fmla="*/ 0 w 1384731"/>
              <a:gd name="connsiteY0" fmla="*/ 0 h 914400"/>
              <a:gd name="connsiteX1" fmla="*/ 475424 w 1384731"/>
              <a:gd name="connsiteY1" fmla="*/ 0 h 914400"/>
              <a:gd name="connsiteX2" fmla="*/ 923154 w 1384731"/>
              <a:gd name="connsiteY2" fmla="*/ 0 h 914400"/>
              <a:gd name="connsiteX3" fmla="*/ 1384731 w 1384731"/>
              <a:gd name="connsiteY3" fmla="*/ 0 h 914400"/>
              <a:gd name="connsiteX4" fmla="*/ 1384731 w 1384731"/>
              <a:gd name="connsiteY4" fmla="*/ 475488 h 914400"/>
              <a:gd name="connsiteX5" fmla="*/ 1384731 w 1384731"/>
              <a:gd name="connsiteY5" fmla="*/ 914400 h 914400"/>
              <a:gd name="connsiteX6" fmla="*/ 950849 w 1384731"/>
              <a:gd name="connsiteY6" fmla="*/ 914400 h 914400"/>
              <a:gd name="connsiteX7" fmla="*/ 475424 w 1384731"/>
              <a:gd name="connsiteY7" fmla="*/ 914400 h 914400"/>
              <a:gd name="connsiteX8" fmla="*/ 0 w 1384731"/>
              <a:gd name="connsiteY8" fmla="*/ 914400 h 914400"/>
              <a:gd name="connsiteX9" fmla="*/ 0 w 1384731"/>
              <a:gd name="connsiteY9" fmla="*/ 448056 h 914400"/>
              <a:gd name="connsiteX10" fmla="*/ 0 w 1384731"/>
              <a:gd name="connsiteY10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84731" h="914400" fill="none" extrusionOk="0">
                <a:moveTo>
                  <a:pt x="0" y="0"/>
                </a:moveTo>
                <a:cubicBezTo>
                  <a:pt x="106706" y="-36530"/>
                  <a:pt x="253115" y="38336"/>
                  <a:pt x="475424" y="0"/>
                </a:cubicBezTo>
                <a:cubicBezTo>
                  <a:pt x="697733" y="-38336"/>
                  <a:pt x="795568" y="48618"/>
                  <a:pt x="923154" y="0"/>
                </a:cubicBezTo>
                <a:cubicBezTo>
                  <a:pt x="1050740" y="-48618"/>
                  <a:pt x="1266930" y="42835"/>
                  <a:pt x="1384731" y="0"/>
                </a:cubicBezTo>
                <a:cubicBezTo>
                  <a:pt x="1401245" y="180336"/>
                  <a:pt x="1378657" y="371180"/>
                  <a:pt x="1384731" y="475488"/>
                </a:cubicBezTo>
                <a:cubicBezTo>
                  <a:pt x="1390805" y="579796"/>
                  <a:pt x="1339722" y="812394"/>
                  <a:pt x="1384731" y="914400"/>
                </a:cubicBezTo>
                <a:cubicBezTo>
                  <a:pt x="1172812" y="924942"/>
                  <a:pt x="1097792" y="914258"/>
                  <a:pt x="950849" y="914400"/>
                </a:cubicBezTo>
                <a:cubicBezTo>
                  <a:pt x="803906" y="914542"/>
                  <a:pt x="679213" y="888805"/>
                  <a:pt x="475424" y="914400"/>
                </a:cubicBezTo>
                <a:cubicBezTo>
                  <a:pt x="271635" y="939995"/>
                  <a:pt x="153708" y="879772"/>
                  <a:pt x="0" y="914400"/>
                </a:cubicBezTo>
                <a:cubicBezTo>
                  <a:pt x="-11053" y="694982"/>
                  <a:pt x="37158" y="674435"/>
                  <a:pt x="0" y="448056"/>
                </a:cubicBezTo>
                <a:cubicBezTo>
                  <a:pt x="-37158" y="221677"/>
                  <a:pt x="17708" y="150878"/>
                  <a:pt x="0" y="0"/>
                </a:cubicBezTo>
                <a:close/>
              </a:path>
              <a:path w="1384731" h="914400" stroke="0" extrusionOk="0">
                <a:moveTo>
                  <a:pt x="0" y="0"/>
                </a:moveTo>
                <a:cubicBezTo>
                  <a:pt x="209581" y="-16673"/>
                  <a:pt x="283348" y="45611"/>
                  <a:pt x="433882" y="0"/>
                </a:cubicBezTo>
                <a:cubicBezTo>
                  <a:pt x="584416" y="-45611"/>
                  <a:pt x="654451" y="30599"/>
                  <a:pt x="853917" y="0"/>
                </a:cubicBezTo>
                <a:cubicBezTo>
                  <a:pt x="1053383" y="-30599"/>
                  <a:pt x="1124128" y="3699"/>
                  <a:pt x="1384731" y="0"/>
                </a:cubicBezTo>
                <a:cubicBezTo>
                  <a:pt x="1398314" y="232814"/>
                  <a:pt x="1377783" y="351083"/>
                  <a:pt x="1384731" y="475488"/>
                </a:cubicBezTo>
                <a:cubicBezTo>
                  <a:pt x="1391679" y="599893"/>
                  <a:pt x="1367296" y="695637"/>
                  <a:pt x="1384731" y="914400"/>
                </a:cubicBezTo>
                <a:cubicBezTo>
                  <a:pt x="1254282" y="965596"/>
                  <a:pt x="1144172" y="894723"/>
                  <a:pt x="909307" y="914400"/>
                </a:cubicBezTo>
                <a:cubicBezTo>
                  <a:pt x="674442" y="934077"/>
                  <a:pt x="661772" y="896469"/>
                  <a:pt x="489272" y="914400"/>
                </a:cubicBezTo>
                <a:cubicBezTo>
                  <a:pt x="316772" y="932331"/>
                  <a:pt x="212575" y="886868"/>
                  <a:pt x="0" y="914400"/>
                </a:cubicBezTo>
                <a:cubicBezTo>
                  <a:pt x="-39586" y="726318"/>
                  <a:pt x="19667" y="606655"/>
                  <a:pt x="0" y="475488"/>
                </a:cubicBezTo>
                <a:cubicBezTo>
                  <a:pt x="-19667" y="344321"/>
                  <a:pt x="15248" y="158003"/>
                  <a:pt x="0" y="0"/>
                </a:cubicBezTo>
                <a:close/>
              </a:path>
            </a:pathLst>
          </a:custGeom>
          <a:solidFill>
            <a:srgbClr val="D70717"/>
          </a:solidFill>
          <a:ln>
            <a:solidFill>
              <a:schemeClr val="tx1">
                <a:lumMod val="95000"/>
                <a:lumOff val="5000"/>
              </a:schemeClr>
            </a:solidFill>
            <a:extLst>
              <a:ext uri="{C807C97D-BFC1-408E-A445-0C87EB9F89A2}">
                <ask:lineSketchStyleProps xmlns:ask="http://schemas.microsoft.com/office/drawing/2018/sketchyshapes" sd="303572725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endParaRPr lang="ar-IQ" sz="4800" b="1" dirty="0">
              <a:solidFill>
                <a:schemeClr val="bg1"/>
              </a:solidFill>
              <a:latin typeface="Angsana New" panose="02020603050405020304" pitchFamily="18" charset="-34"/>
            </a:endParaRPr>
          </a:p>
        </p:txBody>
      </p: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45C2E278-F73B-83E8-69C2-435EA1AF7CB1}"/>
              </a:ext>
            </a:extLst>
          </p:cNvPr>
          <p:cNvCxnSpPr>
            <a:cxnSpLocks/>
          </p:cNvCxnSpPr>
          <p:nvPr/>
        </p:nvCxnSpPr>
        <p:spPr>
          <a:xfrm>
            <a:off x="3582071" y="2952626"/>
            <a:ext cx="452093" cy="720472"/>
          </a:xfrm>
          <a:prstGeom prst="straightConnector1">
            <a:avLst/>
          </a:prstGeom>
          <a:ln w="38100">
            <a:solidFill>
              <a:srgbClr val="D70717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44883305-03CB-520E-B724-7313F551CF11}"/>
              </a:ext>
            </a:extLst>
          </p:cNvPr>
          <p:cNvCxnSpPr>
            <a:cxnSpLocks/>
          </p:cNvCxnSpPr>
          <p:nvPr/>
        </p:nvCxnSpPr>
        <p:spPr>
          <a:xfrm>
            <a:off x="5388543" y="2952626"/>
            <a:ext cx="196970" cy="720472"/>
          </a:xfrm>
          <a:prstGeom prst="straightConnector1">
            <a:avLst/>
          </a:prstGeom>
          <a:ln w="38100">
            <a:solidFill>
              <a:srgbClr val="D70717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4C4D6DC2-45E6-706C-A29A-DA133D8008F8}"/>
              </a:ext>
            </a:extLst>
          </p:cNvPr>
          <p:cNvCxnSpPr>
            <a:cxnSpLocks/>
          </p:cNvCxnSpPr>
          <p:nvPr/>
        </p:nvCxnSpPr>
        <p:spPr>
          <a:xfrm>
            <a:off x="7480730" y="2952626"/>
            <a:ext cx="144436" cy="720472"/>
          </a:xfrm>
          <a:prstGeom prst="straightConnector1">
            <a:avLst/>
          </a:prstGeom>
          <a:ln w="38100">
            <a:solidFill>
              <a:srgbClr val="D70717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4C55464C-A2B5-B9A4-F220-976C485797FE}"/>
              </a:ext>
            </a:extLst>
          </p:cNvPr>
          <p:cNvSpPr/>
          <p:nvPr/>
        </p:nvSpPr>
        <p:spPr>
          <a:xfrm>
            <a:off x="4479010" y="5083444"/>
            <a:ext cx="3518115" cy="914400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D70717"/>
                </a:solidFill>
                <a:cs typeface="Times New Roman" panose="02020603050405020304" pitchFamily="18" charset="0"/>
              </a:rPr>
              <a:t>MARC</a:t>
            </a:r>
          </a:p>
        </p:txBody>
      </p:sp>
    </p:spTree>
    <p:extLst>
      <p:ext uri="{BB962C8B-B14F-4D97-AF65-F5344CB8AC3E}">
        <p14:creationId xmlns:p14="http://schemas.microsoft.com/office/powerpoint/2010/main" val="4005044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A296E498-978B-2173-5818-A66C36BDE8F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53378930"/>
              </p:ext>
            </p:extLst>
          </p:nvPr>
        </p:nvGraphicFramePr>
        <p:xfrm>
          <a:off x="1125258" y="1157207"/>
          <a:ext cx="9941484" cy="5327909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1070334">
                  <a:extLst>
                    <a:ext uri="{9D8B030D-6E8A-4147-A177-3AD203B41FA5}">
                      <a16:colId xmlns:a16="http://schemas.microsoft.com/office/drawing/2014/main" val="2183292951"/>
                    </a:ext>
                  </a:extLst>
                </a:gridCol>
                <a:gridCol w="650929">
                  <a:extLst>
                    <a:ext uri="{9D8B030D-6E8A-4147-A177-3AD203B41FA5}">
                      <a16:colId xmlns:a16="http://schemas.microsoft.com/office/drawing/2014/main" val="1296044221"/>
                    </a:ext>
                  </a:extLst>
                </a:gridCol>
                <a:gridCol w="8220221">
                  <a:extLst>
                    <a:ext uri="{9D8B030D-6E8A-4147-A177-3AD203B41FA5}">
                      <a16:colId xmlns:a16="http://schemas.microsoft.com/office/drawing/2014/main" val="1994062283"/>
                    </a:ext>
                  </a:extLst>
                </a:gridCol>
              </a:tblGrid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3175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معلومات الضبط</a:t>
                      </a:r>
                      <a:r>
                        <a:rPr lang="ar-IQ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control information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275528"/>
                  </a:ext>
                </a:extLst>
              </a:tr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المداخل الرئيسية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Enters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193750"/>
                  </a:ext>
                </a:extLst>
              </a:tr>
              <a:tr h="65380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بيانات العنوان وبيان المسئولية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and responsibility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7338"/>
                  </a:ext>
                </a:extLst>
              </a:tr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بيانات الوصف المادي</a:t>
                      </a:r>
                      <a:r>
                        <a:rPr lang="ar-IQ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Physical Description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80257"/>
                  </a:ext>
                </a:extLst>
              </a:tr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4xx</a:t>
                      </a:r>
                      <a:endParaRPr lang="en-US" sz="36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بيان السلسلة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Serial statement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102618"/>
                  </a:ext>
                </a:extLst>
              </a:tr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</a:pPr>
                      <a:r>
                        <a:rPr lang="ar-SA" sz="2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التبصرات</a:t>
                      </a: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أو الملاحظات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Notes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746307"/>
                  </a:ext>
                </a:extLst>
              </a:tr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رؤوس الموضوعات</a:t>
                      </a:r>
                      <a:r>
                        <a:rPr lang="ar-IQ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Subject Headings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67439"/>
                  </a:ext>
                </a:extLst>
              </a:tr>
              <a:tr h="28905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المداخل الإضافية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Added Enters Personal names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184826"/>
                  </a:ext>
                </a:extLst>
              </a:tr>
              <a:tr h="52033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المداخل الإضافية للسلسلة </a:t>
                      </a:r>
                      <a:r>
                        <a:rPr lang="en-US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Added Enters Serials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68237"/>
                  </a:ext>
                </a:extLst>
              </a:tr>
              <a:tr h="46253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9xx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071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endParaRPr lang="ar-SA" sz="2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</a:pPr>
                      <a:r>
                        <a:rPr lang="ar-SA" sz="2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حقول للاستعمال المحلي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423782"/>
                  </a:ext>
                </a:extLst>
              </a:tr>
            </a:tbl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9D0D9046-B2A1-7663-2017-B25F2ADE8999}"/>
              </a:ext>
            </a:extLst>
          </p:cNvPr>
          <p:cNvSpPr txBox="1"/>
          <p:nvPr/>
        </p:nvSpPr>
        <p:spPr>
          <a:xfrm>
            <a:off x="4946322" y="372884"/>
            <a:ext cx="6413936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ar-IQ" sz="4000" b="1" dirty="0">
                <a:solidFill>
                  <a:srgbClr val="D70717"/>
                </a:solidFill>
                <a:cs typeface="Akhbar MT" pitchFamily="2" charset="-78"/>
              </a:rPr>
              <a:t>أقسام معيار مارك 21 للبيانات الببليوغرافية</a:t>
            </a:r>
            <a:endParaRPr lang="en-US" sz="4000" b="1" dirty="0">
              <a:solidFill>
                <a:srgbClr val="D70717"/>
              </a:solidFill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299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B657E25-C6F7-6B43-7722-91ED90B63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6366" y="356462"/>
            <a:ext cx="5904854" cy="5820502"/>
          </a:xfrm>
          <a:custGeom>
            <a:avLst/>
            <a:gdLst>
              <a:gd name="connsiteX0" fmla="*/ 0 w 5904854"/>
              <a:gd name="connsiteY0" fmla="*/ 0 h 5820502"/>
              <a:gd name="connsiteX1" fmla="*/ 590485 w 5904854"/>
              <a:gd name="connsiteY1" fmla="*/ 0 h 5820502"/>
              <a:gd name="connsiteX2" fmla="*/ 1299068 w 5904854"/>
              <a:gd name="connsiteY2" fmla="*/ 0 h 5820502"/>
              <a:gd name="connsiteX3" fmla="*/ 1948602 w 5904854"/>
              <a:gd name="connsiteY3" fmla="*/ 0 h 5820502"/>
              <a:gd name="connsiteX4" fmla="*/ 2539087 w 5904854"/>
              <a:gd name="connsiteY4" fmla="*/ 0 h 5820502"/>
              <a:gd name="connsiteX5" fmla="*/ 3011476 w 5904854"/>
              <a:gd name="connsiteY5" fmla="*/ 0 h 5820502"/>
              <a:gd name="connsiteX6" fmla="*/ 3542912 w 5904854"/>
              <a:gd name="connsiteY6" fmla="*/ 0 h 5820502"/>
              <a:gd name="connsiteX7" fmla="*/ 4251495 w 5904854"/>
              <a:gd name="connsiteY7" fmla="*/ 0 h 5820502"/>
              <a:gd name="connsiteX8" fmla="*/ 4723883 w 5904854"/>
              <a:gd name="connsiteY8" fmla="*/ 0 h 5820502"/>
              <a:gd name="connsiteX9" fmla="*/ 5196272 w 5904854"/>
              <a:gd name="connsiteY9" fmla="*/ 0 h 5820502"/>
              <a:gd name="connsiteX10" fmla="*/ 5904854 w 5904854"/>
              <a:gd name="connsiteY10" fmla="*/ 0 h 5820502"/>
              <a:gd name="connsiteX11" fmla="*/ 5904854 w 5904854"/>
              <a:gd name="connsiteY11" fmla="*/ 407435 h 5820502"/>
              <a:gd name="connsiteX12" fmla="*/ 5904854 w 5904854"/>
              <a:gd name="connsiteY12" fmla="*/ 1105895 h 5820502"/>
              <a:gd name="connsiteX13" fmla="*/ 5904854 w 5904854"/>
              <a:gd name="connsiteY13" fmla="*/ 1513331 h 5820502"/>
              <a:gd name="connsiteX14" fmla="*/ 5904854 w 5904854"/>
              <a:gd name="connsiteY14" fmla="*/ 1978971 h 5820502"/>
              <a:gd name="connsiteX15" fmla="*/ 5904854 w 5904854"/>
              <a:gd name="connsiteY15" fmla="*/ 2677431 h 5820502"/>
              <a:gd name="connsiteX16" fmla="*/ 5904854 w 5904854"/>
              <a:gd name="connsiteY16" fmla="*/ 3143071 h 5820502"/>
              <a:gd name="connsiteX17" fmla="*/ 5904854 w 5904854"/>
              <a:gd name="connsiteY17" fmla="*/ 3666916 h 5820502"/>
              <a:gd name="connsiteX18" fmla="*/ 5904854 w 5904854"/>
              <a:gd name="connsiteY18" fmla="*/ 4248966 h 5820502"/>
              <a:gd name="connsiteX19" fmla="*/ 5904854 w 5904854"/>
              <a:gd name="connsiteY19" fmla="*/ 4772812 h 5820502"/>
              <a:gd name="connsiteX20" fmla="*/ 5904854 w 5904854"/>
              <a:gd name="connsiteY20" fmla="*/ 5820502 h 5820502"/>
              <a:gd name="connsiteX21" fmla="*/ 5432466 w 5904854"/>
              <a:gd name="connsiteY21" fmla="*/ 5820502 h 5820502"/>
              <a:gd name="connsiteX22" fmla="*/ 4960077 w 5904854"/>
              <a:gd name="connsiteY22" fmla="*/ 5820502 h 5820502"/>
              <a:gd name="connsiteX23" fmla="*/ 4369592 w 5904854"/>
              <a:gd name="connsiteY23" fmla="*/ 5820502 h 5820502"/>
              <a:gd name="connsiteX24" fmla="*/ 3779107 w 5904854"/>
              <a:gd name="connsiteY24" fmla="*/ 5820502 h 5820502"/>
              <a:gd name="connsiteX25" fmla="*/ 3070524 w 5904854"/>
              <a:gd name="connsiteY25" fmla="*/ 5820502 h 5820502"/>
              <a:gd name="connsiteX26" fmla="*/ 2539087 w 5904854"/>
              <a:gd name="connsiteY26" fmla="*/ 5820502 h 5820502"/>
              <a:gd name="connsiteX27" fmla="*/ 2007650 w 5904854"/>
              <a:gd name="connsiteY27" fmla="*/ 5820502 h 5820502"/>
              <a:gd name="connsiteX28" fmla="*/ 1299068 w 5904854"/>
              <a:gd name="connsiteY28" fmla="*/ 5820502 h 5820502"/>
              <a:gd name="connsiteX29" fmla="*/ 767631 w 5904854"/>
              <a:gd name="connsiteY29" fmla="*/ 5820502 h 5820502"/>
              <a:gd name="connsiteX30" fmla="*/ 0 w 5904854"/>
              <a:gd name="connsiteY30" fmla="*/ 5820502 h 5820502"/>
              <a:gd name="connsiteX31" fmla="*/ 0 w 5904854"/>
              <a:gd name="connsiteY31" fmla="*/ 5354862 h 5820502"/>
              <a:gd name="connsiteX32" fmla="*/ 0 w 5904854"/>
              <a:gd name="connsiteY32" fmla="*/ 4656402 h 5820502"/>
              <a:gd name="connsiteX33" fmla="*/ 0 w 5904854"/>
              <a:gd name="connsiteY33" fmla="*/ 3957941 h 5820502"/>
              <a:gd name="connsiteX34" fmla="*/ 0 w 5904854"/>
              <a:gd name="connsiteY34" fmla="*/ 3434096 h 5820502"/>
              <a:gd name="connsiteX35" fmla="*/ 0 w 5904854"/>
              <a:gd name="connsiteY35" fmla="*/ 2793841 h 5820502"/>
              <a:gd name="connsiteX36" fmla="*/ 0 w 5904854"/>
              <a:gd name="connsiteY36" fmla="*/ 2153586 h 5820502"/>
              <a:gd name="connsiteX37" fmla="*/ 0 w 5904854"/>
              <a:gd name="connsiteY37" fmla="*/ 1687946 h 5820502"/>
              <a:gd name="connsiteX38" fmla="*/ 0 w 5904854"/>
              <a:gd name="connsiteY38" fmla="*/ 1105895 h 5820502"/>
              <a:gd name="connsiteX39" fmla="*/ 0 w 5904854"/>
              <a:gd name="connsiteY39" fmla="*/ 0 h 582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904854" h="5820502" fill="none" extrusionOk="0">
                <a:moveTo>
                  <a:pt x="0" y="0"/>
                </a:moveTo>
                <a:cubicBezTo>
                  <a:pt x="175841" y="-7873"/>
                  <a:pt x="457571" y="18516"/>
                  <a:pt x="590485" y="0"/>
                </a:cubicBezTo>
                <a:cubicBezTo>
                  <a:pt x="723400" y="-18516"/>
                  <a:pt x="1148498" y="5130"/>
                  <a:pt x="1299068" y="0"/>
                </a:cubicBezTo>
                <a:cubicBezTo>
                  <a:pt x="1449638" y="-5130"/>
                  <a:pt x="1637473" y="57180"/>
                  <a:pt x="1948602" y="0"/>
                </a:cubicBezTo>
                <a:cubicBezTo>
                  <a:pt x="2259731" y="-57180"/>
                  <a:pt x="2323592" y="69484"/>
                  <a:pt x="2539087" y="0"/>
                </a:cubicBezTo>
                <a:cubicBezTo>
                  <a:pt x="2754583" y="-69484"/>
                  <a:pt x="2794930" y="56619"/>
                  <a:pt x="3011476" y="0"/>
                </a:cubicBezTo>
                <a:cubicBezTo>
                  <a:pt x="3228022" y="-56619"/>
                  <a:pt x="3416102" y="55203"/>
                  <a:pt x="3542912" y="0"/>
                </a:cubicBezTo>
                <a:cubicBezTo>
                  <a:pt x="3669722" y="-55203"/>
                  <a:pt x="4038389" y="40300"/>
                  <a:pt x="4251495" y="0"/>
                </a:cubicBezTo>
                <a:cubicBezTo>
                  <a:pt x="4464601" y="-40300"/>
                  <a:pt x="4539808" y="26814"/>
                  <a:pt x="4723883" y="0"/>
                </a:cubicBezTo>
                <a:cubicBezTo>
                  <a:pt x="4907958" y="-26814"/>
                  <a:pt x="5098091" y="20261"/>
                  <a:pt x="5196272" y="0"/>
                </a:cubicBezTo>
                <a:cubicBezTo>
                  <a:pt x="5294453" y="-20261"/>
                  <a:pt x="5657499" y="44859"/>
                  <a:pt x="5904854" y="0"/>
                </a:cubicBezTo>
                <a:cubicBezTo>
                  <a:pt x="5912629" y="148588"/>
                  <a:pt x="5886715" y="325672"/>
                  <a:pt x="5904854" y="407435"/>
                </a:cubicBezTo>
                <a:cubicBezTo>
                  <a:pt x="5922993" y="489198"/>
                  <a:pt x="5823690" y="814952"/>
                  <a:pt x="5904854" y="1105895"/>
                </a:cubicBezTo>
                <a:cubicBezTo>
                  <a:pt x="5986018" y="1396838"/>
                  <a:pt x="5868690" y="1311795"/>
                  <a:pt x="5904854" y="1513331"/>
                </a:cubicBezTo>
                <a:cubicBezTo>
                  <a:pt x="5941018" y="1714867"/>
                  <a:pt x="5891929" y="1849651"/>
                  <a:pt x="5904854" y="1978971"/>
                </a:cubicBezTo>
                <a:cubicBezTo>
                  <a:pt x="5917779" y="2108291"/>
                  <a:pt x="5865055" y="2456657"/>
                  <a:pt x="5904854" y="2677431"/>
                </a:cubicBezTo>
                <a:cubicBezTo>
                  <a:pt x="5944653" y="2898205"/>
                  <a:pt x="5866484" y="2944606"/>
                  <a:pt x="5904854" y="3143071"/>
                </a:cubicBezTo>
                <a:cubicBezTo>
                  <a:pt x="5943224" y="3341536"/>
                  <a:pt x="5860268" y="3462902"/>
                  <a:pt x="5904854" y="3666916"/>
                </a:cubicBezTo>
                <a:cubicBezTo>
                  <a:pt x="5949440" y="3870931"/>
                  <a:pt x="5879085" y="4131405"/>
                  <a:pt x="5904854" y="4248966"/>
                </a:cubicBezTo>
                <a:cubicBezTo>
                  <a:pt x="5930623" y="4366527"/>
                  <a:pt x="5882967" y="4529495"/>
                  <a:pt x="5904854" y="4772812"/>
                </a:cubicBezTo>
                <a:cubicBezTo>
                  <a:pt x="5926741" y="5016129"/>
                  <a:pt x="5868052" y="5607668"/>
                  <a:pt x="5904854" y="5820502"/>
                </a:cubicBezTo>
                <a:cubicBezTo>
                  <a:pt x="5735930" y="5835343"/>
                  <a:pt x="5528486" y="5789243"/>
                  <a:pt x="5432466" y="5820502"/>
                </a:cubicBezTo>
                <a:cubicBezTo>
                  <a:pt x="5336446" y="5851761"/>
                  <a:pt x="5069216" y="5800235"/>
                  <a:pt x="4960077" y="5820502"/>
                </a:cubicBezTo>
                <a:cubicBezTo>
                  <a:pt x="4850938" y="5840769"/>
                  <a:pt x="4614935" y="5789871"/>
                  <a:pt x="4369592" y="5820502"/>
                </a:cubicBezTo>
                <a:cubicBezTo>
                  <a:pt x="4124250" y="5851133"/>
                  <a:pt x="3963348" y="5762851"/>
                  <a:pt x="3779107" y="5820502"/>
                </a:cubicBezTo>
                <a:cubicBezTo>
                  <a:pt x="3594866" y="5878153"/>
                  <a:pt x="3336206" y="5759117"/>
                  <a:pt x="3070524" y="5820502"/>
                </a:cubicBezTo>
                <a:cubicBezTo>
                  <a:pt x="2804842" y="5881887"/>
                  <a:pt x="2675876" y="5815832"/>
                  <a:pt x="2539087" y="5820502"/>
                </a:cubicBezTo>
                <a:cubicBezTo>
                  <a:pt x="2402298" y="5825172"/>
                  <a:pt x="2160105" y="5791594"/>
                  <a:pt x="2007650" y="5820502"/>
                </a:cubicBezTo>
                <a:cubicBezTo>
                  <a:pt x="1855195" y="5849410"/>
                  <a:pt x="1497290" y="5786534"/>
                  <a:pt x="1299068" y="5820502"/>
                </a:cubicBezTo>
                <a:cubicBezTo>
                  <a:pt x="1100846" y="5854470"/>
                  <a:pt x="1008478" y="5776272"/>
                  <a:pt x="767631" y="5820502"/>
                </a:cubicBezTo>
                <a:cubicBezTo>
                  <a:pt x="526784" y="5864732"/>
                  <a:pt x="181911" y="5761978"/>
                  <a:pt x="0" y="5820502"/>
                </a:cubicBezTo>
                <a:cubicBezTo>
                  <a:pt x="-20853" y="5619218"/>
                  <a:pt x="4770" y="5533617"/>
                  <a:pt x="0" y="5354862"/>
                </a:cubicBezTo>
                <a:cubicBezTo>
                  <a:pt x="-4770" y="5176107"/>
                  <a:pt x="35922" y="4889483"/>
                  <a:pt x="0" y="4656402"/>
                </a:cubicBezTo>
                <a:cubicBezTo>
                  <a:pt x="-35922" y="4423321"/>
                  <a:pt x="35245" y="4267375"/>
                  <a:pt x="0" y="3957941"/>
                </a:cubicBezTo>
                <a:cubicBezTo>
                  <a:pt x="-35245" y="3648507"/>
                  <a:pt x="48632" y="3561653"/>
                  <a:pt x="0" y="3434096"/>
                </a:cubicBezTo>
                <a:cubicBezTo>
                  <a:pt x="-48632" y="3306539"/>
                  <a:pt x="12696" y="3080368"/>
                  <a:pt x="0" y="2793841"/>
                </a:cubicBezTo>
                <a:cubicBezTo>
                  <a:pt x="-12696" y="2507315"/>
                  <a:pt x="63334" y="2412202"/>
                  <a:pt x="0" y="2153586"/>
                </a:cubicBezTo>
                <a:cubicBezTo>
                  <a:pt x="-63334" y="1894970"/>
                  <a:pt x="39559" y="1851096"/>
                  <a:pt x="0" y="1687946"/>
                </a:cubicBezTo>
                <a:cubicBezTo>
                  <a:pt x="-39559" y="1524796"/>
                  <a:pt x="7769" y="1316646"/>
                  <a:pt x="0" y="1105895"/>
                </a:cubicBezTo>
                <a:cubicBezTo>
                  <a:pt x="-7769" y="895144"/>
                  <a:pt x="95635" y="460505"/>
                  <a:pt x="0" y="0"/>
                </a:cubicBezTo>
                <a:close/>
              </a:path>
              <a:path w="5904854" h="5820502" stroke="0" extrusionOk="0">
                <a:moveTo>
                  <a:pt x="0" y="0"/>
                </a:moveTo>
                <a:cubicBezTo>
                  <a:pt x="318526" y="-65460"/>
                  <a:pt x="519496" y="27112"/>
                  <a:pt x="708582" y="0"/>
                </a:cubicBezTo>
                <a:cubicBezTo>
                  <a:pt x="897668" y="-27112"/>
                  <a:pt x="915374" y="10746"/>
                  <a:pt x="1121922" y="0"/>
                </a:cubicBezTo>
                <a:cubicBezTo>
                  <a:pt x="1328470" y="-10746"/>
                  <a:pt x="1523769" y="29523"/>
                  <a:pt x="1653359" y="0"/>
                </a:cubicBezTo>
                <a:cubicBezTo>
                  <a:pt x="1782949" y="-29523"/>
                  <a:pt x="1894816" y="5218"/>
                  <a:pt x="2125747" y="0"/>
                </a:cubicBezTo>
                <a:cubicBezTo>
                  <a:pt x="2356678" y="-5218"/>
                  <a:pt x="2459495" y="18871"/>
                  <a:pt x="2598136" y="0"/>
                </a:cubicBezTo>
                <a:cubicBezTo>
                  <a:pt x="2736777" y="-18871"/>
                  <a:pt x="3025444" y="71909"/>
                  <a:pt x="3247670" y="0"/>
                </a:cubicBezTo>
                <a:cubicBezTo>
                  <a:pt x="3469896" y="-71909"/>
                  <a:pt x="3516145" y="24966"/>
                  <a:pt x="3720058" y="0"/>
                </a:cubicBezTo>
                <a:cubicBezTo>
                  <a:pt x="3923971" y="-24966"/>
                  <a:pt x="4000465" y="45820"/>
                  <a:pt x="4133398" y="0"/>
                </a:cubicBezTo>
                <a:cubicBezTo>
                  <a:pt x="4266331" y="-45820"/>
                  <a:pt x="4535876" y="69452"/>
                  <a:pt x="4723883" y="0"/>
                </a:cubicBezTo>
                <a:cubicBezTo>
                  <a:pt x="4911890" y="-69452"/>
                  <a:pt x="5568735" y="131794"/>
                  <a:pt x="5904854" y="0"/>
                </a:cubicBezTo>
                <a:cubicBezTo>
                  <a:pt x="5920383" y="189634"/>
                  <a:pt x="5881562" y="362333"/>
                  <a:pt x="5904854" y="523845"/>
                </a:cubicBezTo>
                <a:cubicBezTo>
                  <a:pt x="5928146" y="685357"/>
                  <a:pt x="5890746" y="844043"/>
                  <a:pt x="5904854" y="989485"/>
                </a:cubicBezTo>
                <a:cubicBezTo>
                  <a:pt x="5918962" y="1134927"/>
                  <a:pt x="5894654" y="1303377"/>
                  <a:pt x="5904854" y="1513331"/>
                </a:cubicBezTo>
                <a:cubicBezTo>
                  <a:pt x="5915054" y="1723285"/>
                  <a:pt x="5854411" y="1882120"/>
                  <a:pt x="5904854" y="2095381"/>
                </a:cubicBezTo>
                <a:cubicBezTo>
                  <a:pt x="5955297" y="2308642"/>
                  <a:pt x="5870171" y="2488776"/>
                  <a:pt x="5904854" y="2735636"/>
                </a:cubicBezTo>
                <a:cubicBezTo>
                  <a:pt x="5939537" y="2982496"/>
                  <a:pt x="5872292" y="3012269"/>
                  <a:pt x="5904854" y="3143071"/>
                </a:cubicBezTo>
                <a:cubicBezTo>
                  <a:pt x="5937416" y="3273874"/>
                  <a:pt x="5898156" y="3431743"/>
                  <a:pt x="5904854" y="3666916"/>
                </a:cubicBezTo>
                <a:cubicBezTo>
                  <a:pt x="5911552" y="3902089"/>
                  <a:pt x="5864361" y="3950996"/>
                  <a:pt x="5904854" y="4132556"/>
                </a:cubicBezTo>
                <a:cubicBezTo>
                  <a:pt x="5945347" y="4314116"/>
                  <a:pt x="5822389" y="4605083"/>
                  <a:pt x="5904854" y="4831017"/>
                </a:cubicBezTo>
                <a:cubicBezTo>
                  <a:pt x="5987319" y="5056951"/>
                  <a:pt x="5789140" y="5453787"/>
                  <a:pt x="5904854" y="5820502"/>
                </a:cubicBezTo>
                <a:cubicBezTo>
                  <a:pt x="5701583" y="5833938"/>
                  <a:pt x="5483291" y="5782351"/>
                  <a:pt x="5196272" y="5820502"/>
                </a:cubicBezTo>
                <a:cubicBezTo>
                  <a:pt x="4909253" y="5858653"/>
                  <a:pt x="4837555" y="5764928"/>
                  <a:pt x="4605786" y="5820502"/>
                </a:cubicBezTo>
                <a:cubicBezTo>
                  <a:pt x="4374017" y="5876076"/>
                  <a:pt x="4211931" y="5811538"/>
                  <a:pt x="3956252" y="5820502"/>
                </a:cubicBezTo>
                <a:cubicBezTo>
                  <a:pt x="3700573" y="5829466"/>
                  <a:pt x="3700858" y="5806074"/>
                  <a:pt x="3542912" y="5820502"/>
                </a:cubicBezTo>
                <a:cubicBezTo>
                  <a:pt x="3384966" y="5834930"/>
                  <a:pt x="3258714" y="5779189"/>
                  <a:pt x="3070524" y="5820502"/>
                </a:cubicBezTo>
                <a:cubicBezTo>
                  <a:pt x="2882334" y="5861815"/>
                  <a:pt x="2744447" y="5781919"/>
                  <a:pt x="2539087" y="5820502"/>
                </a:cubicBezTo>
                <a:cubicBezTo>
                  <a:pt x="2333727" y="5859085"/>
                  <a:pt x="2179766" y="5815753"/>
                  <a:pt x="2066699" y="5820502"/>
                </a:cubicBezTo>
                <a:cubicBezTo>
                  <a:pt x="1953632" y="5825251"/>
                  <a:pt x="1825326" y="5808845"/>
                  <a:pt x="1653359" y="5820502"/>
                </a:cubicBezTo>
                <a:cubicBezTo>
                  <a:pt x="1481392" y="5832159"/>
                  <a:pt x="1200711" y="5795383"/>
                  <a:pt x="944777" y="5820502"/>
                </a:cubicBezTo>
                <a:cubicBezTo>
                  <a:pt x="688843" y="5845621"/>
                  <a:pt x="724061" y="5793299"/>
                  <a:pt x="531437" y="5820502"/>
                </a:cubicBezTo>
                <a:cubicBezTo>
                  <a:pt x="338813" y="5847705"/>
                  <a:pt x="184396" y="5784283"/>
                  <a:pt x="0" y="5820502"/>
                </a:cubicBezTo>
                <a:cubicBezTo>
                  <a:pt x="-1123" y="5580054"/>
                  <a:pt x="36281" y="5373658"/>
                  <a:pt x="0" y="5180247"/>
                </a:cubicBezTo>
                <a:cubicBezTo>
                  <a:pt x="-36281" y="4986836"/>
                  <a:pt x="49990" y="4684711"/>
                  <a:pt x="0" y="4481787"/>
                </a:cubicBezTo>
                <a:cubicBezTo>
                  <a:pt x="-49990" y="4278863"/>
                  <a:pt x="39384" y="4099739"/>
                  <a:pt x="0" y="3957941"/>
                </a:cubicBezTo>
                <a:cubicBezTo>
                  <a:pt x="-39384" y="3816143"/>
                  <a:pt x="83150" y="3550793"/>
                  <a:pt x="0" y="3259481"/>
                </a:cubicBezTo>
                <a:cubicBezTo>
                  <a:pt x="-83150" y="2968169"/>
                  <a:pt x="1672" y="2774894"/>
                  <a:pt x="0" y="2619226"/>
                </a:cubicBezTo>
                <a:cubicBezTo>
                  <a:pt x="-1672" y="2463558"/>
                  <a:pt x="17326" y="2123478"/>
                  <a:pt x="0" y="1920766"/>
                </a:cubicBezTo>
                <a:cubicBezTo>
                  <a:pt x="-17326" y="1718054"/>
                  <a:pt x="17604" y="1704939"/>
                  <a:pt x="0" y="1513331"/>
                </a:cubicBezTo>
                <a:cubicBezTo>
                  <a:pt x="-17604" y="1321724"/>
                  <a:pt x="51001" y="1129553"/>
                  <a:pt x="0" y="989485"/>
                </a:cubicBezTo>
                <a:cubicBezTo>
                  <a:pt x="-51001" y="849417"/>
                  <a:pt x="45061" y="678380"/>
                  <a:pt x="0" y="582050"/>
                </a:cubicBezTo>
                <a:cubicBezTo>
                  <a:pt x="-45061" y="485721"/>
                  <a:pt x="9825" y="122093"/>
                  <a:pt x="0" y="0"/>
                </a:cubicBezTo>
                <a:close/>
              </a:path>
            </a:pathLst>
          </a:custGeom>
          <a:ln w="38100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86837363">
                  <ask:type>
                    <ask:lineSketchScribble/>
                  </ask:type>
                </ask:lineSketchStyleProps>
              </a:ext>
            </a:extLst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200" b="1" dirty="0">
                <a:cs typeface="+mj-cs"/>
              </a:rPr>
              <a:t>020</a:t>
            </a:r>
            <a:r>
              <a:rPr lang="en-US" sz="3200" b="1" dirty="0">
                <a:cs typeface="+mj-cs"/>
              </a:rPr>
              <a:t>  </a:t>
            </a:r>
            <a:r>
              <a:rPr lang="ar-IQ" sz="3200" b="1" dirty="0">
                <a:cs typeface="+mj-cs"/>
              </a:rPr>
              <a:t>الرقم الدولي المعياري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100 المدخل الرئيسي باسم المؤلف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245 العناوين 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250 بيانات الطبعة 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260 بيانات النشر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300 بيانات الوصف المادي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400 بيانات السلسة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500 للملاحظات 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650 لرؤوس الموضوعات</a:t>
            </a:r>
          </a:p>
          <a:p>
            <a:pPr marL="0" indent="0">
              <a:buNone/>
            </a:pPr>
            <a:r>
              <a:rPr lang="ar-IQ" sz="3200" b="1" dirty="0">
                <a:cs typeface="+mj-cs"/>
              </a:rPr>
              <a:t>700 للمداخل الإضافية بأسماء المؤلفين</a:t>
            </a:r>
            <a:endParaRPr lang="en-US" sz="3200" b="1" dirty="0">
              <a:cs typeface="+mj-cs"/>
            </a:endParaRPr>
          </a:p>
        </p:txBody>
      </p:sp>
      <p:graphicFrame>
        <p:nvGraphicFramePr>
          <p:cNvPr id="9" name="رسم تخطيطي 8">
            <a:extLst>
              <a:ext uri="{FF2B5EF4-FFF2-40B4-BE49-F238E27FC236}">
                <a16:creationId xmlns:a16="http://schemas.microsoft.com/office/drawing/2014/main" id="{718077D1-0E51-967A-7AE7-38A7E111E0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3128344"/>
              </p:ext>
            </p:extLst>
          </p:nvPr>
        </p:nvGraphicFramePr>
        <p:xfrm>
          <a:off x="247973" y="247973"/>
          <a:ext cx="6121830" cy="5928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676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18114" y="490537"/>
            <a:ext cx="6413285" cy="1036637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ar-IQ" b="1" dirty="0">
                <a:solidFill>
                  <a:srgbClr val="C00000"/>
                </a:solidFill>
                <a:cs typeface="Akhbar MT" pitchFamily="2" charset="-78"/>
              </a:rPr>
              <a:t>آلية بناء الحقول وفق معيار مارك</a:t>
            </a:r>
            <a:br>
              <a:rPr lang="ar-IQ" dirty="0">
                <a:solidFill>
                  <a:schemeClr val="tx1"/>
                </a:solidFill>
                <a:cs typeface="Akhbar MT" pitchFamily="2" charset="-78"/>
              </a:rPr>
            </a:br>
            <a:endParaRPr lang="ar-IQ" sz="200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8707118" y="2650210"/>
            <a:ext cx="1428773" cy="1202712"/>
          </a:xfrm>
          <a:custGeom>
            <a:avLst/>
            <a:gdLst>
              <a:gd name="connsiteX0" fmla="*/ 0 w 1428773"/>
              <a:gd name="connsiteY0" fmla="*/ 0 h 1202712"/>
              <a:gd name="connsiteX1" fmla="*/ 504833 w 1428773"/>
              <a:gd name="connsiteY1" fmla="*/ 0 h 1202712"/>
              <a:gd name="connsiteX2" fmla="*/ 981091 w 1428773"/>
              <a:gd name="connsiteY2" fmla="*/ 0 h 1202712"/>
              <a:gd name="connsiteX3" fmla="*/ 1428773 w 1428773"/>
              <a:gd name="connsiteY3" fmla="*/ 0 h 1202712"/>
              <a:gd name="connsiteX4" fmla="*/ 1428773 w 1428773"/>
              <a:gd name="connsiteY4" fmla="*/ 364823 h 1202712"/>
              <a:gd name="connsiteX5" fmla="*/ 1428773 w 1428773"/>
              <a:gd name="connsiteY5" fmla="*/ 741672 h 1202712"/>
              <a:gd name="connsiteX6" fmla="*/ 1428773 w 1428773"/>
              <a:gd name="connsiteY6" fmla="*/ 1202712 h 1202712"/>
              <a:gd name="connsiteX7" fmla="*/ 938228 w 1428773"/>
              <a:gd name="connsiteY7" fmla="*/ 1202712 h 1202712"/>
              <a:gd name="connsiteX8" fmla="*/ 476258 w 1428773"/>
              <a:gd name="connsiteY8" fmla="*/ 1202712 h 1202712"/>
              <a:gd name="connsiteX9" fmla="*/ 0 w 1428773"/>
              <a:gd name="connsiteY9" fmla="*/ 1202712 h 1202712"/>
              <a:gd name="connsiteX10" fmla="*/ 0 w 1428773"/>
              <a:gd name="connsiteY10" fmla="*/ 837889 h 1202712"/>
              <a:gd name="connsiteX11" fmla="*/ 0 w 1428773"/>
              <a:gd name="connsiteY11" fmla="*/ 461040 h 1202712"/>
              <a:gd name="connsiteX12" fmla="*/ 0 w 1428773"/>
              <a:gd name="connsiteY12" fmla="*/ 0 h 120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773" h="1202712" fill="none" extrusionOk="0">
                <a:moveTo>
                  <a:pt x="0" y="0"/>
                </a:moveTo>
                <a:cubicBezTo>
                  <a:pt x="190283" y="-21628"/>
                  <a:pt x="385091" y="32822"/>
                  <a:pt x="504833" y="0"/>
                </a:cubicBezTo>
                <a:cubicBezTo>
                  <a:pt x="624575" y="-32822"/>
                  <a:pt x="766116" y="40074"/>
                  <a:pt x="981091" y="0"/>
                </a:cubicBezTo>
                <a:cubicBezTo>
                  <a:pt x="1196066" y="-40074"/>
                  <a:pt x="1230445" y="51131"/>
                  <a:pt x="1428773" y="0"/>
                </a:cubicBezTo>
                <a:cubicBezTo>
                  <a:pt x="1461286" y="117282"/>
                  <a:pt x="1421352" y="184982"/>
                  <a:pt x="1428773" y="364823"/>
                </a:cubicBezTo>
                <a:cubicBezTo>
                  <a:pt x="1436194" y="544664"/>
                  <a:pt x="1423990" y="606866"/>
                  <a:pt x="1428773" y="741672"/>
                </a:cubicBezTo>
                <a:cubicBezTo>
                  <a:pt x="1433556" y="876478"/>
                  <a:pt x="1411538" y="1035139"/>
                  <a:pt x="1428773" y="1202712"/>
                </a:cubicBezTo>
                <a:cubicBezTo>
                  <a:pt x="1301271" y="1259077"/>
                  <a:pt x="1071039" y="1193271"/>
                  <a:pt x="938228" y="1202712"/>
                </a:cubicBezTo>
                <a:cubicBezTo>
                  <a:pt x="805418" y="1212153"/>
                  <a:pt x="624973" y="1169376"/>
                  <a:pt x="476258" y="1202712"/>
                </a:cubicBezTo>
                <a:cubicBezTo>
                  <a:pt x="327543" y="1236048"/>
                  <a:pt x="105524" y="1171433"/>
                  <a:pt x="0" y="1202712"/>
                </a:cubicBezTo>
                <a:cubicBezTo>
                  <a:pt x="-39481" y="1053261"/>
                  <a:pt x="12222" y="926367"/>
                  <a:pt x="0" y="837889"/>
                </a:cubicBezTo>
                <a:cubicBezTo>
                  <a:pt x="-12222" y="749411"/>
                  <a:pt x="5733" y="555681"/>
                  <a:pt x="0" y="461040"/>
                </a:cubicBezTo>
                <a:cubicBezTo>
                  <a:pt x="-5733" y="366399"/>
                  <a:pt x="38305" y="123087"/>
                  <a:pt x="0" y="0"/>
                </a:cubicBezTo>
                <a:close/>
              </a:path>
              <a:path w="1428773" h="1202712" stroke="0" extrusionOk="0">
                <a:moveTo>
                  <a:pt x="0" y="0"/>
                </a:moveTo>
                <a:cubicBezTo>
                  <a:pt x="149516" y="-2991"/>
                  <a:pt x="273207" y="50224"/>
                  <a:pt x="461970" y="0"/>
                </a:cubicBezTo>
                <a:cubicBezTo>
                  <a:pt x="650733" y="-50224"/>
                  <a:pt x="751364" y="39396"/>
                  <a:pt x="923940" y="0"/>
                </a:cubicBezTo>
                <a:cubicBezTo>
                  <a:pt x="1096516" y="-39396"/>
                  <a:pt x="1264063" y="50910"/>
                  <a:pt x="1428773" y="0"/>
                </a:cubicBezTo>
                <a:cubicBezTo>
                  <a:pt x="1447117" y="113956"/>
                  <a:pt x="1405723" y="276942"/>
                  <a:pt x="1428773" y="424958"/>
                </a:cubicBezTo>
                <a:cubicBezTo>
                  <a:pt x="1451823" y="572974"/>
                  <a:pt x="1410565" y="722807"/>
                  <a:pt x="1428773" y="813835"/>
                </a:cubicBezTo>
                <a:cubicBezTo>
                  <a:pt x="1446981" y="904863"/>
                  <a:pt x="1404476" y="1116433"/>
                  <a:pt x="1428773" y="1202712"/>
                </a:cubicBezTo>
                <a:cubicBezTo>
                  <a:pt x="1234355" y="1228415"/>
                  <a:pt x="1134812" y="1182367"/>
                  <a:pt x="923940" y="1202712"/>
                </a:cubicBezTo>
                <a:cubicBezTo>
                  <a:pt x="713068" y="1223057"/>
                  <a:pt x="631263" y="1176039"/>
                  <a:pt x="419107" y="1202712"/>
                </a:cubicBezTo>
                <a:cubicBezTo>
                  <a:pt x="206951" y="1229385"/>
                  <a:pt x="116273" y="1183041"/>
                  <a:pt x="0" y="1202712"/>
                </a:cubicBezTo>
                <a:cubicBezTo>
                  <a:pt x="-15165" y="1043816"/>
                  <a:pt x="1508" y="907264"/>
                  <a:pt x="0" y="825862"/>
                </a:cubicBezTo>
                <a:cubicBezTo>
                  <a:pt x="-1508" y="744460"/>
                  <a:pt x="951" y="579389"/>
                  <a:pt x="0" y="424958"/>
                </a:cubicBezTo>
                <a:cubicBezTo>
                  <a:pt x="-951" y="270527"/>
                  <a:pt x="16207" y="102225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4706378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 (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Tag</a:t>
            </a:r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)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ngsana New" panose="02020603050405020304" pitchFamily="18" charset="-34"/>
              </a:rPr>
              <a:t>xxx</a:t>
            </a:r>
            <a:endParaRPr lang="ar-IQ" sz="4000" b="1" dirty="0">
              <a:solidFill>
                <a:schemeClr val="tx1"/>
              </a:solidFill>
              <a:latin typeface="Angsana New" panose="02020603050405020304" pitchFamily="18" charset="-34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767319" y="3129022"/>
            <a:ext cx="850900" cy="723900"/>
          </a:xfrm>
          <a:custGeom>
            <a:avLst/>
            <a:gdLst>
              <a:gd name="connsiteX0" fmla="*/ 0 w 850900"/>
              <a:gd name="connsiteY0" fmla="*/ 0 h 723900"/>
              <a:gd name="connsiteX1" fmla="*/ 425450 w 850900"/>
              <a:gd name="connsiteY1" fmla="*/ 0 h 723900"/>
              <a:gd name="connsiteX2" fmla="*/ 850900 w 850900"/>
              <a:gd name="connsiteY2" fmla="*/ 0 h 723900"/>
              <a:gd name="connsiteX3" fmla="*/ 850900 w 850900"/>
              <a:gd name="connsiteY3" fmla="*/ 376428 h 723900"/>
              <a:gd name="connsiteX4" fmla="*/ 850900 w 850900"/>
              <a:gd name="connsiteY4" fmla="*/ 723900 h 723900"/>
              <a:gd name="connsiteX5" fmla="*/ 416941 w 850900"/>
              <a:gd name="connsiteY5" fmla="*/ 723900 h 723900"/>
              <a:gd name="connsiteX6" fmla="*/ 0 w 850900"/>
              <a:gd name="connsiteY6" fmla="*/ 723900 h 723900"/>
              <a:gd name="connsiteX7" fmla="*/ 0 w 850900"/>
              <a:gd name="connsiteY7" fmla="*/ 369189 h 723900"/>
              <a:gd name="connsiteX8" fmla="*/ 0 w 8509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00" h="723900" fill="none" extrusionOk="0">
                <a:moveTo>
                  <a:pt x="0" y="0"/>
                </a:moveTo>
                <a:cubicBezTo>
                  <a:pt x="106920" y="-2055"/>
                  <a:pt x="276942" y="39339"/>
                  <a:pt x="425450" y="0"/>
                </a:cubicBezTo>
                <a:cubicBezTo>
                  <a:pt x="573958" y="-39339"/>
                  <a:pt x="669948" y="10203"/>
                  <a:pt x="850900" y="0"/>
                </a:cubicBezTo>
                <a:cubicBezTo>
                  <a:pt x="874867" y="82659"/>
                  <a:pt x="849605" y="290422"/>
                  <a:pt x="850900" y="376428"/>
                </a:cubicBezTo>
                <a:cubicBezTo>
                  <a:pt x="852195" y="462434"/>
                  <a:pt x="822410" y="611528"/>
                  <a:pt x="850900" y="723900"/>
                </a:cubicBezTo>
                <a:cubicBezTo>
                  <a:pt x="672525" y="727981"/>
                  <a:pt x="554240" y="701882"/>
                  <a:pt x="416941" y="723900"/>
                </a:cubicBezTo>
                <a:cubicBezTo>
                  <a:pt x="279642" y="745918"/>
                  <a:pt x="100393" y="691830"/>
                  <a:pt x="0" y="723900"/>
                </a:cubicBezTo>
                <a:cubicBezTo>
                  <a:pt x="-29727" y="574057"/>
                  <a:pt x="29180" y="444141"/>
                  <a:pt x="0" y="369189"/>
                </a:cubicBezTo>
                <a:cubicBezTo>
                  <a:pt x="-29180" y="294237"/>
                  <a:pt x="36972" y="127203"/>
                  <a:pt x="0" y="0"/>
                </a:cubicBezTo>
                <a:close/>
              </a:path>
              <a:path w="850900" h="723900" stroke="0" extrusionOk="0">
                <a:moveTo>
                  <a:pt x="0" y="0"/>
                </a:moveTo>
                <a:cubicBezTo>
                  <a:pt x="175220" y="-38436"/>
                  <a:pt x="274623" y="8107"/>
                  <a:pt x="416941" y="0"/>
                </a:cubicBezTo>
                <a:cubicBezTo>
                  <a:pt x="559259" y="-8107"/>
                  <a:pt x="754780" y="40777"/>
                  <a:pt x="850900" y="0"/>
                </a:cubicBezTo>
                <a:cubicBezTo>
                  <a:pt x="867558" y="98270"/>
                  <a:pt x="823778" y="219417"/>
                  <a:pt x="850900" y="340233"/>
                </a:cubicBezTo>
                <a:cubicBezTo>
                  <a:pt x="878022" y="461049"/>
                  <a:pt x="820345" y="539580"/>
                  <a:pt x="850900" y="723900"/>
                </a:cubicBezTo>
                <a:cubicBezTo>
                  <a:pt x="686857" y="725612"/>
                  <a:pt x="588149" y="703665"/>
                  <a:pt x="416941" y="723900"/>
                </a:cubicBezTo>
                <a:cubicBezTo>
                  <a:pt x="245733" y="744135"/>
                  <a:pt x="200028" y="698500"/>
                  <a:pt x="0" y="723900"/>
                </a:cubicBezTo>
                <a:cubicBezTo>
                  <a:pt x="-30591" y="612216"/>
                  <a:pt x="12574" y="527383"/>
                  <a:pt x="0" y="376428"/>
                </a:cubicBezTo>
                <a:cubicBezTo>
                  <a:pt x="-12574" y="225473"/>
                  <a:pt x="6341" y="157422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43357842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>
                <a:solidFill>
                  <a:schemeClr val="tx1"/>
                </a:solidFill>
              </a:rPr>
              <a:t>المؤشر الأول </a:t>
            </a:r>
            <a:r>
              <a:rPr lang="en-US" b="1">
                <a:solidFill>
                  <a:schemeClr val="tx1"/>
                </a:solidFill>
              </a:rPr>
              <a:t>x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6852919" y="3129022"/>
            <a:ext cx="825500" cy="723900"/>
          </a:xfrm>
          <a:custGeom>
            <a:avLst/>
            <a:gdLst>
              <a:gd name="connsiteX0" fmla="*/ 0 w 825500"/>
              <a:gd name="connsiteY0" fmla="*/ 0 h 723900"/>
              <a:gd name="connsiteX1" fmla="*/ 387985 w 825500"/>
              <a:gd name="connsiteY1" fmla="*/ 0 h 723900"/>
              <a:gd name="connsiteX2" fmla="*/ 825500 w 825500"/>
              <a:gd name="connsiteY2" fmla="*/ 0 h 723900"/>
              <a:gd name="connsiteX3" fmla="*/ 825500 w 825500"/>
              <a:gd name="connsiteY3" fmla="*/ 369189 h 723900"/>
              <a:gd name="connsiteX4" fmla="*/ 825500 w 825500"/>
              <a:gd name="connsiteY4" fmla="*/ 723900 h 723900"/>
              <a:gd name="connsiteX5" fmla="*/ 396240 w 825500"/>
              <a:gd name="connsiteY5" fmla="*/ 723900 h 723900"/>
              <a:gd name="connsiteX6" fmla="*/ 0 w 825500"/>
              <a:gd name="connsiteY6" fmla="*/ 723900 h 723900"/>
              <a:gd name="connsiteX7" fmla="*/ 0 w 825500"/>
              <a:gd name="connsiteY7" fmla="*/ 369189 h 723900"/>
              <a:gd name="connsiteX8" fmla="*/ 0 w 8255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00" h="723900" fill="none" extrusionOk="0">
                <a:moveTo>
                  <a:pt x="0" y="0"/>
                </a:moveTo>
                <a:cubicBezTo>
                  <a:pt x="170198" y="-29989"/>
                  <a:pt x="249154" y="27290"/>
                  <a:pt x="387985" y="0"/>
                </a:cubicBezTo>
                <a:cubicBezTo>
                  <a:pt x="526816" y="-27290"/>
                  <a:pt x="729488" y="12932"/>
                  <a:pt x="825500" y="0"/>
                </a:cubicBezTo>
                <a:cubicBezTo>
                  <a:pt x="836939" y="123333"/>
                  <a:pt x="824929" y="263829"/>
                  <a:pt x="825500" y="369189"/>
                </a:cubicBezTo>
                <a:cubicBezTo>
                  <a:pt x="826071" y="474549"/>
                  <a:pt x="790573" y="649372"/>
                  <a:pt x="825500" y="723900"/>
                </a:cubicBezTo>
                <a:cubicBezTo>
                  <a:pt x="680137" y="739593"/>
                  <a:pt x="530924" y="697991"/>
                  <a:pt x="396240" y="723900"/>
                </a:cubicBezTo>
                <a:cubicBezTo>
                  <a:pt x="261556" y="749809"/>
                  <a:pt x="169756" y="694823"/>
                  <a:pt x="0" y="723900"/>
                </a:cubicBezTo>
                <a:cubicBezTo>
                  <a:pt x="-16209" y="650872"/>
                  <a:pt x="11120" y="489662"/>
                  <a:pt x="0" y="369189"/>
                </a:cubicBezTo>
                <a:cubicBezTo>
                  <a:pt x="-11120" y="248716"/>
                  <a:pt x="6402" y="183649"/>
                  <a:pt x="0" y="0"/>
                </a:cubicBezTo>
                <a:close/>
              </a:path>
              <a:path w="825500" h="723900" stroke="0" extrusionOk="0">
                <a:moveTo>
                  <a:pt x="0" y="0"/>
                </a:moveTo>
                <a:cubicBezTo>
                  <a:pt x="169418" y="-32047"/>
                  <a:pt x="267352" y="49728"/>
                  <a:pt x="429260" y="0"/>
                </a:cubicBezTo>
                <a:cubicBezTo>
                  <a:pt x="591168" y="-49728"/>
                  <a:pt x="631026" y="30009"/>
                  <a:pt x="825500" y="0"/>
                </a:cubicBezTo>
                <a:cubicBezTo>
                  <a:pt x="865700" y="111405"/>
                  <a:pt x="793176" y="188730"/>
                  <a:pt x="825500" y="369189"/>
                </a:cubicBezTo>
                <a:cubicBezTo>
                  <a:pt x="857824" y="549648"/>
                  <a:pt x="795984" y="598185"/>
                  <a:pt x="825500" y="723900"/>
                </a:cubicBezTo>
                <a:cubicBezTo>
                  <a:pt x="701434" y="746207"/>
                  <a:pt x="569806" y="690814"/>
                  <a:pt x="437515" y="723900"/>
                </a:cubicBezTo>
                <a:cubicBezTo>
                  <a:pt x="305224" y="756986"/>
                  <a:pt x="209485" y="703142"/>
                  <a:pt x="0" y="723900"/>
                </a:cubicBezTo>
                <a:cubicBezTo>
                  <a:pt x="-29752" y="561591"/>
                  <a:pt x="5961" y="443319"/>
                  <a:pt x="0" y="369189"/>
                </a:cubicBezTo>
                <a:cubicBezTo>
                  <a:pt x="-5961" y="295059"/>
                  <a:pt x="28897" y="75621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73718041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المؤشر الثاني </a:t>
            </a:r>
            <a:r>
              <a:rPr lang="en-US" b="1" dirty="0">
                <a:solidFill>
                  <a:schemeClr val="tx1"/>
                </a:solidFill>
              </a:rPr>
              <a:t>x</a:t>
            </a:r>
            <a:r>
              <a:rPr lang="ar-IQ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360419" y="3271838"/>
            <a:ext cx="2362200" cy="581084"/>
          </a:xfrm>
          <a:custGeom>
            <a:avLst/>
            <a:gdLst>
              <a:gd name="connsiteX0" fmla="*/ 0 w 2362200"/>
              <a:gd name="connsiteY0" fmla="*/ 0 h 581084"/>
              <a:gd name="connsiteX1" fmla="*/ 590550 w 2362200"/>
              <a:gd name="connsiteY1" fmla="*/ 0 h 581084"/>
              <a:gd name="connsiteX2" fmla="*/ 1204722 w 2362200"/>
              <a:gd name="connsiteY2" fmla="*/ 0 h 581084"/>
              <a:gd name="connsiteX3" fmla="*/ 1818894 w 2362200"/>
              <a:gd name="connsiteY3" fmla="*/ 0 h 581084"/>
              <a:gd name="connsiteX4" fmla="*/ 2362200 w 2362200"/>
              <a:gd name="connsiteY4" fmla="*/ 0 h 581084"/>
              <a:gd name="connsiteX5" fmla="*/ 2362200 w 2362200"/>
              <a:gd name="connsiteY5" fmla="*/ 581084 h 581084"/>
              <a:gd name="connsiteX6" fmla="*/ 1818894 w 2362200"/>
              <a:gd name="connsiteY6" fmla="*/ 581084 h 581084"/>
              <a:gd name="connsiteX7" fmla="*/ 1204722 w 2362200"/>
              <a:gd name="connsiteY7" fmla="*/ 581084 h 581084"/>
              <a:gd name="connsiteX8" fmla="*/ 661416 w 2362200"/>
              <a:gd name="connsiteY8" fmla="*/ 581084 h 581084"/>
              <a:gd name="connsiteX9" fmla="*/ 0 w 2362200"/>
              <a:gd name="connsiteY9" fmla="*/ 581084 h 581084"/>
              <a:gd name="connsiteX10" fmla="*/ 0 w 2362200"/>
              <a:gd name="connsiteY10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2200" h="581084" fill="none" extrusionOk="0">
                <a:moveTo>
                  <a:pt x="0" y="0"/>
                </a:moveTo>
                <a:cubicBezTo>
                  <a:pt x="181084" y="-25067"/>
                  <a:pt x="448014" y="22340"/>
                  <a:pt x="590550" y="0"/>
                </a:cubicBezTo>
                <a:cubicBezTo>
                  <a:pt x="733086" y="-22340"/>
                  <a:pt x="944277" y="58594"/>
                  <a:pt x="1204722" y="0"/>
                </a:cubicBezTo>
                <a:cubicBezTo>
                  <a:pt x="1465167" y="-58594"/>
                  <a:pt x="1641070" y="34241"/>
                  <a:pt x="1818894" y="0"/>
                </a:cubicBezTo>
                <a:cubicBezTo>
                  <a:pt x="1996718" y="-34241"/>
                  <a:pt x="2180653" y="42835"/>
                  <a:pt x="2362200" y="0"/>
                </a:cubicBezTo>
                <a:cubicBezTo>
                  <a:pt x="2392998" y="144738"/>
                  <a:pt x="2315259" y="361851"/>
                  <a:pt x="2362200" y="581084"/>
                </a:cubicBezTo>
                <a:cubicBezTo>
                  <a:pt x="2185448" y="614120"/>
                  <a:pt x="1958382" y="530112"/>
                  <a:pt x="1818894" y="581084"/>
                </a:cubicBezTo>
                <a:cubicBezTo>
                  <a:pt x="1679406" y="632056"/>
                  <a:pt x="1475778" y="519786"/>
                  <a:pt x="1204722" y="581084"/>
                </a:cubicBezTo>
                <a:cubicBezTo>
                  <a:pt x="933666" y="642382"/>
                  <a:pt x="790286" y="541102"/>
                  <a:pt x="661416" y="581084"/>
                </a:cubicBezTo>
                <a:cubicBezTo>
                  <a:pt x="532546" y="621066"/>
                  <a:pt x="276080" y="537721"/>
                  <a:pt x="0" y="581084"/>
                </a:cubicBezTo>
                <a:cubicBezTo>
                  <a:pt x="-54340" y="343057"/>
                  <a:pt x="51508" y="171721"/>
                  <a:pt x="0" y="0"/>
                </a:cubicBezTo>
                <a:close/>
              </a:path>
              <a:path w="2362200" h="581084" stroke="0" extrusionOk="0">
                <a:moveTo>
                  <a:pt x="0" y="0"/>
                </a:moveTo>
                <a:cubicBezTo>
                  <a:pt x="289452" y="-42542"/>
                  <a:pt x="331434" y="72443"/>
                  <a:pt x="637794" y="0"/>
                </a:cubicBezTo>
                <a:cubicBezTo>
                  <a:pt x="944154" y="-72443"/>
                  <a:pt x="953907" y="38089"/>
                  <a:pt x="1157478" y="0"/>
                </a:cubicBezTo>
                <a:cubicBezTo>
                  <a:pt x="1361049" y="-38089"/>
                  <a:pt x="1478607" y="68381"/>
                  <a:pt x="1771650" y="0"/>
                </a:cubicBezTo>
                <a:cubicBezTo>
                  <a:pt x="2064693" y="-68381"/>
                  <a:pt x="2230667" y="53270"/>
                  <a:pt x="2362200" y="0"/>
                </a:cubicBezTo>
                <a:cubicBezTo>
                  <a:pt x="2363018" y="178759"/>
                  <a:pt x="2306798" y="440469"/>
                  <a:pt x="2362200" y="581084"/>
                </a:cubicBezTo>
                <a:cubicBezTo>
                  <a:pt x="2130629" y="629493"/>
                  <a:pt x="2090235" y="519484"/>
                  <a:pt x="1818894" y="581084"/>
                </a:cubicBezTo>
                <a:cubicBezTo>
                  <a:pt x="1547553" y="642684"/>
                  <a:pt x="1355361" y="519141"/>
                  <a:pt x="1204722" y="581084"/>
                </a:cubicBezTo>
                <a:cubicBezTo>
                  <a:pt x="1054083" y="643027"/>
                  <a:pt x="787777" y="555561"/>
                  <a:pt x="661416" y="581084"/>
                </a:cubicBezTo>
                <a:cubicBezTo>
                  <a:pt x="535055" y="606607"/>
                  <a:pt x="163008" y="541926"/>
                  <a:pt x="0" y="581084"/>
                </a:cubicBezTo>
                <a:cubicBezTo>
                  <a:pt x="-54025" y="337994"/>
                  <a:pt x="43860" y="166361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3682425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الحقل الفرعي الأول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3360419" y="4019446"/>
            <a:ext cx="2362200" cy="581084"/>
          </a:xfrm>
          <a:custGeom>
            <a:avLst/>
            <a:gdLst>
              <a:gd name="connsiteX0" fmla="*/ 0 w 2362200"/>
              <a:gd name="connsiteY0" fmla="*/ 0 h 581084"/>
              <a:gd name="connsiteX1" fmla="*/ 637794 w 2362200"/>
              <a:gd name="connsiteY1" fmla="*/ 0 h 581084"/>
              <a:gd name="connsiteX2" fmla="*/ 1228344 w 2362200"/>
              <a:gd name="connsiteY2" fmla="*/ 0 h 581084"/>
              <a:gd name="connsiteX3" fmla="*/ 1748028 w 2362200"/>
              <a:gd name="connsiteY3" fmla="*/ 0 h 581084"/>
              <a:gd name="connsiteX4" fmla="*/ 2362200 w 2362200"/>
              <a:gd name="connsiteY4" fmla="*/ 0 h 581084"/>
              <a:gd name="connsiteX5" fmla="*/ 2362200 w 2362200"/>
              <a:gd name="connsiteY5" fmla="*/ 581084 h 581084"/>
              <a:gd name="connsiteX6" fmla="*/ 1842516 w 2362200"/>
              <a:gd name="connsiteY6" fmla="*/ 581084 h 581084"/>
              <a:gd name="connsiteX7" fmla="*/ 1322832 w 2362200"/>
              <a:gd name="connsiteY7" fmla="*/ 581084 h 581084"/>
              <a:gd name="connsiteX8" fmla="*/ 803148 w 2362200"/>
              <a:gd name="connsiteY8" fmla="*/ 581084 h 581084"/>
              <a:gd name="connsiteX9" fmla="*/ 0 w 2362200"/>
              <a:gd name="connsiteY9" fmla="*/ 581084 h 581084"/>
              <a:gd name="connsiteX10" fmla="*/ 0 w 2362200"/>
              <a:gd name="connsiteY10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2200" h="581084" fill="none" extrusionOk="0">
                <a:moveTo>
                  <a:pt x="0" y="0"/>
                </a:moveTo>
                <a:cubicBezTo>
                  <a:pt x="219799" y="-37943"/>
                  <a:pt x="371555" y="74483"/>
                  <a:pt x="637794" y="0"/>
                </a:cubicBezTo>
                <a:cubicBezTo>
                  <a:pt x="904033" y="-74483"/>
                  <a:pt x="973822" y="63176"/>
                  <a:pt x="1228344" y="0"/>
                </a:cubicBezTo>
                <a:cubicBezTo>
                  <a:pt x="1482866" y="-63176"/>
                  <a:pt x="1540931" y="964"/>
                  <a:pt x="1748028" y="0"/>
                </a:cubicBezTo>
                <a:cubicBezTo>
                  <a:pt x="1955125" y="-964"/>
                  <a:pt x="2160568" y="65863"/>
                  <a:pt x="2362200" y="0"/>
                </a:cubicBezTo>
                <a:cubicBezTo>
                  <a:pt x="2371489" y="176695"/>
                  <a:pt x="2316238" y="317064"/>
                  <a:pt x="2362200" y="581084"/>
                </a:cubicBezTo>
                <a:cubicBezTo>
                  <a:pt x="2221812" y="631856"/>
                  <a:pt x="1968075" y="523430"/>
                  <a:pt x="1842516" y="581084"/>
                </a:cubicBezTo>
                <a:cubicBezTo>
                  <a:pt x="1716957" y="638738"/>
                  <a:pt x="1447209" y="541603"/>
                  <a:pt x="1322832" y="581084"/>
                </a:cubicBezTo>
                <a:cubicBezTo>
                  <a:pt x="1198455" y="620565"/>
                  <a:pt x="1006629" y="564952"/>
                  <a:pt x="803148" y="581084"/>
                </a:cubicBezTo>
                <a:cubicBezTo>
                  <a:pt x="599667" y="597216"/>
                  <a:pt x="227867" y="580363"/>
                  <a:pt x="0" y="581084"/>
                </a:cubicBezTo>
                <a:cubicBezTo>
                  <a:pt x="-28543" y="330828"/>
                  <a:pt x="57299" y="169230"/>
                  <a:pt x="0" y="0"/>
                </a:cubicBezTo>
                <a:close/>
              </a:path>
              <a:path w="2362200" h="581084" stroke="0" extrusionOk="0">
                <a:moveTo>
                  <a:pt x="0" y="0"/>
                </a:moveTo>
                <a:cubicBezTo>
                  <a:pt x="218711" y="-40104"/>
                  <a:pt x="379770" y="2529"/>
                  <a:pt x="543306" y="0"/>
                </a:cubicBezTo>
                <a:cubicBezTo>
                  <a:pt x="706842" y="-2529"/>
                  <a:pt x="966497" y="37210"/>
                  <a:pt x="1086612" y="0"/>
                </a:cubicBezTo>
                <a:cubicBezTo>
                  <a:pt x="1206727" y="-37210"/>
                  <a:pt x="1434060" y="47028"/>
                  <a:pt x="1629918" y="0"/>
                </a:cubicBezTo>
                <a:cubicBezTo>
                  <a:pt x="1825776" y="-47028"/>
                  <a:pt x="2034815" y="68873"/>
                  <a:pt x="2362200" y="0"/>
                </a:cubicBezTo>
                <a:cubicBezTo>
                  <a:pt x="2362344" y="143671"/>
                  <a:pt x="2344465" y="367225"/>
                  <a:pt x="2362200" y="581084"/>
                </a:cubicBezTo>
                <a:cubicBezTo>
                  <a:pt x="2134396" y="619969"/>
                  <a:pt x="1997921" y="551581"/>
                  <a:pt x="1724406" y="581084"/>
                </a:cubicBezTo>
                <a:cubicBezTo>
                  <a:pt x="1450891" y="610587"/>
                  <a:pt x="1297839" y="555604"/>
                  <a:pt x="1110234" y="581084"/>
                </a:cubicBezTo>
                <a:cubicBezTo>
                  <a:pt x="922629" y="606564"/>
                  <a:pt x="224398" y="457155"/>
                  <a:pt x="0" y="581084"/>
                </a:cubicBezTo>
                <a:cubicBezTo>
                  <a:pt x="-3611" y="326652"/>
                  <a:pt x="47402" y="238352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10562354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الحقل الفرعي الثاني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374367" y="4762687"/>
            <a:ext cx="2362200" cy="581084"/>
          </a:xfrm>
          <a:custGeom>
            <a:avLst/>
            <a:gdLst>
              <a:gd name="connsiteX0" fmla="*/ 0 w 2362200"/>
              <a:gd name="connsiteY0" fmla="*/ 0 h 581084"/>
              <a:gd name="connsiteX1" fmla="*/ 637794 w 2362200"/>
              <a:gd name="connsiteY1" fmla="*/ 0 h 581084"/>
              <a:gd name="connsiteX2" fmla="*/ 1157478 w 2362200"/>
              <a:gd name="connsiteY2" fmla="*/ 0 h 581084"/>
              <a:gd name="connsiteX3" fmla="*/ 1748028 w 2362200"/>
              <a:gd name="connsiteY3" fmla="*/ 0 h 581084"/>
              <a:gd name="connsiteX4" fmla="*/ 2362200 w 2362200"/>
              <a:gd name="connsiteY4" fmla="*/ 0 h 581084"/>
              <a:gd name="connsiteX5" fmla="*/ 2362200 w 2362200"/>
              <a:gd name="connsiteY5" fmla="*/ 581084 h 581084"/>
              <a:gd name="connsiteX6" fmla="*/ 1818894 w 2362200"/>
              <a:gd name="connsiteY6" fmla="*/ 581084 h 581084"/>
              <a:gd name="connsiteX7" fmla="*/ 1251966 w 2362200"/>
              <a:gd name="connsiteY7" fmla="*/ 581084 h 581084"/>
              <a:gd name="connsiteX8" fmla="*/ 708660 w 2362200"/>
              <a:gd name="connsiteY8" fmla="*/ 581084 h 581084"/>
              <a:gd name="connsiteX9" fmla="*/ 0 w 2362200"/>
              <a:gd name="connsiteY9" fmla="*/ 581084 h 581084"/>
              <a:gd name="connsiteX10" fmla="*/ 0 w 2362200"/>
              <a:gd name="connsiteY10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2200" h="581084" fill="none" extrusionOk="0">
                <a:moveTo>
                  <a:pt x="0" y="0"/>
                </a:moveTo>
                <a:cubicBezTo>
                  <a:pt x="202246" y="-27845"/>
                  <a:pt x="354386" y="72431"/>
                  <a:pt x="637794" y="0"/>
                </a:cubicBezTo>
                <a:cubicBezTo>
                  <a:pt x="921202" y="-72431"/>
                  <a:pt x="1021848" y="13368"/>
                  <a:pt x="1157478" y="0"/>
                </a:cubicBezTo>
                <a:cubicBezTo>
                  <a:pt x="1293108" y="-13368"/>
                  <a:pt x="1510227" y="30046"/>
                  <a:pt x="1748028" y="0"/>
                </a:cubicBezTo>
                <a:cubicBezTo>
                  <a:pt x="1985829" y="-30046"/>
                  <a:pt x="2232172" y="35077"/>
                  <a:pt x="2362200" y="0"/>
                </a:cubicBezTo>
                <a:cubicBezTo>
                  <a:pt x="2415411" y="216037"/>
                  <a:pt x="2300780" y="341471"/>
                  <a:pt x="2362200" y="581084"/>
                </a:cubicBezTo>
                <a:cubicBezTo>
                  <a:pt x="2120129" y="612270"/>
                  <a:pt x="2038744" y="522270"/>
                  <a:pt x="1818894" y="581084"/>
                </a:cubicBezTo>
                <a:cubicBezTo>
                  <a:pt x="1599044" y="639898"/>
                  <a:pt x="1491934" y="524371"/>
                  <a:pt x="1251966" y="581084"/>
                </a:cubicBezTo>
                <a:cubicBezTo>
                  <a:pt x="1011998" y="637797"/>
                  <a:pt x="892047" y="571980"/>
                  <a:pt x="708660" y="581084"/>
                </a:cubicBezTo>
                <a:cubicBezTo>
                  <a:pt x="525273" y="590188"/>
                  <a:pt x="240045" y="564676"/>
                  <a:pt x="0" y="581084"/>
                </a:cubicBezTo>
                <a:cubicBezTo>
                  <a:pt x="-17797" y="356658"/>
                  <a:pt x="31993" y="254902"/>
                  <a:pt x="0" y="0"/>
                </a:cubicBezTo>
                <a:close/>
              </a:path>
              <a:path w="2362200" h="581084" stroke="0" extrusionOk="0">
                <a:moveTo>
                  <a:pt x="0" y="0"/>
                </a:moveTo>
                <a:cubicBezTo>
                  <a:pt x="151632" y="-9439"/>
                  <a:pt x="408492" y="62205"/>
                  <a:pt x="519684" y="0"/>
                </a:cubicBezTo>
                <a:cubicBezTo>
                  <a:pt x="630876" y="-62205"/>
                  <a:pt x="809688" y="19338"/>
                  <a:pt x="1062990" y="0"/>
                </a:cubicBezTo>
                <a:cubicBezTo>
                  <a:pt x="1316292" y="-19338"/>
                  <a:pt x="1377081" y="46116"/>
                  <a:pt x="1677162" y="0"/>
                </a:cubicBezTo>
                <a:cubicBezTo>
                  <a:pt x="1977243" y="-46116"/>
                  <a:pt x="2218924" y="43098"/>
                  <a:pt x="2362200" y="0"/>
                </a:cubicBezTo>
                <a:cubicBezTo>
                  <a:pt x="2389206" y="246877"/>
                  <a:pt x="2327094" y="350750"/>
                  <a:pt x="2362200" y="581084"/>
                </a:cubicBezTo>
                <a:cubicBezTo>
                  <a:pt x="2140097" y="614817"/>
                  <a:pt x="2022985" y="531855"/>
                  <a:pt x="1748028" y="581084"/>
                </a:cubicBezTo>
                <a:cubicBezTo>
                  <a:pt x="1473071" y="630313"/>
                  <a:pt x="1386910" y="526529"/>
                  <a:pt x="1181100" y="581084"/>
                </a:cubicBezTo>
                <a:cubicBezTo>
                  <a:pt x="975290" y="635639"/>
                  <a:pt x="777248" y="539966"/>
                  <a:pt x="637794" y="581084"/>
                </a:cubicBezTo>
                <a:cubicBezTo>
                  <a:pt x="498340" y="622202"/>
                  <a:pt x="219951" y="556367"/>
                  <a:pt x="0" y="581084"/>
                </a:cubicBezTo>
                <a:cubicBezTo>
                  <a:pt x="-8395" y="394204"/>
                  <a:pt x="52142" y="185274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13365327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الحقل الفرعي الثالث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5875019" y="3271838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1275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1275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95067" y="-7991"/>
                  <a:pt x="208527" y="26006"/>
                  <a:pt x="412750" y="0"/>
                </a:cubicBezTo>
                <a:cubicBezTo>
                  <a:pt x="616973" y="-26006"/>
                  <a:pt x="637960" y="17808"/>
                  <a:pt x="825500" y="0"/>
                </a:cubicBezTo>
                <a:cubicBezTo>
                  <a:pt x="856301" y="218733"/>
                  <a:pt x="822033" y="439805"/>
                  <a:pt x="825500" y="581084"/>
                </a:cubicBezTo>
                <a:cubicBezTo>
                  <a:pt x="638706" y="602132"/>
                  <a:pt x="581617" y="575313"/>
                  <a:pt x="412750" y="581084"/>
                </a:cubicBezTo>
                <a:cubicBezTo>
                  <a:pt x="243883" y="586855"/>
                  <a:pt x="149149" y="552230"/>
                  <a:pt x="0" y="581084"/>
                </a:cubicBezTo>
                <a:cubicBezTo>
                  <a:pt x="-60991" y="330319"/>
                  <a:pt x="21142" y="134927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192278" y="-34078"/>
                  <a:pt x="207372" y="18384"/>
                  <a:pt x="396240" y="0"/>
                </a:cubicBezTo>
                <a:cubicBezTo>
                  <a:pt x="585108" y="-18384"/>
                  <a:pt x="738479" y="20618"/>
                  <a:pt x="825500" y="0"/>
                </a:cubicBezTo>
                <a:cubicBezTo>
                  <a:pt x="845821" y="127287"/>
                  <a:pt x="790954" y="337168"/>
                  <a:pt x="825500" y="581084"/>
                </a:cubicBezTo>
                <a:cubicBezTo>
                  <a:pt x="701671" y="600497"/>
                  <a:pt x="537249" y="548414"/>
                  <a:pt x="396240" y="581084"/>
                </a:cubicBezTo>
                <a:cubicBezTo>
                  <a:pt x="255231" y="613754"/>
                  <a:pt x="112062" y="540858"/>
                  <a:pt x="0" y="581084"/>
                </a:cubicBezTo>
                <a:cubicBezTo>
                  <a:pt x="-466" y="391058"/>
                  <a:pt x="58520" y="188925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3032833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875019" y="4019446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2926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39624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82632" y="-42807"/>
                  <a:pt x="312107" y="9981"/>
                  <a:pt x="429260" y="0"/>
                </a:cubicBezTo>
                <a:cubicBezTo>
                  <a:pt x="546413" y="-9981"/>
                  <a:pt x="670133" y="36535"/>
                  <a:pt x="825500" y="0"/>
                </a:cubicBezTo>
                <a:cubicBezTo>
                  <a:pt x="827302" y="253706"/>
                  <a:pt x="778521" y="358018"/>
                  <a:pt x="825500" y="581084"/>
                </a:cubicBezTo>
                <a:cubicBezTo>
                  <a:pt x="703968" y="623692"/>
                  <a:pt x="595289" y="546214"/>
                  <a:pt x="396240" y="581084"/>
                </a:cubicBezTo>
                <a:cubicBezTo>
                  <a:pt x="197191" y="615954"/>
                  <a:pt x="107279" y="557811"/>
                  <a:pt x="0" y="581084"/>
                </a:cubicBezTo>
                <a:cubicBezTo>
                  <a:pt x="-14262" y="436040"/>
                  <a:pt x="68528" y="222150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86421" y="-30207"/>
                  <a:pt x="215402" y="24950"/>
                  <a:pt x="412750" y="0"/>
                </a:cubicBezTo>
                <a:cubicBezTo>
                  <a:pt x="610098" y="-24950"/>
                  <a:pt x="714022" y="8447"/>
                  <a:pt x="825500" y="0"/>
                </a:cubicBezTo>
                <a:cubicBezTo>
                  <a:pt x="840155" y="188127"/>
                  <a:pt x="790374" y="360924"/>
                  <a:pt x="825500" y="581084"/>
                </a:cubicBezTo>
                <a:cubicBezTo>
                  <a:pt x="629502" y="583849"/>
                  <a:pt x="558365" y="577123"/>
                  <a:pt x="429260" y="581084"/>
                </a:cubicBezTo>
                <a:cubicBezTo>
                  <a:pt x="300155" y="585045"/>
                  <a:pt x="112102" y="543213"/>
                  <a:pt x="0" y="581084"/>
                </a:cubicBezTo>
                <a:cubicBezTo>
                  <a:pt x="-15391" y="436368"/>
                  <a:pt x="65893" y="146708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98937559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875019" y="4762686"/>
            <a:ext cx="849737" cy="581084"/>
          </a:xfrm>
          <a:custGeom>
            <a:avLst/>
            <a:gdLst>
              <a:gd name="connsiteX0" fmla="*/ 0 w 849737"/>
              <a:gd name="connsiteY0" fmla="*/ 0 h 581084"/>
              <a:gd name="connsiteX1" fmla="*/ 399376 w 849737"/>
              <a:gd name="connsiteY1" fmla="*/ 0 h 581084"/>
              <a:gd name="connsiteX2" fmla="*/ 849737 w 849737"/>
              <a:gd name="connsiteY2" fmla="*/ 0 h 581084"/>
              <a:gd name="connsiteX3" fmla="*/ 849737 w 849737"/>
              <a:gd name="connsiteY3" fmla="*/ 581084 h 581084"/>
              <a:gd name="connsiteX4" fmla="*/ 433366 w 849737"/>
              <a:gd name="connsiteY4" fmla="*/ 581084 h 581084"/>
              <a:gd name="connsiteX5" fmla="*/ 0 w 849737"/>
              <a:gd name="connsiteY5" fmla="*/ 581084 h 581084"/>
              <a:gd name="connsiteX6" fmla="*/ 0 w 849737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737" h="581084" fill="none" extrusionOk="0">
                <a:moveTo>
                  <a:pt x="0" y="0"/>
                </a:moveTo>
                <a:cubicBezTo>
                  <a:pt x="108126" y="-9685"/>
                  <a:pt x="282331" y="34669"/>
                  <a:pt x="399376" y="0"/>
                </a:cubicBezTo>
                <a:cubicBezTo>
                  <a:pt x="516421" y="-34669"/>
                  <a:pt x="629149" y="3483"/>
                  <a:pt x="849737" y="0"/>
                </a:cubicBezTo>
                <a:cubicBezTo>
                  <a:pt x="878552" y="217367"/>
                  <a:pt x="813802" y="444034"/>
                  <a:pt x="849737" y="581084"/>
                </a:cubicBezTo>
                <a:cubicBezTo>
                  <a:pt x="667841" y="625916"/>
                  <a:pt x="564915" y="543399"/>
                  <a:pt x="433366" y="581084"/>
                </a:cubicBezTo>
                <a:cubicBezTo>
                  <a:pt x="301817" y="618769"/>
                  <a:pt x="101346" y="566664"/>
                  <a:pt x="0" y="581084"/>
                </a:cubicBezTo>
                <a:cubicBezTo>
                  <a:pt x="-51263" y="459414"/>
                  <a:pt x="34289" y="135451"/>
                  <a:pt x="0" y="0"/>
                </a:cubicBezTo>
                <a:close/>
              </a:path>
              <a:path w="849737" h="581084" stroke="0" extrusionOk="0">
                <a:moveTo>
                  <a:pt x="0" y="0"/>
                </a:moveTo>
                <a:cubicBezTo>
                  <a:pt x="138361" y="-35345"/>
                  <a:pt x="324000" y="722"/>
                  <a:pt x="424869" y="0"/>
                </a:cubicBezTo>
                <a:cubicBezTo>
                  <a:pt x="525738" y="-722"/>
                  <a:pt x="740886" y="13254"/>
                  <a:pt x="849737" y="0"/>
                </a:cubicBezTo>
                <a:cubicBezTo>
                  <a:pt x="901548" y="156916"/>
                  <a:pt x="836336" y="320117"/>
                  <a:pt x="849737" y="581084"/>
                </a:cubicBezTo>
                <a:cubicBezTo>
                  <a:pt x="693390" y="582178"/>
                  <a:pt x="568594" y="558424"/>
                  <a:pt x="441863" y="581084"/>
                </a:cubicBezTo>
                <a:cubicBezTo>
                  <a:pt x="315132" y="603744"/>
                  <a:pt x="205327" y="532686"/>
                  <a:pt x="0" y="581084"/>
                </a:cubicBezTo>
                <a:cubicBezTo>
                  <a:pt x="-43808" y="351496"/>
                  <a:pt x="8980" y="239210"/>
                  <a:pt x="0" y="0"/>
                </a:cubicBezTo>
                <a:close/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54161050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x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6" name="قوس متوسط أيمن 25">
            <a:extLst>
              <a:ext uri="{FF2B5EF4-FFF2-40B4-BE49-F238E27FC236}">
                <a16:creationId xmlns:a16="http://schemas.microsoft.com/office/drawing/2014/main" id="{CB4E81AD-C66E-1647-D2E7-35E10C9FBFEA}"/>
              </a:ext>
            </a:extLst>
          </p:cNvPr>
          <p:cNvSpPr/>
          <p:nvPr/>
        </p:nvSpPr>
        <p:spPr>
          <a:xfrm rot="5400000">
            <a:off x="7716605" y="3409613"/>
            <a:ext cx="165094" cy="1260070"/>
          </a:xfrm>
          <a:custGeom>
            <a:avLst/>
            <a:gdLst>
              <a:gd name="connsiteX0" fmla="*/ 0 w 165094"/>
              <a:gd name="connsiteY0" fmla="*/ 0 h 1260070"/>
              <a:gd name="connsiteX1" fmla="*/ 165094 w 165094"/>
              <a:gd name="connsiteY1" fmla="*/ 13757 h 1260070"/>
              <a:gd name="connsiteX2" fmla="*/ 165094 w 165094"/>
              <a:gd name="connsiteY2" fmla="*/ 449260 h 1260070"/>
              <a:gd name="connsiteX3" fmla="*/ 165094 w 165094"/>
              <a:gd name="connsiteY3" fmla="*/ 823135 h 1260070"/>
              <a:gd name="connsiteX4" fmla="*/ 165094 w 165094"/>
              <a:gd name="connsiteY4" fmla="*/ 1246313 h 1260070"/>
              <a:gd name="connsiteX5" fmla="*/ 0 w 165094"/>
              <a:gd name="connsiteY5" fmla="*/ 1260070 h 1260070"/>
              <a:gd name="connsiteX6" fmla="*/ 0 w 165094"/>
              <a:gd name="connsiteY6" fmla="*/ 827446 h 1260070"/>
              <a:gd name="connsiteX7" fmla="*/ 0 w 165094"/>
              <a:gd name="connsiteY7" fmla="*/ 394822 h 1260070"/>
              <a:gd name="connsiteX8" fmla="*/ 0 w 165094"/>
              <a:gd name="connsiteY8" fmla="*/ 0 h 1260070"/>
              <a:gd name="connsiteX0" fmla="*/ 0 w 165094"/>
              <a:gd name="connsiteY0" fmla="*/ 0 h 1260070"/>
              <a:gd name="connsiteX1" fmla="*/ 165094 w 165094"/>
              <a:gd name="connsiteY1" fmla="*/ 13757 h 1260070"/>
              <a:gd name="connsiteX2" fmla="*/ 165094 w 165094"/>
              <a:gd name="connsiteY2" fmla="*/ 449260 h 1260070"/>
              <a:gd name="connsiteX3" fmla="*/ 165094 w 165094"/>
              <a:gd name="connsiteY3" fmla="*/ 847787 h 1260070"/>
              <a:gd name="connsiteX4" fmla="*/ 165094 w 165094"/>
              <a:gd name="connsiteY4" fmla="*/ 1246313 h 1260070"/>
              <a:gd name="connsiteX5" fmla="*/ 0 w 165094"/>
              <a:gd name="connsiteY5" fmla="*/ 1260070 h 1260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094" h="1260070" stroke="0" extrusionOk="0">
                <a:moveTo>
                  <a:pt x="0" y="0"/>
                </a:moveTo>
                <a:cubicBezTo>
                  <a:pt x="91381" y="-420"/>
                  <a:pt x="165910" y="6758"/>
                  <a:pt x="165094" y="13757"/>
                </a:cubicBezTo>
                <a:cubicBezTo>
                  <a:pt x="209775" y="139124"/>
                  <a:pt x="151821" y="277954"/>
                  <a:pt x="165094" y="449260"/>
                </a:cubicBezTo>
                <a:cubicBezTo>
                  <a:pt x="178367" y="620566"/>
                  <a:pt x="130205" y="720451"/>
                  <a:pt x="165094" y="823135"/>
                </a:cubicBezTo>
                <a:cubicBezTo>
                  <a:pt x="199983" y="925819"/>
                  <a:pt x="118361" y="1123273"/>
                  <a:pt x="165094" y="1246313"/>
                </a:cubicBezTo>
                <a:cubicBezTo>
                  <a:pt x="160104" y="1250192"/>
                  <a:pt x="83078" y="1259124"/>
                  <a:pt x="0" y="1260070"/>
                </a:cubicBezTo>
                <a:cubicBezTo>
                  <a:pt x="-46867" y="1109535"/>
                  <a:pt x="12240" y="990202"/>
                  <a:pt x="0" y="827446"/>
                </a:cubicBezTo>
                <a:cubicBezTo>
                  <a:pt x="-12240" y="664690"/>
                  <a:pt x="48260" y="528863"/>
                  <a:pt x="0" y="394822"/>
                </a:cubicBezTo>
                <a:cubicBezTo>
                  <a:pt x="-48260" y="260781"/>
                  <a:pt x="26746" y="196226"/>
                  <a:pt x="0" y="0"/>
                </a:cubicBezTo>
                <a:close/>
              </a:path>
              <a:path w="165094" h="1260070" fill="none" extrusionOk="0">
                <a:moveTo>
                  <a:pt x="0" y="0"/>
                </a:moveTo>
                <a:cubicBezTo>
                  <a:pt x="92435" y="-76"/>
                  <a:pt x="164757" y="5954"/>
                  <a:pt x="165094" y="13757"/>
                </a:cubicBezTo>
                <a:cubicBezTo>
                  <a:pt x="172529" y="139977"/>
                  <a:pt x="142816" y="238211"/>
                  <a:pt x="165094" y="449260"/>
                </a:cubicBezTo>
                <a:cubicBezTo>
                  <a:pt x="187372" y="660309"/>
                  <a:pt x="122262" y="729143"/>
                  <a:pt x="165094" y="847787"/>
                </a:cubicBezTo>
                <a:cubicBezTo>
                  <a:pt x="207926" y="966431"/>
                  <a:pt x="119282" y="1165962"/>
                  <a:pt x="165094" y="1246313"/>
                </a:cubicBezTo>
                <a:cubicBezTo>
                  <a:pt x="179724" y="1245137"/>
                  <a:pt x="89116" y="1257768"/>
                  <a:pt x="0" y="1260070"/>
                </a:cubicBezTo>
              </a:path>
              <a:path w="165094" h="1260070" fill="none" stroke="0" extrusionOk="0">
                <a:moveTo>
                  <a:pt x="0" y="0"/>
                </a:moveTo>
                <a:cubicBezTo>
                  <a:pt x="90568" y="1161"/>
                  <a:pt x="166716" y="6175"/>
                  <a:pt x="165094" y="13757"/>
                </a:cubicBezTo>
                <a:cubicBezTo>
                  <a:pt x="181384" y="202598"/>
                  <a:pt x="129490" y="272569"/>
                  <a:pt x="165094" y="424609"/>
                </a:cubicBezTo>
                <a:cubicBezTo>
                  <a:pt x="200698" y="576649"/>
                  <a:pt x="152022" y="668978"/>
                  <a:pt x="165094" y="798484"/>
                </a:cubicBezTo>
                <a:cubicBezTo>
                  <a:pt x="178166" y="927991"/>
                  <a:pt x="144822" y="1099452"/>
                  <a:pt x="165094" y="1246313"/>
                </a:cubicBezTo>
                <a:cubicBezTo>
                  <a:pt x="144861" y="1262986"/>
                  <a:pt x="94413" y="1273205"/>
                  <a:pt x="0" y="1260070"/>
                </a:cubicBezTo>
              </a:path>
            </a:pathLst>
          </a:custGeom>
          <a:solidFill>
            <a:srgbClr val="F8F8F8"/>
          </a:solidFill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895121749">
                  <a:prstGeom prst="rightBracke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DBAC93FB-7F0C-ED96-6451-2782B1AC7DC6}"/>
              </a:ext>
            </a:extLst>
          </p:cNvPr>
          <p:cNvSpPr txBox="1"/>
          <p:nvPr/>
        </p:nvSpPr>
        <p:spPr>
          <a:xfrm>
            <a:off x="7543473" y="4039648"/>
            <a:ext cx="422655" cy="707886"/>
          </a:xfrm>
          <a:prstGeom prst="rect">
            <a:avLst/>
          </a:prstGeom>
          <a:solidFill>
            <a:srgbClr val="F8F8F8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X</a:t>
            </a: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60223AE6-FE63-5399-D8E9-B20FC7821203}"/>
              </a:ext>
            </a:extLst>
          </p:cNvPr>
          <p:cNvSpPr txBox="1"/>
          <p:nvPr/>
        </p:nvSpPr>
        <p:spPr>
          <a:xfrm>
            <a:off x="7555990" y="4600184"/>
            <a:ext cx="422655" cy="707886"/>
          </a:xfrm>
          <a:prstGeom prst="rect">
            <a:avLst/>
          </a:prstGeom>
          <a:solidFill>
            <a:srgbClr val="F8F8F8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#</a:t>
            </a:r>
            <a:endParaRPr lang="en-US" sz="3200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id="{DC0AACDA-3404-D679-BF0F-73F5302CC47E}"/>
              </a:ext>
            </a:extLst>
          </p:cNvPr>
          <p:cNvSpPr txBox="1"/>
          <p:nvPr/>
        </p:nvSpPr>
        <p:spPr>
          <a:xfrm>
            <a:off x="1230297" y="2285107"/>
            <a:ext cx="32092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3200" b="1" dirty="0">
                <a:solidFill>
                  <a:srgbClr val="C00000"/>
                </a:solidFill>
              </a:rPr>
              <a:t>،</a:t>
            </a:r>
          </a:p>
          <a:p>
            <a:r>
              <a:rPr lang="ar-IQ" sz="3200" b="1" dirty="0">
                <a:solidFill>
                  <a:srgbClr val="C00000"/>
                </a:solidFill>
              </a:rPr>
              <a:t>:</a:t>
            </a:r>
          </a:p>
          <a:p>
            <a:r>
              <a:rPr lang="ar-IQ" sz="3200" b="1" dirty="0">
                <a:solidFill>
                  <a:srgbClr val="C00000"/>
                </a:solidFill>
              </a:rPr>
              <a:t>-</a:t>
            </a:r>
          </a:p>
          <a:p>
            <a:r>
              <a:rPr lang="ar-IQ" sz="3200" b="1" dirty="0">
                <a:solidFill>
                  <a:srgbClr val="C00000"/>
                </a:solidFill>
              </a:rPr>
              <a:t>/</a:t>
            </a:r>
          </a:p>
          <a:p>
            <a:r>
              <a:rPr lang="ar-IQ" sz="3200" b="1" dirty="0">
                <a:solidFill>
                  <a:srgbClr val="C00000"/>
                </a:solidFill>
              </a:rPr>
              <a:t>؛</a:t>
            </a:r>
          </a:p>
        </p:txBody>
      </p:sp>
      <p:sp>
        <p:nvSpPr>
          <p:cNvPr id="3" name="قوس كبير مزدوج 2">
            <a:extLst>
              <a:ext uri="{FF2B5EF4-FFF2-40B4-BE49-F238E27FC236}">
                <a16:creationId xmlns:a16="http://schemas.microsoft.com/office/drawing/2014/main" id="{EE1148BF-4DF4-8B1B-1125-4978F3F6EB18}"/>
              </a:ext>
            </a:extLst>
          </p:cNvPr>
          <p:cNvSpPr/>
          <p:nvPr/>
        </p:nvSpPr>
        <p:spPr>
          <a:xfrm>
            <a:off x="844073" y="2027809"/>
            <a:ext cx="1069848" cy="2802382"/>
          </a:xfrm>
          <a:custGeom>
            <a:avLst/>
            <a:gdLst>
              <a:gd name="connsiteX0" fmla="*/ 178301 w 1069848"/>
              <a:gd name="connsiteY0" fmla="*/ 2802382 h 2802382"/>
              <a:gd name="connsiteX1" fmla="*/ 89151 w 1069848"/>
              <a:gd name="connsiteY1" fmla="*/ 2713232 h 2802382"/>
              <a:gd name="connsiteX2" fmla="*/ 89150 w 1069848"/>
              <a:gd name="connsiteY2" fmla="*/ 1490341 h 2802382"/>
              <a:gd name="connsiteX3" fmla="*/ 0 w 1069848"/>
              <a:gd name="connsiteY3" fmla="*/ 1401191 h 2802382"/>
              <a:gd name="connsiteX4" fmla="*/ 89150 w 1069848"/>
              <a:gd name="connsiteY4" fmla="*/ 1312041 h 2802382"/>
              <a:gd name="connsiteX5" fmla="*/ 89150 w 1069848"/>
              <a:gd name="connsiteY5" fmla="*/ 928868 h 2802382"/>
              <a:gd name="connsiteX6" fmla="*/ 89150 w 1069848"/>
              <a:gd name="connsiteY6" fmla="*/ 521238 h 2802382"/>
              <a:gd name="connsiteX7" fmla="*/ 89150 w 1069848"/>
              <a:gd name="connsiteY7" fmla="*/ 89150 h 2802382"/>
              <a:gd name="connsiteX8" fmla="*/ 178300 w 1069848"/>
              <a:gd name="connsiteY8" fmla="*/ 0 h 2802382"/>
              <a:gd name="connsiteX9" fmla="*/ 542056 w 1069848"/>
              <a:gd name="connsiteY9" fmla="*/ 0 h 2802382"/>
              <a:gd name="connsiteX10" fmla="*/ 891547 w 1069848"/>
              <a:gd name="connsiteY10" fmla="*/ 0 h 2802382"/>
              <a:gd name="connsiteX11" fmla="*/ 980697 w 1069848"/>
              <a:gd name="connsiteY11" fmla="*/ 89150 h 2802382"/>
              <a:gd name="connsiteX12" fmla="*/ 980698 w 1069848"/>
              <a:gd name="connsiteY12" fmla="*/ 1312041 h 2802382"/>
              <a:gd name="connsiteX13" fmla="*/ 1069848 w 1069848"/>
              <a:gd name="connsiteY13" fmla="*/ 1401191 h 2802382"/>
              <a:gd name="connsiteX14" fmla="*/ 980698 w 1069848"/>
              <a:gd name="connsiteY14" fmla="*/ 1490341 h 2802382"/>
              <a:gd name="connsiteX15" fmla="*/ 980698 w 1069848"/>
              <a:gd name="connsiteY15" fmla="*/ 1897971 h 2802382"/>
              <a:gd name="connsiteX16" fmla="*/ 980698 w 1069848"/>
              <a:gd name="connsiteY16" fmla="*/ 2305602 h 2802382"/>
              <a:gd name="connsiteX17" fmla="*/ 980698 w 1069848"/>
              <a:gd name="connsiteY17" fmla="*/ 2713232 h 2802382"/>
              <a:gd name="connsiteX18" fmla="*/ 891548 w 1069848"/>
              <a:gd name="connsiteY18" fmla="*/ 2802382 h 2802382"/>
              <a:gd name="connsiteX19" fmla="*/ 527792 w 1069848"/>
              <a:gd name="connsiteY19" fmla="*/ 2802382 h 2802382"/>
              <a:gd name="connsiteX20" fmla="*/ 178301 w 1069848"/>
              <a:gd name="connsiteY20" fmla="*/ 2802382 h 2802382"/>
              <a:gd name="connsiteX0" fmla="*/ 178301 w 1069848"/>
              <a:gd name="connsiteY0" fmla="*/ 2802382 h 2802382"/>
              <a:gd name="connsiteX1" fmla="*/ 89151 w 1069848"/>
              <a:gd name="connsiteY1" fmla="*/ 2713232 h 2802382"/>
              <a:gd name="connsiteX2" fmla="*/ 89150 w 1069848"/>
              <a:gd name="connsiteY2" fmla="*/ 1490341 h 2802382"/>
              <a:gd name="connsiteX3" fmla="*/ 0 w 1069848"/>
              <a:gd name="connsiteY3" fmla="*/ 1401191 h 2802382"/>
              <a:gd name="connsiteX4" fmla="*/ 89150 w 1069848"/>
              <a:gd name="connsiteY4" fmla="*/ 1312041 h 2802382"/>
              <a:gd name="connsiteX5" fmla="*/ 89150 w 1069848"/>
              <a:gd name="connsiteY5" fmla="*/ 892182 h 2802382"/>
              <a:gd name="connsiteX6" fmla="*/ 89150 w 1069848"/>
              <a:gd name="connsiteY6" fmla="*/ 509009 h 2802382"/>
              <a:gd name="connsiteX7" fmla="*/ 89150 w 1069848"/>
              <a:gd name="connsiteY7" fmla="*/ 89150 h 2802382"/>
              <a:gd name="connsiteX8" fmla="*/ 178300 w 1069848"/>
              <a:gd name="connsiteY8" fmla="*/ 0 h 2802382"/>
              <a:gd name="connsiteX9" fmla="*/ 891547 w 1069848"/>
              <a:gd name="connsiteY9" fmla="*/ 0 h 2802382"/>
              <a:gd name="connsiteX10" fmla="*/ 980697 w 1069848"/>
              <a:gd name="connsiteY10" fmla="*/ 89150 h 2802382"/>
              <a:gd name="connsiteX11" fmla="*/ 980698 w 1069848"/>
              <a:gd name="connsiteY11" fmla="*/ 1312041 h 2802382"/>
              <a:gd name="connsiteX12" fmla="*/ 1069848 w 1069848"/>
              <a:gd name="connsiteY12" fmla="*/ 1401191 h 2802382"/>
              <a:gd name="connsiteX13" fmla="*/ 980698 w 1069848"/>
              <a:gd name="connsiteY13" fmla="*/ 1490341 h 2802382"/>
              <a:gd name="connsiteX14" fmla="*/ 980698 w 1069848"/>
              <a:gd name="connsiteY14" fmla="*/ 1897971 h 2802382"/>
              <a:gd name="connsiteX15" fmla="*/ 980698 w 1069848"/>
              <a:gd name="connsiteY15" fmla="*/ 2281144 h 2802382"/>
              <a:gd name="connsiteX16" fmla="*/ 980698 w 1069848"/>
              <a:gd name="connsiteY16" fmla="*/ 2713232 h 2802382"/>
              <a:gd name="connsiteX17" fmla="*/ 891548 w 1069848"/>
              <a:gd name="connsiteY17" fmla="*/ 2802382 h 280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069848" h="2802382" stroke="0" extrusionOk="0">
                <a:moveTo>
                  <a:pt x="178301" y="2802382"/>
                </a:moveTo>
                <a:cubicBezTo>
                  <a:pt x="128074" y="2810658"/>
                  <a:pt x="95266" y="2752063"/>
                  <a:pt x="89151" y="2713232"/>
                </a:cubicBezTo>
                <a:cubicBezTo>
                  <a:pt x="34898" y="2285111"/>
                  <a:pt x="150279" y="1928414"/>
                  <a:pt x="89150" y="1490341"/>
                </a:cubicBezTo>
                <a:cubicBezTo>
                  <a:pt x="87849" y="1449206"/>
                  <a:pt x="46669" y="1402239"/>
                  <a:pt x="0" y="1401191"/>
                </a:cubicBezTo>
                <a:cubicBezTo>
                  <a:pt x="61928" y="1395812"/>
                  <a:pt x="76263" y="1365972"/>
                  <a:pt x="89150" y="1312041"/>
                </a:cubicBezTo>
                <a:cubicBezTo>
                  <a:pt x="61889" y="1215180"/>
                  <a:pt x="117875" y="1075365"/>
                  <a:pt x="89150" y="928868"/>
                </a:cubicBezTo>
                <a:cubicBezTo>
                  <a:pt x="60425" y="782371"/>
                  <a:pt x="105819" y="665800"/>
                  <a:pt x="89150" y="521238"/>
                </a:cubicBezTo>
                <a:cubicBezTo>
                  <a:pt x="72481" y="376676"/>
                  <a:pt x="95261" y="242899"/>
                  <a:pt x="89150" y="89150"/>
                </a:cubicBezTo>
                <a:cubicBezTo>
                  <a:pt x="84091" y="42748"/>
                  <a:pt x="133406" y="-85"/>
                  <a:pt x="178300" y="0"/>
                </a:cubicBezTo>
                <a:cubicBezTo>
                  <a:pt x="319415" y="-30765"/>
                  <a:pt x="419971" y="41570"/>
                  <a:pt x="542056" y="0"/>
                </a:cubicBezTo>
                <a:cubicBezTo>
                  <a:pt x="664141" y="-41570"/>
                  <a:pt x="803832" y="7592"/>
                  <a:pt x="891547" y="0"/>
                </a:cubicBezTo>
                <a:cubicBezTo>
                  <a:pt x="941383" y="-2863"/>
                  <a:pt x="986795" y="32253"/>
                  <a:pt x="980697" y="89150"/>
                </a:cubicBezTo>
                <a:cubicBezTo>
                  <a:pt x="986022" y="510825"/>
                  <a:pt x="1027720" y="989534"/>
                  <a:pt x="980698" y="1312041"/>
                </a:cubicBezTo>
                <a:cubicBezTo>
                  <a:pt x="980373" y="1363246"/>
                  <a:pt x="1017032" y="1411025"/>
                  <a:pt x="1069848" y="1401191"/>
                </a:cubicBezTo>
                <a:cubicBezTo>
                  <a:pt x="1027521" y="1402222"/>
                  <a:pt x="985034" y="1448719"/>
                  <a:pt x="980698" y="1490341"/>
                </a:cubicBezTo>
                <a:cubicBezTo>
                  <a:pt x="992183" y="1582251"/>
                  <a:pt x="979329" y="1779145"/>
                  <a:pt x="980698" y="1897971"/>
                </a:cubicBezTo>
                <a:cubicBezTo>
                  <a:pt x="982067" y="2016797"/>
                  <a:pt x="947222" y="2223959"/>
                  <a:pt x="980698" y="2305602"/>
                </a:cubicBezTo>
                <a:cubicBezTo>
                  <a:pt x="1014174" y="2387245"/>
                  <a:pt x="931861" y="2619983"/>
                  <a:pt x="980698" y="2713232"/>
                </a:cubicBezTo>
                <a:cubicBezTo>
                  <a:pt x="971088" y="2757951"/>
                  <a:pt x="929704" y="2796285"/>
                  <a:pt x="891548" y="2802382"/>
                </a:cubicBezTo>
                <a:cubicBezTo>
                  <a:pt x="717379" y="2843739"/>
                  <a:pt x="673416" y="2782700"/>
                  <a:pt x="527792" y="2802382"/>
                </a:cubicBezTo>
                <a:cubicBezTo>
                  <a:pt x="382168" y="2822064"/>
                  <a:pt x="258624" y="2788664"/>
                  <a:pt x="178301" y="2802382"/>
                </a:cubicBezTo>
                <a:close/>
              </a:path>
              <a:path w="1069848" h="2802382" fill="none" extrusionOk="0">
                <a:moveTo>
                  <a:pt x="178301" y="2802382"/>
                </a:moveTo>
                <a:cubicBezTo>
                  <a:pt x="143120" y="2799324"/>
                  <a:pt x="92248" y="2776604"/>
                  <a:pt x="89151" y="2713232"/>
                </a:cubicBezTo>
                <a:cubicBezTo>
                  <a:pt x="90468" y="2422970"/>
                  <a:pt x="61150" y="1844039"/>
                  <a:pt x="89150" y="1490341"/>
                </a:cubicBezTo>
                <a:cubicBezTo>
                  <a:pt x="76399" y="1443401"/>
                  <a:pt x="42379" y="1395250"/>
                  <a:pt x="0" y="1401191"/>
                </a:cubicBezTo>
                <a:cubicBezTo>
                  <a:pt x="43993" y="1404289"/>
                  <a:pt x="92948" y="1357627"/>
                  <a:pt x="89150" y="1312041"/>
                </a:cubicBezTo>
                <a:cubicBezTo>
                  <a:pt x="81582" y="1147292"/>
                  <a:pt x="110910" y="981899"/>
                  <a:pt x="89150" y="892182"/>
                </a:cubicBezTo>
                <a:cubicBezTo>
                  <a:pt x="67390" y="802465"/>
                  <a:pt x="123377" y="589659"/>
                  <a:pt x="89150" y="509009"/>
                </a:cubicBezTo>
                <a:cubicBezTo>
                  <a:pt x="54923" y="428359"/>
                  <a:pt x="137276" y="227674"/>
                  <a:pt x="89150" y="89150"/>
                </a:cubicBezTo>
                <a:cubicBezTo>
                  <a:pt x="88715" y="32253"/>
                  <a:pt x="130351" y="-44"/>
                  <a:pt x="178300" y="0"/>
                </a:cubicBezTo>
                <a:moveTo>
                  <a:pt x="891547" y="0"/>
                </a:moveTo>
                <a:cubicBezTo>
                  <a:pt x="944843" y="2909"/>
                  <a:pt x="977030" y="42834"/>
                  <a:pt x="980697" y="89150"/>
                </a:cubicBezTo>
                <a:cubicBezTo>
                  <a:pt x="898330" y="412874"/>
                  <a:pt x="943418" y="1002682"/>
                  <a:pt x="980698" y="1312041"/>
                </a:cubicBezTo>
                <a:cubicBezTo>
                  <a:pt x="979426" y="1361787"/>
                  <a:pt x="1018047" y="1393642"/>
                  <a:pt x="1069848" y="1401191"/>
                </a:cubicBezTo>
                <a:cubicBezTo>
                  <a:pt x="1021119" y="1396616"/>
                  <a:pt x="976344" y="1438773"/>
                  <a:pt x="980698" y="1490341"/>
                </a:cubicBezTo>
                <a:cubicBezTo>
                  <a:pt x="1026165" y="1665146"/>
                  <a:pt x="935327" y="1721940"/>
                  <a:pt x="980698" y="1897971"/>
                </a:cubicBezTo>
                <a:cubicBezTo>
                  <a:pt x="1026069" y="2074002"/>
                  <a:pt x="957293" y="2148340"/>
                  <a:pt x="980698" y="2281144"/>
                </a:cubicBezTo>
                <a:cubicBezTo>
                  <a:pt x="1004103" y="2413948"/>
                  <a:pt x="950879" y="2508970"/>
                  <a:pt x="980698" y="2713232"/>
                </a:cubicBezTo>
                <a:cubicBezTo>
                  <a:pt x="983366" y="2759384"/>
                  <a:pt x="948431" y="2803346"/>
                  <a:pt x="891548" y="2802382"/>
                </a:cubicBezTo>
              </a:path>
              <a:path w="1069848" h="2802382" fill="none" stroke="0" extrusionOk="0">
                <a:moveTo>
                  <a:pt x="178301" y="2802382"/>
                </a:moveTo>
                <a:cubicBezTo>
                  <a:pt x="124374" y="2801927"/>
                  <a:pt x="76864" y="2764810"/>
                  <a:pt x="89151" y="2713232"/>
                </a:cubicBezTo>
                <a:cubicBezTo>
                  <a:pt x="141927" y="2332330"/>
                  <a:pt x="-1095" y="1826340"/>
                  <a:pt x="89150" y="1490341"/>
                </a:cubicBezTo>
                <a:cubicBezTo>
                  <a:pt x="81260" y="1434381"/>
                  <a:pt x="52786" y="1410230"/>
                  <a:pt x="0" y="1401191"/>
                </a:cubicBezTo>
                <a:cubicBezTo>
                  <a:pt x="58055" y="1402145"/>
                  <a:pt x="91496" y="1375833"/>
                  <a:pt x="89150" y="1312041"/>
                </a:cubicBezTo>
                <a:cubicBezTo>
                  <a:pt x="65782" y="1225372"/>
                  <a:pt x="93908" y="1061187"/>
                  <a:pt x="89150" y="904411"/>
                </a:cubicBezTo>
                <a:cubicBezTo>
                  <a:pt x="84392" y="747635"/>
                  <a:pt x="107742" y="659502"/>
                  <a:pt x="89150" y="496780"/>
                </a:cubicBezTo>
                <a:cubicBezTo>
                  <a:pt x="70558" y="334058"/>
                  <a:pt x="130613" y="258914"/>
                  <a:pt x="89150" y="89150"/>
                </a:cubicBezTo>
                <a:cubicBezTo>
                  <a:pt x="74788" y="37439"/>
                  <a:pt x="128406" y="-1892"/>
                  <a:pt x="178300" y="0"/>
                </a:cubicBezTo>
                <a:moveTo>
                  <a:pt x="891547" y="0"/>
                </a:moveTo>
                <a:cubicBezTo>
                  <a:pt x="941578" y="11087"/>
                  <a:pt x="975575" y="45707"/>
                  <a:pt x="980697" y="89150"/>
                </a:cubicBezTo>
                <a:cubicBezTo>
                  <a:pt x="942614" y="463290"/>
                  <a:pt x="982582" y="1024801"/>
                  <a:pt x="980698" y="1312041"/>
                </a:cubicBezTo>
                <a:cubicBezTo>
                  <a:pt x="979963" y="1362766"/>
                  <a:pt x="1020416" y="1387469"/>
                  <a:pt x="1069848" y="1401191"/>
                </a:cubicBezTo>
                <a:cubicBezTo>
                  <a:pt x="1022197" y="1402286"/>
                  <a:pt x="980331" y="1429874"/>
                  <a:pt x="980698" y="1490341"/>
                </a:cubicBezTo>
                <a:cubicBezTo>
                  <a:pt x="1005428" y="1614193"/>
                  <a:pt x="963338" y="1798849"/>
                  <a:pt x="980698" y="1922429"/>
                </a:cubicBezTo>
                <a:cubicBezTo>
                  <a:pt x="998058" y="2046009"/>
                  <a:pt x="942713" y="2113176"/>
                  <a:pt x="980698" y="2293373"/>
                </a:cubicBezTo>
                <a:cubicBezTo>
                  <a:pt x="1018683" y="2473570"/>
                  <a:pt x="941347" y="2575986"/>
                  <a:pt x="980698" y="2713232"/>
                </a:cubicBezTo>
                <a:cubicBezTo>
                  <a:pt x="982740" y="2760116"/>
                  <a:pt x="939416" y="2802763"/>
                  <a:pt x="891548" y="2802382"/>
                </a:cubicBezTo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779923778">
                  <a:prstGeom prst="bracePair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7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6" grpId="0" animBg="1"/>
      <p:bldP spid="27" grpId="0" animBg="1"/>
      <p:bldP spid="28" grpId="0" animBg="1"/>
      <p:bldP spid="30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18114" y="490537"/>
            <a:ext cx="6413285" cy="1036637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b="1" dirty="0">
                <a:solidFill>
                  <a:srgbClr val="C00000"/>
                </a:solidFill>
                <a:cs typeface="Akhbar MT" pitchFamily="2" charset="-78"/>
              </a:rPr>
              <a:t>اسم المؤلف  </a:t>
            </a:r>
            <a:r>
              <a:rPr lang="en-US" b="1" dirty="0">
                <a:solidFill>
                  <a:srgbClr val="C00000"/>
                </a:solidFill>
                <a:cs typeface="Akhbar MT" pitchFamily="2" charset="-78"/>
              </a:rPr>
              <a:t>author name</a:t>
            </a:r>
            <a:br>
              <a:rPr lang="ar-IQ" dirty="0">
                <a:solidFill>
                  <a:schemeClr val="tx1"/>
                </a:solidFill>
                <a:cs typeface="Akhbar MT" pitchFamily="2" charset="-78"/>
              </a:rPr>
            </a:br>
            <a:endParaRPr lang="ar-IQ" sz="200" dirty="0">
              <a:solidFill>
                <a:schemeClr val="tx1"/>
              </a:solidFill>
              <a:cs typeface="Akhbar MT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683512" y="2650210"/>
            <a:ext cx="1428773" cy="1202712"/>
          </a:xfrm>
          <a:custGeom>
            <a:avLst/>
            <a:gdLst>
              <a:gd name="connsiteX0" fmla="*/ 0 w 1428773"/>
              <a:gd name="connsiteY0" fmla="*/ 0 h 1202712"/>
              <a:gd name="connsiteX1" fmla="*/ 476258 w 1428773"/>
              <a:gd name="connsiteY1" fmla="*/ 0 h 1202712"/>
              <a:gd name="connsiteX2" fmla="*/ 966803 w 1428773"/>
              <a:gd name="connsiteY2" fmla="*/ 0 h 1202712"/>
              <a:gd name="connsiteX3" fmla="*/ 1428773 w 1428773"/>
              <a:gd name="connsiteY3" fmla="*/ 0 h 1202712"/>
              <a:gd name="connsiteX4" fmla="*/ 1428773 w 1428773"/>
              <a:gd name="connsiteY4" fmla="*/ 412931 h 1202712"/>
              <a:gd name="connsiteX5" fmla="*/ 1428773 w 1428773"/>
              <a:gd name="connsiteY5" fmla="*/ 837889 h 1202712"/>
              <a:gd name="connsiteX6" fmla="*/ 1428773 w 1428773"/>
              <a:gd name="connsiteY6" fmla="*/ 1202712 h 1202712"/>
              <a:gd name="connsiteX7" fmla="*/ 938228 w 1428773"/>
              <a:gd name="connsiteY7" fmla="*/ 1202712 h 1202712"/>
              <a:gd name="connsiteX8" fmla="*/ 447682 w 1428773"/>
              <a:gd name="connsiteY8" fmla="*/ 1202712 h 1202712"/>
              <a:gd name="connsiteX9" fmla="*/ 0 w 1428773"/>
              <a:gd name="connsiteY9" fmla="*/ 1202712 h 1202712"/>
              <a:gd name="connsiteX10" fmla="*/ 0 w 1428773"/>
              <a:gd name="connsiteY10" fmla="*/ 813835 h 1202712"/>
              <a:gd name="connsiteX11" fmla="*/ 0 w 1428773"/>
              <a:gd name="connsiteY11" fmla="*/ 424958 h 1202712"/>
              <a:gd name="connsiteX12" fmla="*/ 0 w 1428773"/>
              <a:gd name="connsiteY12" fmla="*/ 0 h 120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773" h="1202712" fill="none" extrusionOk="0">
                <a:moveTo>
                  <a:pt x="0" y="0"/>
                </a:moveTo>
                <a:cubicBezTo>
                  <a:pt x="113412" y="-47193"/>
                  <a:pt x="313425" y="21087"/>
                  <a:pt x="476258" y="0"/>
                </a:cubicBezTo>
                <a:cubicBezTo>
                  <a:pt x="639091" y="-21087"/>
                  <a:pt x="841058" y="21580"/>
                  <a:pt x="966803" y="0"/>
                </a:cubicBezTo>
                <a:cubicBezTo>
                  <a:pt x="1092549" y="-21580"/>
                  <a:pt x="1253274" y="6188"/>
                  <a:pt x="1428773" y="0"/>
                </a:cubicBezTo>
                <a:cubicBezTo>
                  <a:pt x="1457923" y="180853"/>
                  <a:pt x="1380646" y="284566"/>
                  <a:pt x="1428773" y="412931"/>
                </a:cubicBezTo>
                <a:cubicBezTo>
                  <a:pt x="1476900" y="541296"/>
                  <a:pt x="1423170" y="705738"/>
                  <a:pt x="1428773" y="837889"/>
                </a:cubicBezTo>
                <a:cubicBezTo>
                  <a:pt x="1434376" y="970040"/>
                  <a:pt x="1418581" y="1076180"/>
                  <a:pt x="1428773" y="1202712"/>
                </a:cubicBezTo>
                <a:cubicBezTo>
                  <a:pt x="1277050" y="1229058"/>
                  <a:pt x="1092283" y="1158460"/>
                  <a:pt x="938228" y="1202712"/>
                </a:cubicBezTo>
                <a:cubicBezTo>
                  <a:pt x="784174" y="1246964"/>
                  <a:pt x="601595" y="1151206"/>
                  <a:pt x="447682" y="1202712"/>
                </a:cubicBezTo>
                <a:cubicBezTo>
                  <a:pt x="293769" y="1254218"/>
                  <a:pt x="142197" y="1193694"/>
                  <a:pt x="0" y="1202712"/>
                </a:cubicBezTo>
                <a:cubicBezTo>
                  <a:pt x="-18916" y="1086447"/>
                  <a:pt x="37536" y="1004013"/>
                  <a:pt x="0" y="813835"/>
                </a:cubicBezTo>
                <a:cubicBezTo>
                  <a:pt x="-37536" y="623657"/>
                  <a:pt x="21358" y="598763"/>
                  <a:pt x="0" y="424958"/>
                </a:cubicBezTo>
                <a:cubicBezTo>
                  <a:pt x="-21358" y="251153"/>
                  <a:pt x="20067" y="148345"/>
                  <a:pt x="0" y="0"/>
                </a:cubicBezTo>
                <a:close/>
              </a:path>
              <a:path w="1428773" h="1202712" stroke="0" extrusionOk="0">
                <a:moveTo>
                  <a:pt x="0" y="0"/>
                </a:moveTo>
                <a:cubicBezTo>
                  <a:pt x="100705" y="-5275"/>
                  <a:pt x="310667" y="33262"/>
                  <a:pt x="461970" y="0"/>
                </a:cubicBezTo>
                <a:cubicBezTo>
                  <a:pt x="613273" y="-33262"/>
                  <a:pt x="803301" y="36141"/>
                  <a:pt x="923940" y="0"/>
                </a:cubicBezTo>
                <a:cubicBezTo>
                  <a:pt x="1044579" y="-36141"/>
                  <a:pt x="1187012" y="56178"/>
                  <a:pt x="1428773" y="0"/>
                </a:cubicBezTo>
                <a:cubicBezTo>
                  <a:pt x="1449012" y="98980"/>
                  <a:pt x="1390610" y="230583"/>
                  <a:pt x="1428773" y="388877"/>
                </a:cubicBezTo>
                <a:cubicBezTo>
                  <a:pt x="1466936" y="547171"/>
                  <a:pt x="1390628" y="692358"/>
                  <a:pt x="1428773" y="789781"/>
                </a:cubicBezTo>
                <a:cubicBezTo>
                  <a:pt x="1466918" y="887204"/>
                  <a:pt x="1399791" y="1011488"/>
                  <a:pt x="1428773" y="1202712"/>
                </a:cubicBezTo>
                <a:cubicBezTo>
                  <a:pt x="1294517" y="1238057"/>
                  <a:pt x="1091221" y="1174238"/>
                  <a:pt x="938228" y="1202712"/>
                </a:cubicBezTo>
                <a:cubicBezTo>
                  <a:pt x="785236" y="1231186"/>
                  <a:pt x="606751" y="1185700"/>
                  <a:pt x="504833" y="1202712"/>
                </a:cubicBezTo>
                <a:cubicBezTo>
                  <a:pt x="402916" y="1219724"/>
                  <a:pt x="219269" y="1158238"/>
                  <a:pt x="0" y="1202712"/>
                </a:cubicBezTo>
                <a:cubicBezTo>
                  <a:pt x="-21990" y="1084760"/>
                  <a:pt x="27923" y="866795"/>
                  <a:pt x="0" y="777754"/>
                </a:cubicBezTo>
                <a:cubicBezTo>
                  <a:pt x="-27923" y="688713"/>
                  <a:pt x="8499" y="536204"/>
                  <a:pt x="0" y="412931"/>
                </a:cubicBezTo>
                <a:cubicBezTo>
                  <a:pt x="-8499" y="289658"/>
                  <a:pt x="6456" y="184379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63046595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 </a:t>
            </a:r>
            <a:r>
              <a:rPr lang="ar-IQ" sz="48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100</a:t>
            </a:r>
            <a:endParaRPr lang="ar-IQ" sz="4000" b="1" dirty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705612" y="3129022"/>
            <a:ext cx="850900" cy="723900"/>
          </a:xfrm>
          <a:custGeom>
            <a:avLst/>
            <a:gdLst>
              <a:gd name="connsiteX0" fmla="*/ 0 w 850900"/>
              <a:gd name="connsiteY0" fmla="*/ 0 h 723900"/>
              <a:gd name="connsiteX1" fmla="*/ 399923 w 850900"/>
              <a:gd name="connsiteY1" fmla="*/ 0 h 723900"/>
              <a:gd name="connsiteX2" fmla="*/ 850900 w 850900"/>
              <a:gd name="connsiteY2" fmla="*/ 0 h 723900"/>
              <a:gd name="connsiteX3" fmla="*/ 850900 w 850900"/>
              <a:gd name="connsiteY3" fmla="*/ 369189 h 723900"/>
              <a:gd name="connsiteX4" fmla="*/ 850900 w 850900"/>
              <a:gd name="connsiteY4" fmla="*/ 723900 h 723900"/>
              <a:gd name="connsiteX5" fmla="*/ 450977 w 850900"/>
              <a:gd name="connsiteY5" fmla="*/ 723900 h 723900"/>
              <a:gd name="connsiteX6" fmla="*/ 0 w 850900"/>
              <a:gd name="connsiteY6" fmla="*/ 723900 h 723900"/>
              <a:gd name="connsiteX7" fmla="*/ 0 w 850900"/>
              <a:gd name="connsiteY7" fmla="*/ 383667 h 723900"/>
              <a:gd name="connsiteX8" fmla="*/ 0 w 8509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00" h="723900" fill="none" extrusionOk="0">
                <a:moveTo>
                  <a:pt x="0" y="0"/>
                </a:moveTo>
                <a:cubicBezTo>
                  <a:pt x="163793" y="-8001"/>
                  <a:pt x="258648" y="21389"/>
                  <a:pt x="399923" y="0"/>
                </a:cubicBezTo>
                <a:cubicBezTo>
                  <a:pt x="541198" y="-21389"/>
                  <a:pt x="639898" y="8296"/>
                  <a:pt x="850900" y="0"/>
                </a:cubicBezTo>
                <a:cubicBezTo>
                  <a:pt x="863497" y="95988"/>
                  <a:pt x="825987" y="227168"/>
                  <a:pt x="850900" y="369189"/>
                </a:cubicBezTo>
                <a:cubicBezTo>
                  <a:pt x="875813" y="511210"/>
                  <a:pt x="809229" y="627536"/>
                  <a:pt x="850900" y="723900"/>
                </a:cubicBezTo>
                <a:cubicBezTo>
                  <a:pt x="726079" y="748653"/>
                  <a:pt x="556221" y="696807"/>
                  <a:pt x="450977" y="723900"/>
                </a:cubicBezTo>
                <a:cubicBezTo>
                  <a:pt x="345733" y="750993"/>
                  <a:pt x="115633" y="683594"/>
                  <a:pt x="0" y="723900"/>
                </a:cubicBezTo>
                <a:cubicBezTo>
                  <a:pt x="-15047" y="589956"/>
                  <a:pt x="1741" y="541100"/>
                  <a:pt x="0" y="383667"/>
                </a:cubicBezTo>
                <a:cubicBezTo>
                  <a:pt x="-1741" y="226234"/>
                  <a:pt x="39469" y="137020"/>
                  <a:pt x="0" y="0"/>
                </a:cubicBezTo>
                <a:close/>
              </a:path>
              <a:path w="850900" h="723900" stroke="0" extrusionOk="0">
                <a:moveTo>
                  <a:pt x="0" y="0"/>
                </a:moveTo>
                <a:cubicBezTo>
                  <a:pt x="138110" y="-38307"/>
                  <a:pt x="223386" y="19286"/>
                  <a:pt x="408432" y="0"/>
                </a:cubicBezTo>
                <a:cubicBezTo>
                  <a:pt x="593478" y="-19286"/>
                  <a:pt x="705473" y="14626"/>
                  <a:pt x="850900" y="0"/>
                </a:cubicBezTo>
                <a:cubicBezTo>
                  <a:pt x="851545" y="101279"/>
                  <a:pt x="838802" y="298374"/>
                  <a:pt x="850900" y="376428"/>
                </a:cubicBezTo>
                <a:cubicBezTo>
                  <a:pt x="862998" y="454482"/>
                  <a:pt x="812349" y="588994"/>
                  <a:pt x="850900" y="723900"/>
                </a:cubicBezTo>
                <a:cubicBezTo>
                  <a:pt x="714835" y="756781"/>
                  <a:pt x="602871" y="719113"/>
                  <a:pt x="416941" y="723900"/>
                </a:cubicBezTo>
                <a:cubicBezTo>
                  <a:pt x="231011" y="728687"/>
                  <a:pt x="206767" y="693699"/>
                  <a:pt x="0" y="723900"/>
                </a:cubicBezTo>
                <a:cubicBezTo>
                  <a:pt x="-28541" y="626527"/>
                  <a:pt x="24657" y="513716"/>
                  <a:pt x="0" y="354711"/>
                </a:cubicBezTo>
                <a:cubicBezTo>
                  <a:pt x="-24657" y="195706"/>
                  <a:pt x="11575" y="115520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12143558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المؤشر الأول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555990" y="3129022"/>
            <a:ext cx="825500" cy="723900"/>
          </a:xfrm>
          <a:custGeom>
            <a:avLst/>
            <a:gdLst>
              <a:gd name="connsiteX0" fmla="*/ 0 w 825500"/>
              <a:gd name="connsiteY0" fmla="*/ 0 h 723900"/>
              <a:gd name="connsiteX1" fmla="*/ 404495 w 825500"/>
              <a:gd name="connsiteY1" fmla="*/ 0 h 723900"/>
              <a:gd name="connsiteX2" fmla="*/ 825500 w 825500"/>
              <a:gd name="connsiteY2" fmla="*/ 0 h 723900"/>
              <a:gd name="connsiteX3" fmla="*/ 825500 w 825500"/>
              <a:gd name="connsiteY3" fmla="*/ 354711 h 723900"/>
              <a:gd name="connsiteX4" fmla="*/ 825500 w 825500"/>
              <a:gd name="connsiteY4" fmla="*/ 723900 h 723900"/>
              <a:gd name="connsiteX5" fmla="*/ 404495 w 825500"/>
              <a:gd name="connsiteY5" fmla="*/ 723900 h 723900"/>
              <a:gd name="connsiteX6" fmla="*/ 0 w 825500"/>
              <a:gd name="connsiteY6" fmla="*/ 723900 h 723900"/>
              <a:gd name="connsiteX7" fmla="*/ 0 w 825500"/>
              <a:gd name="connsiteY7" fmla="*/ 361950 h 723900"/>
              <a:gd name="connsiteX8" fmla="*/ 0 w 8255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00" h="723900" fill="none" extrusionOk="0">
                <a:moveTo>
                  <a:pt x="0" y="0"/>
                </a:moveTo>
                <a:cubicBezTo>
                  <a:pt x="155988" y="-11803"/>
                  <a:pt x="308865" y="12775"/>
                  <a:pt x="404495" y="0"/>
                </a:cubicBezTo>
                <a:cubicBezTo>
                  <a:pt x="500125" y="-12775"/>
                  <a:pt x="621961" y="34195"/>
                  <a:pt x="825500" y="0"/>
                </a:cubicBezTo>
                <a:cubicBezTo>
                  <a:pt x="827961" y="94869"/>
                  <a:pt x="800394" y="184994"/>
                  <a:pt x="825500" y="354711"/>
                </a:cubicBezTo>
                <a:cubicBezTo>
                  <a:pt x="850606" y="524428"/>
                  <a:pt x="805421" y="540955"/>
                  <a:pt x="825500" y="723900"/>
                </a:cubicBezTo>
                <a:cubicBezTo>
                  <a:pt x="657609" y="770177"/>
                  <a:pt x="588808" y="691240"/>
                  <a:pt x="404495" y="723900"/>
                </a:cubicBezTo>
                <a:cubicBezTo>
                  <a:pt x="220183" y="756560"/>
                  <a:pt x="101867" y="720737"/>
                  <a:pt x="0" y="723900"/>
                </a:cubicBezTo>
                <a:cubicBezTo>
                  <a:pt x="-7299" y="635091"/>
                  <a:pt x="38502" y="484297"/>
                  <a:pt x="0" y="361950"/>
                </a:cubicBezTo>
                <a:cubicBezTo>
                  <a:pt x="-38502" y="239603"/>
                  <a:pt x="11671" y="177024"/>
                  <a:pt x="0" y="0"/>
                </a:cubicBezTo>
                <a:close/>
              </a:path>
              <a:path w="825500" h="723900" stroke="0" extrusionOk="0">
                <a:moveTo>
                  <a:pt x="0" y="0"/>
                </a:moveTo>
                <a:cubicBezTo>
                  <a:pt x="115476" y="-27280"/>
                  <a:pt x="268375" y="31549"/>
                  <a:pt x="404495" y="0"/>
                </a:cubicBezTo>
                <a:cubicBezTo>
                  <a:pt x="540615" y="-31549"/>
                  <a:pt x="706928" y="17325"/>
                  <a:pt x="825500" y="0"/>
                </a:cubicBezTo>
                <a:cubicBezTo>
                  <a:pt x="843329" y="104916"/>
                  <a:pt x="794984" y="198518"/>
                  <a:pt x="825500" y="369189"/>
                </a:cubicBezTo>
                <a:cubicBezTo>
                  <a:pt x="856016" y="539860"/>
                  <a:pt x="817175" y="640140"/>
                  <a:pt x="825500" y="723900"/>
                </a:cubicBezTo>
                <a:cubicBezTo>
                  <a:pt x="631029" y="741319"/>
                  <a:pt x="548324" y="702063"/>
                  <a:pt x="396240" y="723900"/>
                </a:cubicBezTo>
                <a:cubicBezTo>
                  <a:pt x="244156" y="745737"/>
                  <a:pt x="136887" y="695359"/>
                  <a:pt x="0" y="723900"/>
                </a:cubicBezTo>
                <a:cubicBezTo>
                  <a:pt x="-30766" y="649296"/>
                  <a:pt x="30755" y="528751"/>
                  <a:pt x="0" y="354711"/>
                </a:cubicBezTo>
                <a:cubicBezTo>
                  <a:pt x="-30755" y="180671"/>
                  <a:pt x="40036" y="98896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73499143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المؤشر الثاني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3360419" y="3271838"/>
            <a:ext cx="2362200" cy="581084"/>
          </a:xfrm>
          <a:custGeom>
            <a:avLst/>
            <a:gdLst>
              <a:gd name="connsiteX0" fmla="*/ 0 w 2362200"/>
              <a:gd name="connsiteY0" fmla="*/ 0 h 581084"/>
              <a:gd name="connsiteX1" fmla="*/ 566928 w 2362200"/>
              <a:gd name="connsiteY1" fmla="*/ 0 h 581084"/>
              <a:gd name="connsiteX2" fmla="*/ 1204722 w 2362200"/>
              <a:gd name="connsiteY2" fmla="*/ 0 h 581084"/>
              <a:gd name="connsiteX3" fmla="*/ 1724406 w 2362200"/>
              <a:gd name="connsiteY3" fmla="*/ 0 h 581084"/>
              <a:gd name="connsiteX4" fmla="*/ 2362200 w 2362200"/>
              <a:gd name="connsiteY4" fmla="*/ 0 h 581084"/>
              <a:gd name="connsiteX5" fmla="*/ 2362200 w 2362200"/>
              <a:gd name="connsiteY5" fmla="*/ 581084 h 581084"/>
              <a:gd name="connsiteX6" fmla="*/ 1842516 w 2362200"/>
              <a:gd name="connsiteY6" fmla="*/ 581084 h 581084"/>
              <a:gd name="connsiteX7" fmla="*/ 1299210 w 2362200"/>
              <a:gd name="connsiteY7" fmla="*/ 581084 h 581084"/>
              <a:gd name="connsiteX8" fmla="*/ 755904 w 2362200"/>
              <a:gd name="connsiteY8" fmla="*/ 581084 h 581084"/>
              <a:gd name="connsiteX9" fmla="*/ 0 w 2362200"/>
              <a:gd name="connsiteY9" fmla="*/ 581084 h 581084"/>
              <a:gd name="connsiteX10" fmla="*/ 0 w 2362200"/>
              <a:gd name="connsiteY10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2200" h="581084" fill="none" extrusionOk="0">
                <a:moveTo>
                  <a:pt x="0" y="0"/>
                </a:moveTo>
                <a:cubicBezTo>
                  <a:pt x="248171" y="-43873"/>
                  <a:pt x="372846" y="24396"/>
                  <a:pt x="566928" y="0"/>
                </a:cubicBezTo>
                <a:cubicBezTo>
                  <a:pt x="761010" y="-24396"/>
                  <a:pt x="910507" y="10394"/>
                  <a:pt x="1204722" y="0"/>
                </a:cubicBezTo>
                <a:cubicBezTo>
                  <a:pt x="1498937" y="-10394"/>
                  <a:pt x="1581611" y="10598"/>
                  <a:pt x="1724406" y="0"/>
                </a:cubicBezTo>
                <a:cubicBezTo>
                  <a:pt x="1867201" y="-10598"/>
                  <a:pt x="2091811" y="56897"/>
                  <a:pt x="2362200" y="0"/>
                </a:cubicBezTo>
                <a:cubicBezTo>
                  <a:pt x="2409233" y="273899"/>
                  <a:pt x="2334032" y="398432"/>
                  <a:pt x="2362200" y="581084"/>
                </a:cubicBezTo>
                <a:cubicBezTo>
                  <a:pt x="2212707" y="624885"/>
                  <a:pt x="2047547" y="574401"/>
                  <a:pt x="1842516" y="581084"/>
                </a:cubicBezTo>
                <a:cubicBezTo>
                  <a:pt x="1637485" y="587767"/>
                  <a:pt x="1473566" y="544953"/>
                  <a:pt x="1299210" y="581084"/>
                </a:cubicBezTo>
                <a:cubicBezTo>
                  <a:pt x="1124854" y="617215"/>
                  <a:pt x="1026310" y="536738"/>
                  <a:pt x="755904" y="581084"/>
                </a:cubicBezTo>
                <a:cubicBezTo>
                  <a:pt x="485498" y="625430"/>
                  <a:pt x="338311" y="560986"/>
                  <a:pt x="0" y="581084"/>
                </a:cubicBezTo>
                <a:cubicBezTo>
                  <a:pt x="-66014" y="323551"/>
                  <a:pt x="13763" y="228302"/>
                  <a:pt x="0" y="0"/>
                </a:cubicBezTo>
                <a:close/>
              </a:path>
              <a:path w="2362200" h="581084" stroke="0" extrusionOk="0">
                <a:moveTo>
                  <a:pt x="0" y="0"/>
                </a:moveTo>
                <a:cubicBezTo>
                  <a:pt x="215095" y="-10453"/>
                  <a:pt x="288233" y="43154"/>
                  <a:pt x="566928" y="0"/>
                </a:cubicBezTo>
                <a:cubicBezTo>
                  <a:pt x="845623" y="-43154"/>
                  <a:pt x="995971" y="40347"/>
                  <a:pt x="1181100" y="0"/>
                </a:cubicBezTo>
                <a:cubicBezTo>
                  <a:pt x="1366229" y="-40347"/>
                  <a:pt x="1513807" y="11021"/>
                  <a:pt x="1795272" y="0"/>
                </a:cubicBezTo>
                <a:cubicBezTo>
                  <a:pt x="2076737" y="-11021"/>
                  <a:pt x="2198923" y="52552"/>
                  <a:pt x="2362200" y="0"/>
                </a:cubicBezTo>
                <a:cubicBezTo>
                  <a:pt x="2383244" y="119750"/>
                  <a:pt x="2297755" y="461992"/>
                  <a:pt x="2362200" y="581084"/>
                </a:cubicBezTo>
                <a:cubicBezTo>
                  <a:pt x="2194321" y="637596"/>
                  <a:pt x="2003553" y="555599"/>
                  <a:pt x="1748028" y="581084"/>
                </a:cubicBezTo>
                <a:cubicBezTo>
                  <a:pt x="1492503" y="606569"/>
                  <a:pt x="1373417" y="538400"/>
                  <a:pt x="1110234" y="581084"/>
                </a:cubicBezTo>
                <a:cubicBezTo>
                  <a:pt x="847051" y="623768"/>
                  <a:pt x="828676" y="571753"/>
                  <a:pt x="566928" y="581084"/>
                </a:cubicBezTo>
                <a:cubicBezTo>
                  <a:pt x="305180" y="590415"/>
                  <a:pt x="191429" y="565355"/>
                  <a:pt x="0" y="581084"/>
                </a:cubicBezTo>
                <a:cubicBezTo>
                  <a:pt x="-29795" y="291965"/>
                  <a:pt x="10717" y="287072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0403317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اسم المؤلف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3360419" y="4019446"/>
            <a:ext cx="2362200" cy="581084"/>
          </a:xfrm>
          <a:custGeom>
            <a:avLst/>
            <a:gdLst>
              <a:gd name="connsiteX0" fmla="*/ 0 w 2362200"/>
              <a:gd name="connsiteY0" fmla="*/ 0 h 581084"/>
              <a:gd name="connsiteX1" fmla="*/ 566928 w 2362200"/>
              <a:gd name="connsiteY1" fmla="*/ 0 h 581084"/>
              <a:gd name="connsiteX2" fmla="*/ 1133856 w 2362200"/>
              <a:gd name="connsiteY2" fmla="*/ 0 h 581084"/>
              <a:gd name="connsiteX3" fmla="*/ 1724406 w 2362200"/>
              <a:gd name="connsiteY3" fmla="*/ 0 h 581084"/>
              <a:gd name="connsiteX4" fmla="*/ 2362200 w 2362200"/>
              <a:gd name="connsiteY4" fmla="*/ 0 h 581084"/>
              <a:gd name="connsiteX5" fmla="*/ 2362200 w 2362200"/>
              <a:gd name="connsiteY5" fmla="*/ 581084 h 581084"/>
              <a:gd name="connsiteX6" fmla="*/ 1724406 w 2362200"/>
              <a:gd name="connsiteY6" fmla="*/ 581084 h 581084"/>
              <a:gd name="connsiteX7" fmla="*/ 1204722 w 2362200"/>
              <a:gd name="connsiteY7" fmla="*/ 581084 h 581084"/>
              <a:gd name="connsiteX8" fmla="*/ 590550 w 2362200"/>
              <a:gd name="connsiteY8" fmla="*/ 581084 h 581084"/>
              <a:gd name="connsiteX9" fmla="*/ 0 w 2362200"/>
              <a:gd name="connsiteY9" fmla="*/ 581084 h 581084"/>
              <a:gd name="connsiteX10" fmla="*/ 0 w 2362200"/>
              <a:gd name="connsiteY10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2200" h="581084" fill="none" extrusionOk="0">
                <a:moveTo>
                  <a:pt x="0" y="0"/>
                </a:moveTo>
                <a:cubicBezTo>
                  <a:pt x="124845" y="-59459"/>
                  <a:pt x="434183" y="61369"/>
                  <a:pt x="566928" y="0"/>
                </a:cubicBezTo>
                <a:cubicBezTo>
                  <a:pt x="699673" y="-61369"/>
                  <a:pt x="896461" y="30686"/>
                  <a:pt x="1133856" y="0"/>
                </a:cubicBezTo>
                <a:cubicBezTo>
                  <a:pt x="1371251" y="-30686"/>
                  <a:pt x="1452308" y="68491"/>
                  <a:pt x="1724406" y="0"/>
                </a:cubicBezTo>
                <a:cubicBezTo>
                  <a:pt x="1996504" y="-68491"/>
                  <a:pt x="2058300" y="50478"/>
                  <a:pt x="2362200" y="0"/>
                </a:cubicBezTo>
                <a:cubicBezTo>
                  <a:pt x="2378322" y="135604"/>
                  <a:pt x="2338147" y="343777"/>
                  <a:pt x="2362200" y="581084"/>
                </a:cubicBezTo>
                <a:cubicBezTo>
                  <a:pt x="2187066" y="622390"/>
                  <a:pt x="1940895" y="556539"/>
                  <a:pt x="1724406" y="581084"/>
                </a:cubicBezTo>
                <a:cubicBezTo>
                  <a:pt x="1507917" y="605629"/>
                  <a:pt x="1385694" y="542722"/>
                  <a:pt x="1204722" y="581084"/>
                </a:cubicBezTo>
                <a:cubicBezTo>
                  <a:pt x="1023750" y="619446"/>
                  <a:pt x="772883" y="509760"/>
                  <a:pt x="590550" y="581084"/>
                </a:cubicBezTo>
                <a:cubicBezTo>
                  <a:pt x="408217" y="652408"/>
                  <a:pt x="135916" y="535326"/>
                  <a:pt x="0" y="581084"/>
                </a:cubicBezTo>
                <a:cubicBezTo>
                  <a:pt x="-29620" y="442459"/>
                  <a:pt x="5044" y="250308"/>
                  <a:pt x="0" y="0"/>
                </a:cubicBezTo>
                <a:close/>
              </a:path>
              <a:path w="2362200" h="581084" stroke="0" extrusionOk="0">
                <a:moveTo>
                  <a:pt x="0" y="0"/>
                </a:moveTo>
                <a:cubicBezTo>
                  <a:pt x="215863" y="-34610"/>
                  <a:pt x="362921" y="58869"/>
                  <a:pt x="566928" y="0"/>
                </a:cubicBezTo>
                <a:cubicBezTo>
                  <a:pt x="770935" y="-58869"/>
                  <a:pt x="1003115" y="5838"/>
                  <a:pt x="1204722" y="0"/>
                </a:cubicBezTo>
                <a:cubicBezTo>
                  <a:pt x="1406329" y="-5838"/>
                  <a:pt x="1517597" y="49730"/>
                  <a:pt x="1771650" y="0"/>
                </a:cubicBezTo>
                <a:cubicBezTo>
                  <a:pt x="2025703" y="-49730"/>
                  <a:pt x="2176995" y="65217"/>
                  <a:pt x="2362200" y="0"/>
                </a:cubicBezTo>
                <a:cubicBezTo>
                  <a:pt x="2392453" y="198203"/>
                  <a:pt x="2302304" y="323301"/>
                  <a:pt x="2362200" y="581084"/>
                </a:cubicBezTo>
                <a:cubicBezTo>
                  <a:pt x="2235764" y="653973"/>
                  <a:pt x="2048170" y="510098"/>
                  <a:pt x="1748028" y="581084"/>
                </a:cubicBezTo>
                <a:cubicBezTo>
                  <a:pt x="1447886" y="652070"/>
                  <a:pt x="1352098" y="539888"/>
                  <a:pt x="1157478" y="581084"/>
                </a:cubicBezTo>
                <a:cubicBezTo>
                  <a:pt x="962858" y="622280"/>
                  <a:pt x="711277" y="507574"/>
                  <a:pt x="519684" y="581084"/>
                </a:cubicBezTo>
                <a:cubicBezTo>
                  <a:pt x="328091" y="654594"/>
                  <a:pt x="191718" y="528432"/>
                  <a:pt x="0" y="581084"/>
                </a:cubicBezTo>
                <a:cubicBezTo>
                  <a:pt x="-69726" y="299235"/>
                  <a:pt x="9382" y="132777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123175719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تاريخ الميلاد والوفاة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374367" y="4762687"/>
            <a:ext cx="2362200" cy="581084"/>
          </a:xfrm>
          <a:custGeom>
            <a:avLst/>
            <a:gdLst>
              <a:gd name="connsiteX0" fmla="*/ 0 w 2362200"/>
              <a:gd name="connsiteY0" fmla="*/ 0 h 581084"/>
              <a:gd name="connsiteX1" fmla="*/ 543306 w 2362200"/>
              <a:gd name="connsiteY1" fmla="*/ 0 h 581084"/>
              <a:gd name="connsiteX2" fmla="*/ 1157478 w 2362200"/>
              <a:gd name="connsiteY2" fmla="*/ 0 h 581084"/>
              <a:gd name="connsiteX3" fmla="*/ 1677162 w 2362200"/>
              <a:gd name="connsiteY3" fmla="*/ 0 h 581084"/>
              <a:gd name="connsiteX4" fmla="*/ 2362200 w 2362200"/>
              <a:gd name="connsiteY4" fmla="*/ 0 h 581084"/>
              <a:gd name="connsiteX5" fmla="*/ 2362200 w 2362200"/>
              <a:gd name="connsiteY5" fmla="*/ 581084 h 581084"/>
              <a:gd name="connsiteX6" fmla="*/ 1771650 w 2362200"/>
              <a:gd name="connsiteY6" fmla="*/ 581084 h 581084"/>
              <a:gd name="connsiteX7" fmla="*/ 1251966 w 2362200"/>
              <a:gd name="connsiteY7" fmla="*/ 581084 h 581084"/>
              <a:gd name="connsiteX8" fmla="*/ 661416 w 2362200"/>
              <a:gd name="connsiteY8" fmla="*/ 581084 h 581084"/>
              <a:gd name="connsiteX9" fmla="*/ 0 w 2362200"/>
              <a:gd name="connsiteY9" fmla="*/ 581084 h 581084"/>
              <a:gd name="connsiteX10" fmla="*/ 0 w 2362200"/>
              <a:gd name="connsiteY10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62200" h="581084" fill="none" extrusionOk="0">
                <a:moveTo>
                  <a:pt x="0" y="0"/>
                </a:moveTo>
                <a:cubicBezTo>
                  <a:pt x="114351" y="-26214"/>
                  <a:pt x="373236" y="49956"/>
                  <a:pt x="543306" y="0"/>
                </a:cubicBezTo>
                <a:cubicBezTo>
                  <a:pt x="713376" y="-49956"/>
                  <a:pt x="942297" y="19366"/>
                  <a:pt x="1157478" y="0"/>
                </a:cubicBezTo>
                <a:cubicBezTo>
                  <a:pt x="1372659" y="-19366"/>
                  <a:pt x="1546948" y="29451"/>
                  <a:pt x="1677162" y="0"/>
                </a:cubicBezTo>
                <a:cubicBezTo>
                  <a:pt x="1807376" y="-29451"/>
                  <a:pt x="2025768" y="30320"/>
                  <a:pt x="2362200" y="0"/>
                </a:cubicBezTo>
                <a:cubicBezTo>
                  <a:pt x="2410888" y="150931"/>
                  <a:pt x="2352320" y="323760"/>
                  <a:pt x="2362200" y="581084"/>
                </a:cubicBezTo>
                <a:cubicBezTo>
                  <a:pt x="2119139" y="618513"/>
                  <a:pt x="1901235" y="579190"/>
                  <a:pt x="1771650" y="581084"/>
                </a:cubicBezTo>
                <a:cubicBezTo>
                  <a:pt x="1642065" y="582978"/>
                  <a:pt x="1423558" y="576774"/>
                  <a:pt x="1251966" y="581084"/>
                </a:cubicBezTo>
                <a:cubicBezTo>
                  <a:pt x="1080374" y="585394"/>
                  <a:pt x="920952" y="534758"/>
                  <a:pt x="661416" y="581084"/>
                </a:cubicBezTo>
                <a:cubicBezTo>
                  <a:pt x="401880" y="627410"/>
                  <a:pt x="152323" y="551534"/>
                  <a:pt x="0" y="581084"/>
                </a:cubicBezTo>
                <a:cubicBezTo>
                  <a:pt x="-25720" y="400937"/>
                  <a:pt x="28416" y="213822"/>
                  <a:pt x="0" y="0"/>
                </a:cubicBezTo>
                <a:close/>
              </a:path>
              <a:path w="2362200" h="581084" stroke="0" extrusionOk="0">
                <a:moveTo>
                  <a:pt x="0" y="0"/>
                </a:moveTo>
                <a:cubicBezTo>
                  <a:pt x="235901" y="-35237"/>
                  <a:pt x="290567" y="35821"/>
                  <a:pt x="566928" y="0"/>
                </a:cubicBezTo>
                <a:cubicBezTo>
                  <a:pt x="843289" y="-35821"/>
                  <a:pt x="993248" y="41026"/>
                  <a:pt x="1181100" y="0"/>
                </a:cubicBezTo>
                <a:cubicBezTo>
                  <a:pt x="1368952" y="-41026"/>
                  <a:pt x="1576074" y="8125"/>
                  <a:pt x="1748028" y="0"/>
                </a:cubicBezTo>
                <a:cubicBezTo>
                  <a:pt x="1919982" y="-8125"/>
                  <a:pt x="2070478" y="48534"/>
                  <a:pt x="2362200" y="0"/>
                </a:cubicBezTo>
                <a:cubicBezTo>
                  <a:pt x="2403510" y="116781"/>
                  <a:pt x="2301651" y="355487"/>
                  <a:pt x="2362200" y="581084"/>
                </a:cubicBezTo>
                <a:cubicBezTo>
                  <a:pt x="2108100" y="625584"/>
                  <a:pt x="1941239" y="513987"/>
                  <a:pt x="1795272" y="581084"/>
                </a:cubicBezTo>
                <a:cubicBezTo>
                  <a:pt x="1649305" y="648181"/>
                  <a:pt x="1469184" y="542776"/>
                  <a:pt x="1251966" y="581084"/>
                </a:cubicBezTo>
                <a:cubicBezTo>
                  <a:pt x="1034748" y="619392"/>
                  <a:pt x="788587" y="575577"/>
                  <a:pt x="661416" y="581084"/>
                </a:cubicBezTo>
                <a:cubicBezTo>
                  <a:pt x="534245" y="586591"/>
                  <a:pt x="225460" y="539465"/>
                  <a:pt x="0" y="581084"/>
                </a:cubicBezTo>
                <a:cubicBezTo>
                  <a:pt x="-30710" y="313310"/>
                  <a:pt x="55461" y="177227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87818590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الصيغة الكاملة للاسم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5875019" y="3271838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1275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1275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08348" y="-12011"/>
                  <a:pt x="316416" y="27476"/>
                  <a:pt x="412750" y="0"/>
                </a:cubicBezTo>
                <a:cubicBezTo>
                  <a:pt x="509084" y="-27476"/>
                  <a:pt x="646125" y="12425"/>
                  <a:pt x="825500" y="0"/>
                </a:cubicBezTo>
                <a:cubicBezTo>
                  <a:pt x="848179" y="151525"/>
                  <a:pt x="768834" y="443142"/>
                  <a:pt x="825500" y="581084"/>
                </a:cubicBezTo>
                <a:cubicBezTo>
                  <a:pt x="670366" y="625658"/>
                  <a:pt x="616971" y="551942"/>
                  <a:pt x="412750" y="581084"/>
                </a:cubicBezTo>
                <a:cubicBezTo>
                  <a:pt x="208529" y="610226"/>
                  <a:pt x="131480" y="565217"/>
                  <a:pt x="0" y="581084"/>
                </a:cubicBezTo>
                <a:cubicBezTo>
                  <a:pt x="-41036" y="323913"/>
                  <a:pt x="16570" y="286476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123559" y="-19571"/>
                  <a:pt x="242900" y="3213"/>
                  <a:pt x="387985" y="0"/>
                </a:cubicBezTo>
                <a:cubicBezTo>
                  <a:pt x="533070" y="-3213"/>
                  <a:pt x="694335" y="17465"/>
                  <a:pt x="825500" y="0"/>
                </a:cubicBezTo>
                <a:cubicBezTo>
                  <a:pt x="856057" y="199669"/>
                  <a:pt x="817532" y="406439"/>
                  <a:pt x="825500" y="581084"/>
                </a:cubicBezTo>
                <a:cubicBezTo>
                  <a:pt x="649764" y="622672"/>
                  <a:pt x="541472" y="576450"/>
                  <a:pt x="412750" y="581084"/>
                </a:cubicBezTo>
                <a:cubicBezTo>
                  <a:pt x="284028" y="585718"/>
                  <a:pt x="166349" y="540649"/>
                  <a:pt x="0" y="581084"/>
                </a:cubicBezTo>
                <a:cubicBezTo>
                  <a:pt x="-2356" y="302829"/>
                  <a:pt x="34183" y="231412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5704237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a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875019" y="4019446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2926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2926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18005" y="-42191"/>
                  <a:pt x="271478" y="1563"/>
                  <a:pt x="429260" y="0"/>
                </a:cubicBezTo>
                <a:cubicBezTo>
                  <a:pt x="587042" y="-1563"/>
                  <a:pt x="723054" y="46319"/>
                  <a:pt x="825500" y="0"/>
                </a:cubicBezTo>
                <a:cubicBezTo>
                  <a:pt x="852706" y="224808"/>
                  <a:pt x="767949" y="411281"/>
                  <a:pt x="825500" y="581084"/>
                </a:cubicBezTo>
                <a:cubicBezTo>
                  <a:pt x="661055" y="608923"/>
                  <a:pt x="585458" y="553310"/>
                  <a:pt x="429260" y="581084"/>
                </a:cubicBezTo>
                <a:cubicBezTo>
                  <a:pt x="273062" y="608858"/>
                  <a:pt x="206035" y="536509"/>
                  <a:pt x="0" y="581084"/>
                </a:cubicBezTo>
                <a:cubicBezTo>
                  <a:pt x="-5477" y="341795"/>
                  <a:pt x="27091" y="270442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133084" y="-17523"/>
                  <a:pt x="285175" y="37424"/>
                  <a:pt x="404495" y="0"/>
                </a:cubicBezTo>
                <a:cubicBezTo>
                  <a:pt x="523816" y="-37424"/>
                  <a:pt x="615635" y="11192"/>
                  <a:pt x="825500" y="0"/>
                </a:cubicBezTo>
                <a:cubicBezTo>
                  <a:pt x="868300" y="190562"/>
                  <a:pt x="795929" y="384584"/>
                  <a:pt x="825500" y="581084"/>
                </a:cubicBezTo>
                <a:cubicBezTo>
                  <a:pt x="710244" y="591808"/>
                  <a:pt x="565984" y="565961"/>
                  <a:pt x="412750" y="581084"/>
                </a:cubicBezTo>
                <a:cubicBezTo>
                  <a:pt x="259516" y="596207"/>
                  <a:pt x="186071" y="555355"/>
                  <a:pt x="0" y="581084"/>
                </a:cubicBezTo>
                <a:cubicBezTo>
                  <a:pt x="-48857" y="367932"/>
                  <a:pt x="35112" y="180295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55158467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d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875019" y="4762686"/>
            <a:ext cx="849737" cy="581084"/>
          </a:xfrm>
          <a:custGeom>
            <a:avLst/>
            <a:gdLst>
              <a:gd name="connsiteX0" fmla="*/ 0 w 849737"/>
              <a:gd name="connsiteY0" fmla="*/ 0 h 581084"/>
              <a:gd name="connsiteX1" fmla="*/ 424869 w 849737"/>
              <a:gd name="connsiteY1" fmla="*/ 0 h 581084"/>
              <a:gd name="connsiteX2" fmla="*/ 849737 w 849737"/>
              <a:gd name="connsiteY2" fmla="*/ 0 h 581084"/>
              <a:gd name="connsiteX3" fmla="*/ 849737 w 849737"/>
              <a:gd name="connsiteY3" fmla="*/ 581084 h 581084"/>
              <a:gd name="connsiteX4" fmla="*/ 450361 w 849737"/>
              <a:gd name="connsiteY4" fmla="*/ 581084 h 581084"/>
              <a:gd name="connsiteX5" fmla="*/ 0 w 849737"/>
              <a:gd name="connsiteY5" fmla="*/ 581084 h 581084"/>
              <a:gd name="connsiteX6" fmla="*/ 0 w 849737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9737" h="581084" fill="none" extrusionOk="0">
                <a:moveTo>
                  <a:pt x="0" y="0"/>
                </a:moveTo>
                <a:cubicBezTo>
                  <a:pt x="115356" y="-8421"/>
                  <a:pt x="285289" y="42455"/>
                  <a:pt x="424869" y="0"/>
                </a:cubicBezTo>
                <a:cubicBezTo>
                  <a:pt x="564449" y="-42455"/>
                  <a:pt x="637964" y="424"/>
                  <a:pt x="849737" y="0"/>
                </a:cubicBezTo>
                <a:cubicBezTo>
                  <a:pt x="885532" y="180903"/>
                  <a:pt x="849304" y="399178"/>
                  <a:pt x="849737" y="581084"/>
                </a:cubicBezTo>
                <a:cubicBezTo>
                  <a:pt x="675458" y="613328"/>
                  <a:pt x="604855" y="561816"/>
                  <a:pt x="450361" y="581084"/>
                </a:cubicBezTo>
                <a:cubicBezTo>
                  <a:pt x="295867" y="600352"/>
                  <a:pt x="110471" y="535016"/>
                  <a:pt x="0" y="581084"/>
                </a:cubicBezTo>
                <a:cubicBezTo>
                  <a:pt x="-51138" y="371883"/>
                  <a:pt x="15339" y="267626"/>
                  <a:pt x="0" y="0"/>
                </a:cubicBezTo>
                <a:close/>
              </a:path>
              <a:path w="849737" h="581084" stroke="0" extrusionOk="0">
                <a:moveTo>
                  <a:pt x="0" y="0"/>
                </a:moveTo>
                <a:cubicBezTo>
                  <a:pt x="142704" y="-7224"/>
                  <a:pt x="204152" y="24763"/>
                  <a:pt x="407874" y="0"/>
                </a:cubicBezTo>
                <a:cubicBezTo>
                  <a:pt x="611596" y="-24763"/>
                  <a:pt x="718244" y="38250"/>
                  <a:pt x="849737" y="0"/>
                </a:cubicBezTo>
                <a:cubicBezTo>
                  <a:pt x="850152" y="253813"/>
                  <a:pt x="813915" y="362007"/>
                  <a:pt x="849737" y="581084"/>
                </a:cubicBezTo>
                <a:cubicBezTo>
                  <a:pt x="757377" y="591443"/>
                  <a:pt x="616874" y="571028"/>
                  <a:pt x="441863" y="581084"/>
                </a:cubicBezTo>
                <a:cubicBezTo>
                  <a:pt x="266852" y="591140"/>
                  <a:pt x="175214" y="529905"/>
                  <a:pt x="0" y="581084"/>
                </a:cubicBezTo>
                <a:cubicBezTo>
                  <a:pt x="-27892" y="406236"/>
                  <a:pt x="62987" y="284180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239376875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q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id="{DBAC93FB-7F0C-ED96-6451-2782B1AC7DC6}"/>
              </a:ext>
            </a:extLst>
          </p:cNvPr>
          <p:cNvSpPr txBox="1"/>
          <p:nvPr/>
        </p:nvSpPr>
        <p:spPr>
          <a:xfrm>
            <a:off x="8951741" y="3889358"/>
            <a:ext cx="446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0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60223AE6-FE63-5399-D8E9-B20FC7821203}"/>
              </a:ext>
            </a:extLst>
          </p:cNvPr>
          <p:cNvSpPr txBox="1"/>
          <p:nvPr/>
        </p:nvSpPr>
        <p:spPr>
          <a:xfrm>
            <a:off x="7757412" y="3956045"/>
            <a:ext cx="422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#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DF54B88-0A7E-0DD7-71C9-4D132BF0A921}"/>
              </a:ext>
            </a:extLst>
          </p:cNvPr>
          <p:cNvSpPr txBox="1"/>
          <p:nvPr/>
        </p:nvSpPr>
        <p:spPr>
          <a:xfrm>
            <a:off x="8951742" y="4561312"/>
            <a:ext cx="446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3200" b="1" dirty="0">
                <a:solidFill>
                  <a:srgbClr val="C00000"/>
                </a:solidFill>
              </a:rPr>
              <a:t>1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600338FE-08E0-91AF-D605-469D553287F0}"/>
              </a:ext>
            </a:extLst>
          </p:cNvPr>
          <p:cNvSpPr txBox="1"/>
          <p:nvPr/>
        </p:nvSpPr>
        <p:spPr>
          <a:xfrm>
            <a:off x="8951742" y="5269702"/>
            <a:ext cx="446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3200" b="1" dirty="0">
                <a:solidFill>
                  <a:srgbClr val="C00000"/>
                </a:solidFill>
              </a:rPr>
              <a:t>3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0EC5E5B-7005-75F5-00D3-7E58450E7E55}"/>
              </a:ext>
            </a:extLst>
          </p:cNvPr>
          <p:cNvSpPr txBox="1"/>
          <p:nvPr/>
        </p:nvSpPr>
        <p:spPr>
          <a:xfrm>
            <a:off x="9400555" y="4012468"/>
            <a:ext cx="1711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400" b="1" dirty="0">
                <a:solidFill>
                  <a:srgbClr val="C00000"/>
                </a:solidFill>
              </a:rPr>
              <a:t>الاسم الصريح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E237918D-2C90-7783-4C55-F7334CA451E6}"/>
              </a:ext>
            </a:extLst>
          </p:cNvPr>
          <p:cNvSpPr txBox="1"/>
          <p:nvPr/>
        </p:nvSpPr>
        <p:spPr>
          <a:xfrm>
            <a:off x="9556512" y="4663931"/>
            <a:ext cx="155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400" b="1" dirty="0">
                <a:solidFill>
                  <a:srgbClr val="C00000"/>
                </a:solidFill>
              </a:rPr>
              <a:t>الاسم مقلوب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C0B0CE1-A2E3-DBE0-B76D-E78397913737}"/>
              </a:ext>
            </a:extLst>
          </p:cNvPr>
          <p:cNvSpPr txBox="1"/>
          <p:nvPr/>
        </p:nvSpPr>
        <p:spPr>
          <a:xfrm>
            <a:off x="9556512" y="5315168"/>
            <a:ext cx="155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id="{05B75C87-314E-5557-5E55-F12C360DFA89}"/>
              </a:ext>
            </a:extLst>
          </p:cNvPr>
          <p:cNvSpPr txBox="1"/>
          <p:nvPr/>
        </p:nvSpPr>
        <p:spPr>
          <a:xfrm>
            <a:off x="9267986" y="5392812"/>
            <a:ext cx="184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400" b="1" dirty="0">
                <a:solidFill>
                  <a:srgbClr val="C00000"/>
                </a:solidFill>
              </a:rPr>
              <a:t>الاسم مع العائلة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4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49347" y="364132"/>
            <a:ext cx="6413285" cy="1036637"/>
          </a:xfrm>
          <a:solidFill>
            <a:srgbClr val="F8F8F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sz="6000" dirty="0">
                <a:solidFill>
                  <a:schemeClr val="tx1"/>
                </a:solidFill>
                <a:cs typeface="Akhbar MT" pitchFamily="2" charset="-78"/>
              </a:rPr>
              <a:t>طه حسين </a:t>
            </a:r>
            <a:r>
              <a:rPr lang="ar-IQ" sz="5400" dirty="0">
                <a:solidFill>
                  <a:schemeClr val="tx1"/>
                </a:solidFill>
                <a:cs typeface="Akhbar MT" pitchFamily="2" charset="-78"/>
              </a:rPr>
              <a:t>(</a:t>
            </a:r>
            <a:r>
              <a:rPr lang="ar-IQ" dirty="0">
                <a:solidFill>
                  <a:schemeClr val="tx1"/>
                </a:solidFill>
                <a:cs typeface="+mj-cs"/>
              </a:rPr>
              <a:t>1889-1973</a:t>
            </a:r>
            <a:r>
              <a:rPr lang="ar-IQ" sz="5400" dirty="0">
                <a:solidFill>
                  <a:schemeClr val="tx1"/>
                </a:solidFill>
                <a:cs typeface="Akhbar MT" pitchFamily="2" charset="-78"/>
              </a:rPr>
              <a:t>)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9683512" y="2650210"/>
            <a:ext cx="1428773" cy="1202712"/>
          </a:xfrm>
          <a:custGeom>
            <a:avLst/>
            <a:gdLst>
              <a:gd name="connsiteX0" fmla="*/ 0 w 1428773"/>
              <a:gd name="connsiteY0" fmla="*/ 0 h 1202712"/>
              <a:gd name="connsiteX1" fmla="*/ 476258 w 1428773"/>
              <a:gd name="connsiteY1" fmla="*/ 0 h 1202712"/>
              <a:gd name="connsiteX2" fmla="*/ 966803 w 1428773"/>
              <a:gd name="connsiteY2" fmla="*/ 0 h 1202712"/>
              <a:gd name="connsiteX3" fmla="*/ 1428773 w 1428773"/>
              <a:gd name="connsiteY3" fmla="*/ 0 h 1202712"/>
              <a:gd name="connsiteX4" fmla="*/ 1428773 w 1428773"/>
              <a:gd name="connsiteY4" fmla="*/ 412931 h 1202712"/>
              <a:gd name="connsiteX5" fmla="*/ 1428773 w 1428773"/>
              <a:gd name="connsiteY5" fmla="*/ 837889 h 1202712"/>
              <a:gd name="connsiteX6" fmla="*/ 1428773 w 1428773"/>
              <a:gd name="connsiteY6" fmla="*/ 1202712 h 1202712"/>
              <a:gd name="connsiteX7" fmla="*/ 938228 w 1428773"/>
              <a:gd name="connsiteY7" fmla="*/ 1202712 h 1202712"/>
              <a:gd name="connsiteX8" fmla="*/ 447682 w 1428773"/>
              <a:gd name="connsiteY8" fmla="*/ 1202712 h 1202712"/>
              <a:gd name="connsiteX9" fmla="*/ 0 w 1428773"/>
              <a:gd name="connsiteY9" fmla="*/ 1202712 h 1202712"/>
              <a:gd name="connsiteX10" fmla="*/ 0 w 1428773"/>
              <a:gd name="connsiteY10" fmla="*/ 813835 h 1202712"/>
              <a:gd name="connsiteX11" fmla="*/ 0 w 1428773"/>
              <a:gd name="connsiteY11" fmla="*/ 424958 h 1202712"/>
              <a:gd name="connsiteX12" fmla="*/ 0 w 1428773"/>
              <a:gd name="connsiteY12" fmla="*/ 0 h 120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28773" h="1202712" fill="none" extrusionOk="0">
                <a:moveTo>
                  <a:pt x="0" y="0"/>
                </a:moveTo>
                <a:cubicBezTo>
                  <a:pt x="113412" y="-47193"/>
                  <a:pt x="313425" y="21087"/>
                  <a:pt x="476258" y="0"/>
                </a:cubicBezTo>
                <a:cubicBezTo>
                  <a:pt x="639091" y="-21087"/>
                  <a:pt x="841058" y="21580"/>
                  <a:pt x="966803" y="0"/>
                </a:cubicBezTo>
                <a:cubicBezTo>
                  <a:pt x="1092549" y="-21580"/>
                  <a:pt x="1253274" y="6188"/>
                  <a:pt x="1428773" y="0"/>
                </a:cubicBezTo>
                <a:cubicBezTo>
                  <a:pt x="1457923" y="180853"/>
                  <a:pt x="1380646" y="284566"/>
                  <a:pt x="1428773" y="412931"/>
                </a:cubicBezTo>
                <a:cubicBezTo>
                  <a:pt x="1476900" y="541296"/>
                  <a:pt x="1423170" y="705738"/>
                  <a:pt x="1428773" y="837889"/>
                </a:cubicBezTo>
                <a:cubicBezTo>
                  <a:pt x="1434376" y="970040"/>
                  <a:pt x="1418581" y="1076180"/>
                  <a:pt x="1428773" y="1202712"/>
                </a:cubicBezTo>
                <a:cubicBezTo>
                  <a:pt x="1277050" y="1229058"/>
                  <a:pt x="1092283" y="1158460"/>
                  <a:pt x="938228" y="1202712"/>
                </a:cubicBezTo>
                <a:cubicBezTo>
                  <a:pt x="784174" y="1246964"/>
                  <a:pt x="601595" y="1151206"/>
                  <a:pt x="447682" y="1202712"/>
                </a:cubicBezTo>
                <a:cubicBezTo>
                  <a:pt x="293769" y="1254218"/>
                  <a:pt x="142197" y="1193694"/>
                  <a:pt x="0" y="1202712"/>
                </a:cubicBezTo>
                <a:cubicBezTo>
                  <a:pt x="-18916" y="1086447"/>
                  <a:pt x="37536" y="1004013"/>
                  <a:pt x="0" y="813835"/>
                </a:cubicBezTo>
                <a:cubicBezTo>
                  <a:pt x="-37536" y="623657"/>
                  <a:pt x="21358" y="598763"/>
                  <a:pt x="0" y="424958"/>
                </a:cubicBezTo>
                <a:cubicBezTo>
                  <a:pt x="-21358" y="251153"/>
                  <a:pt x="20067" y="148345"/>
                  <a:pt x="0" y="0"/>
                </a:cubicBezTo>
                <a:close/>
              </a:path>
              <a:path w="1428773" h="1202712" stroke="0" extrusionOk="0">
                <a:moveTo>
                  <a:pt x="0" y="0"/>
                </a:moveTo>
                <a:cubicBezTo>
                  <a:pt x="100705" y="-5275"/>
                  <a:pt x="310667" y="33262"/>
                  <a:pt x="461970" y="0"/>
                </a:cubicBezTo>
                <a:cubicBezTo>
                  <a:pt x="613273" y="-33262"/>
                  <a:pt x="803301" y="36141"/>
                  <a:pt x="923940" y="0"/>
                </a:cubicBezTo>
                <a:cubicBezTo>
                  <a:pt x="1044579" y="-36141"/>
                  <a:pt x="1187012" y="56178"/>
                  <a:pt x="1428773" y="0"/>
                </a:cubicBezTo>
                <a:cubicBezTo>
                  <a:pt x="1449012" y="98980"/>
                  <a:pt x="1390610" y="230583"/>
                  <a:pt x="1428773" y="388877"/>
                </a:cubicBezTo>
                <a:cubicBezTo>
                  <a:pt x="1466936" y="547171"/>
                  <a:pt x="1390628" y="692358"/>
                  <a:pt x="1428773" y="789781"/>
                </a:cubicBezTo>
                <a:cubicBezTo>
                  <a:pt x="1466918" y="887204"/>
                  <a:pt x="1399791" y="1011488"/>
                  <a:pt x="1428773" y="1202712"/>
                </a:cubicBezTo>
                <a:cubicBezTo>
                  <a:pt x="1294517" y="1238057"/>
                  <a:pt x="1091221" y="1174238"/>
                  <a:pt x="938228" y="1202712"/>
                </a:cubicBezTo>
                <a:cubicBezTo>
                  <a:pt x="785236" y="1231186"/>
                  <a:pt x="606751" y="1185700"/>
                  <a:pt x="504833" y="1202712"/>
                </a:cubicBezTo>
                <a:cubicBezTo>
                  <a:pt x="402916" y="1219724"/>
                  <a:pt x="219269" y="1158238"/>
                  <a:pt x="0" y="1202712"/>
                </a:cubicBezTo>
                <a:cubicBezTo>
                  <a:pt x="-21990" y="1084760"/>
                  <a:pt x="27923" y="866795"/>
                  <a:pt x="0" y="777754"/>
                </a:cubicBezTo>
                <a:cubicBezTo>
                  <a:pt x="-27923" y="688713"/>
                  <a:pt x="8499" y="536204"/>
                  <a:pt x="0" y="412931"/>
                </a:cubicBezTo>
                <a:cubicBezTo>
                  <a:pt x="-8499" y="289658"/>
                  <a:pt x="6456" y="184379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630465955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  <a:latin typeface="Angsana New" panose="02020603050405020304" pitchFamily="18" charset="-34"/>
              </a:rPr>
              <a:t> </a:t>
            </a:r>
            <a:r>
              <a:rPr lang="ar-IQ" sz="4800" b="1" dirty="0">
                <a:solidFill>
                  <a:schemeClr val="tx1"/>
                </a:solidFill>
                <a:latin typeface="Angsana New" panose="02020603050405020304" pitchFamily="18" charset="-34"/>
                <a:cs typeface="+mj-cs"/>
              </a:rPr>
              <a:t>100</a:t>
            </a:r>
            <a:endParaRPr lang="ar-IQ" sz="4000" b="1" dirty="0">
              <a:solidFill>
                <a:schemeClr val="tx1"/>
              </a:solidFill>
              <a:latin typeface="Angsana New" panose="02020603050405020304" pitchFamily="18" charset="-34"/>
              <a:cs typeface="+mj-cs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705612" y="3129022"/>
            <a:ext cx="850900" cy="723900"/>
          </a:xfrm>
          <a:custGeom>
            <a:avLst/>
            <a:gdLst>
              <a:gd name="connsiteX0" fmla="*/ 0 w 850900"/>
              <a:gd name="connsiteY0" fmla="*/ 0 h 723900"/>
              <a:gd name="connsiteX1" fmla="*/ 399923 w 850900"/>
              <a:gd name="connsiteY1" fmla="*/ 0 h 723900"/>
              <a:gd name="connsiteX2" fmla="*/ 850900 w 850900"/>
              <a:gd name="connsiteY2" fmla="*/ 0 h 723900"/>
              <a:gd name="connsiteX3" fmla="*/ 850900 w 850900"/>
              <a:gd name="connsiteY3" fmla="*/ 369189 h 723900"/>
              <a:gd name="connsiteX4" fmla="*/ 850900 w 850900"/>
              <a:gd name="connsiteY4" fmla="*/ 723900 h 723900"/>
              <a:gd name="connsiteX5" fmla="*/ 450977 w 850900"/>
              <a:gd name="connsiteY5" fmla="*/ 723900 h 723900"/>
              <a:gd name="connsiteX6" fmla="*/ 0 w 850900"/>
              <a:gd name="connsiteY6" fmla="*/ 723900 h 723900"/>
              <a:gd name="connsiteX7" fmla="*/ 0 w 850900"/>
              <a:gd name="connsiteY7" fmla="*/ 383667 h 723900"/>
              <a:gd name="connsiteX8" fmla="*/ 0 w 8509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900" h="723900" fill="none" extrusionOk="0">
                <a:moveTo>
                  <a:pt x="0" y="0"/>
                </a:moveTo>
                <a:cubicBezTo>
                  <a:pt x="163793" y="-8001"/>
                  <a:pt x="258648" y="21389"/>
                  <a:pt x="399923" y="0"/>
                </a:cubicBezTo>
                <a:cubicBezTo>
                  <a:pt x="541198" y="-21389"/>
                  <a:pt x="639898" y="8296"/>
                  <a:pt x="850900" y="0"/>
                </a:cubicBezTo>
                <a:cubicBezTo>
                  <a:pt x="863497" y="95988"/>
                  <a:pt x="825987" y="227168"/>
                  <a:pt x="850900" y="369189"/>
                </a:cubicBezTo>
                <a:cubicBezTo>
                  <a:pt x="875813" y="511210"/>
                  <a:pt x="809229" y="627536"/>
                  <a:pt x="850900" y="723900"/>
                </a:cubicBezTo>
                <a:cubicBezTo>
                  <a:pt x="726079" y="748653"/>
                  <a:pt x="556221" y="696807"/>
                  <a:pt x="450977" y="723900"/>
                </a:cubicBezTo>
                <a:cubicBezTo>
                  <a:pt x="345733" y="750993"/>
                  <a:pt x="115633" y="683594"/>
                  <a:pt x="0" y="723900"/>
                </a:cubicBezTo>
                <a:cubicBezTo>
                  <a:pt x="-15047" y="589956"/>
                  <a:pt x="1741" y="541100"/>
                  <a:pt x="0" y="383667"/>
                </a:cubicBezTo>
                <a:cubicBezTo>
                  <a:pt x="-1741" y="226234"/>
                  <a:pt x="39469" y="137020"/>
                  <a:pt x="0" y="0"/>
                </a:cubicBezTo>
                <a:close/>
              </a:path>
              <a:path w="850900" h="723900" stroke="0" extrusionOk="0">
                <a:moveTo>
                  <a:pt x="0" y="0"/>
                </a:moveTo>
                <a:cubicBezTo>
                  <a:pt x="138110" y="-38307"/>
                  <a:pt x="223386" y="19286"/>
                  <a:pt x="408432" y="0"/>
                </a:cubicBezTo>
                <a:cubicBezTo>
                  <a:pt x="593478" y="-19286"/>
                  <a:pt x="705473" y="14626"/>
                  <a:pt x="850900" y="0"/>
                </a:cubicBezTo>
                <a:cubicBezTo>
                  <a:pt x="851545" y="101279"/>
                  <a:pt x="838802" y="298374"/>
                  <a:pt x="850900" y="376428"/>
                </a:cubicBezTo>
                <a:cubicBezTo>
                  <a:pt x="862998" y="454482"/>
                  <a:pt x="812349" y="588994"/>
                  <a:pt x="850900" y="723900"/>
                </a:cubicBezTo>
                <a:cubicBezTo>
                  <a:pt x="714835" y="756781"/>
                  <a:pt x="602871" y="719113"/>
                  <a:pt x="416941" y="723900"/>
                </a:cubicBezTo>
                <a:cubicBezTo>
                  <a:pt x="231011" y="728687"/>
                  <a:pt x="206767" y="693699"/>
                  <a:pt x="0" y="723900"/>
                </a:cubicBezTo>
                <a:cubicBezTo>
                  <a:pt x="-28541" y="626527"/>
                  <a:pt x="24657" y="513716"/>
                  <a:pt x="0" y="354711"/>
                </a:cubicBezTo>
                <a:cubicBezTo>
                  <a:pt x="-24657" y="195706"/>
                  <a:pt x="11575" y="115520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121435581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0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555990" y="3129022"/>
            <a:ext cx="825500" cy="723900"/>
          </a:xfrm>
          <a:custGeom>
            <a:avLst/>
            <a:gdLst>
              <a:gd name="connsiteX0" fmla="*/ 0 w 825500"/>
              <a:gd name="connsiteY0" fmla="*/ 0 h 723900"/>
              <a:gd name="connsiteX1" fmla="*/ 404495 w 825500"/>
              <a:gd name="connsiteY1" fmla="*/ 0 h 723900"/>
              <a:gd name="connsiteX2" fmla="*/ 825500 w 825500"/>
              <a:gd name="connsiteY2" fmla="*/ 0 h 723900"/>
              <a:gd name="connsiteX3" fmla="*/ 825500 w 825500"/>
              <a:gd name="connsiteY3" fmla="*/ 354711 h 723900"/>
              <a:gd name="connsiteX4" fmla="*/ 825500 w 825500"/>
              <a:gd name="connsiteY4" fmla="*/ 723900 h 723900"/>
              <a:gd name="connsiteX5" fmla="*/ 404495 w 825500"/>
              <a:gd name="connsiteY5" fmla="*/ 723900 h 723900"/>
              <a:gd name="connsiteX6" fmla="*/ 0 w 825500"/>
              <a:gd name="connsiteY6" fmla="*/ 723900 h 723900"/>
              <a:gd name="connsiteX7" fmla="*/ 0 w 825500"/>
              <a:gd name="connsiteY7" fmla="*/ 361950 h 723900"/>
              <a:gd name="connsiteX8" fmla="*/ 0 w 825500"/>
              <a:gd name="connsiteY8" fmla="*/ 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5500" h="723900" fill="none" extrusionOk="0">
                <a:moveTo>
                  <a:pt x="0" y="0"/>
                </a:moveTo>
                <a:cubicBezTo>
                  <a:pt x="155988" y="-11803"/>
                  <a:pt x="308865" y="12775"/>
                  <a:pt x="404495" y="0"/>
                </a:cubicBezTo>
                <a:cubicBezTo>
                  <a:pt x="500125" y="-12775"/>
                  <a:pt x="621961" y="34195"/>
                  <a:pt x="825500" y="0"/>
                </a:cubicBezTo>
                <a:cubicBezTo>
                  <a:pt x="827961" y="94869"/>
                  <a:pt x="800394" y="184994"/>
                  <a:pt x="825500" y="354711"/>
                </a:cubicBezTo>
                <a:cubicBezTo>
                  <a:pt x="850606" y="524428"/>
                  <a:pt x="805421" y="540955"/>
                  <a:pt x="825500" y="723900"/>
                </a:cubicBezTo>
                <a:cubicBezTo>
                  <a:pt x="657609" y="770177"/>
                  <a:pt x="588808" y="691240"/>
                  <a:pt x="404495" y="723900"/>
                </a:cubicBezTo>
                <a:cubicBezTo>
                  <a:pt x="220183" y="756560"/>
                  <a:pt x="101867" y="720737"/>
                  <a:pt x="0" y="723900"/>
                </a:cubicBezTo>
                <a:cubicBezTo>
                  <a:pt x="-7299" y="635091"/>
                  <a:pt x="38502" y="484297"/>
                  <a:pt x="0" y="361950"/>
                </a:cubicBezTo>
                <a:cubicBezTo>
                  <a:pt x="-38502" y="239603"/>
                  <a:pt x="11671" y="177024"/>
                  <a:pt x="0" y="0"/>
                </a:cubicBezTo>
                <a:close/>
              </a:path>
              <a:path w="825500" h="723900" stroke="0" extrusionOk="0">
                <a:moveTo>
                  <a:pt x="0" y="0"/>
                </a:moveTo>
                <a:cubicBezTo>
                  <a:pt x="115476" y="-27280"/>
                  <a:pt x="268375" y="31549"/>
                  <a:pt x="404495" y="0"/>
                </a:cubicBezTo>
                <a:cubicBezTo>
                  <a:pt x="540615" y="-31549"/>
                  <a:pt x="706928" y="17325"/>
                  <a:pt x="825500" y="0"/>
                </a:cubicBezTo>
                <a:cubicBezTo>
                  <a:pt x="843329" y="104916"/>
                  <a:pt x="794984" y="198518"/>
                  <a:pt x="825500" y="369189"/>
                </a:cubicBezTo>
                <a:cubicBezTo>
                  <a:pt x="856016" y="539860"/>
                  <a:pt x="817175" y="640140"/>
                  <a:pt x="825500" y="723900"/>
                </a:cubicBezTo>
                <a:cubicBezTo>
                  <a:pt x="631029" y="741319"/>
                  <a:pt x="548324" y="702063"/>
                  <a:pt x="396240" y="723900"/>
                </a:cubicBezTo>
                <a:cubicBezTo>
                  <a:pt x="244156" y="745737"/>
                  <a:pt x="136887" y="695359"/>
                  <a:pt x="0" y="723900"/>
                </a:cubicBezTo>
                <a:cubicBezTo>
                  <a:pt x="-30766" y="649296"/>
                  <a:pt x="30755" y="528751"/>
                  <a:pt x="0" y="354711"/>
                </a:cubicBezTo>
                <a:cubicBezTo>
                  <a:pt x="-30755" y="180671"/>
                  <a:pt x="40036" y="98896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73499143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#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169763" y="3271838"/>
            <a:ext cx="3552856" cy="581084"/>
          </a:xfrm>
          <a:custGeom>
            <a:avLst/>
            <a:gdLst>
              <a:gd name="connsiteX0" fmla="*/ 0 w 3552856"/>
              <a:gd name="connsiteY0" fmla="*/ 0 h 581084"/>
              <a:gd name="connsiteX1" fmla="*/ 592143 w 3552856"/>
              <a:gd name="connsiteY1" fmla="*/ 0 h 581084"/>
              <a:gd name="connsiteX2" fmla="*/ 1255342 w 3552856"/>
              <a:gd name="connsiteY2" fmla="*/ 0 h 581084"/>
              <a:gd name="connsiteX3" fmla="*/ 1918542 w 3552856"/>
              <a:gd name="connsiteY3" fmla="*/ 0 h 581084"/>
              <a:gd name="connsiteX4" fmla="*/ 2475156 w 3552856"/>
              <a:gd name="connsiteY4" fmla="*/ 0 h 581084"/>
              <a:gd name="connsiteX5" fmla="*/ 3552856 w 3552856"/>
              <a:gd name="connsiteY5" fmla="*/ 0 h 581084"/>
              <a:gd name="connsiteX6" fmla="*/ 3552856 w 3552856"/>
              <a:gd name="connsiteY6" fmla="*/ 581084 h 581084"/>
              <a:gd name="connsiteX7" fmla="*/ 2889656 w 3552856"/>
              <a:gd name="connsiteY7" fmla="*/ 581084 h 581084"/>
              <a:gd name="connsiteX8" fmla="*/ 2404099 w 3552856"/>
              <a:gd name="connsiteY8" fmla="*/ 581084 h 581084"/>
              <a:gd name="connsiteX9" fmla="*/ 1811957 w 3552856"/>
              <a:gd name="connsiteY9" fmla="*/ 581084 h 581084"/>
              <a:gd name="connsiteX10" fmla="*/ 1219814 w 3552856"/>
              <a:gd name="connsiteY10" fmla="*/ 581084 h 581084"/>
              <a:gd name="connsiteX11" fmla="*/ 592143 w 3552856"/>
              <a:gd name="connsiteY11" fmla="*/ 581084 h 581084"/>
              <a:gd name="connsiteX12" fmla="*/ 0 w 3552856"/>
              <a:gd name="connsiteY12" fmla="*/ 581084 h 581084"/>
              <a:gd name="connsiteX13" fmla="*/ 0 w 3552856"/>
              <a:gd name="connsiteY13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2856" h="581084" fill="none" extrusionOk="0">
                <a:moveTo>
                  <a:pt x="0" y="0"/>
                </a:moveTo>
                <a:cubicBezTo>
                  <a:pt x="234327" y="-26736"/>
                  <a:pt x="316999" y="11081"/>
                  <a:pt x="592143" y="0"/>
                </a:cubicBezTo>
                <a:cubicBezTo>
                  <a:pt x="867287" y="-11081"/>
                  <a:pt x="1060255" y="57190"/>
                  <a:pt x="1255342" y="0"/>
                </a:cubicBezTo>
                <a:cubicBezTo>
                  <a:pt x="1450429" y="-57190"/>
                  <a:pt x="1637237" y="5906"/>
                  <a:pt x="1918542" y="0"/>
                </a:cubicBezTo>
                <a:cubicBezTo>
                  <a:pt x="2199847" y="-5906"/>
                  <a:pt x="2200658" y="8452"/>
                  <a:pt x="2475156" y="0"/>
                </a:cubicBezTo>
                <a:cubicBezTo>
                  <a:pt x="2749654" y="-8452"/>
                  <a:pt x="3042599" y="108057"/>
                  <a:pt x="3552856" y="0"/>
                </a:cubicBezTo>
                <a:cubicBezTo>
                  <a:pt x="3610209" y="149222"/>
                  <a:pt x="3529745" y="453390"/>
                  <a:pt x="3552856" y="581084"/>
                </a:cubicBezTo>
                <a:cubicBezTo>
                  <a:pt x="3248420" y="642073"/>
                  <a:pt x="3200087" y="545460"/>
                  <a:pt x="2889656" y="581084"/>
                </a:cubicBezTo>
                <a:cubicBezTo>
                  <a:pt x="2579225" y="616708"/>
                  <a:pt x="2575274" y="573726"/>
                  <a:pt x="2404099" y="581084"/>
                </a:cubicBezTo>
                <a:cubicBezTo>
                  <a:pt x="2232924" y="588442"/>
                  <a:pt x="2002466" y="525481"/>
                  <a:pt x="1811957" y="581084"/>
                </a:cubicBezTo>
                <a:cubicBezTo>
                  <a:pt x="1621448" y="636687"/>
                  <a:pt x="1380779" y="534850"/>
                  <a:pt x="1219814" y="581084"/>
                </a:cubicBezTo>
                <a:cubicBezTo>
                  <a:pt x="1058849" y="627318"/>
                  <a:pt x="725435" y="563142"/>
                  <a:pt x="592143" y="581084"/>
                </a:cubicBezTo>
                <a:cubicBezTo>
                  <a:pt x="458851" y="599026"/>
                  <a:pt x="146013" y="543106"/>
                  <a:pt x="0" y="581084"/>
                </a:cubicBezTo>
                <a:cubicBezTo>
                  <a:pt x="-11102" y="365928"/>
                  <a:pt x="53205" y="198033"/>
                  <a:pt x="0" y="0"/>
                </a:cubicBezTo>
                <a:close/>
              </a:path>
              <a:path w="3552856" h="581084" stroke="0" extrusionOk="0">
                <a:moveTo>
                  <a:pt x="0" y="0"/>
                </a:moveTo>
                <a:cubicBezTo>
                  <a:pt x="133978" y="-10533"/>
                  <a:pt x="400969" y="17854"/>
                  <a:pt x="556614" y="0"/>
                </a:cubicBezTo>
                <a:cubicBezTo>
                  <a:pt x="712259" y="-17854"/>
                  <a:pt x="1039970" y="60608"/>
                  <a:pt x="1184285" y="0"/>
                </a:cubicBezTo>
                <a:cubicBezTo>
                  <a:pt x="1328600" y="-60608"/>
                  <a:pt x="1625131" y="15344"/>
                  <a:pt x="1811957" y="0"/>
                </a:cubicBezTo>
                <a:cubicBezTo>
                  <a:pt x="1998783" y="-15344"/>
                  <a:pt x="2235678" y="54561"/>
                  <a:pt x="2475156" y="0"/>
                </a:cubicBezTo>
                <a:cubicBezTo>
                  <a:pt x="2714634" y="-54561"/>
                  <a:pt x="2808866" y="14323"/>
                  <a:pt x="2960713" y="0"/>
                </a:cubicBezTo>
                <a:cubicBezTo>
                  <a:pt x="3112560" y="-14323"/>
                  <a:pt x="3375997" y="3366"/>
                  <a:pt x="3552856" y="0"/>
                </a:cubicBezTo>
                <a:cubicBezTo>
                  <a:pt x="3617141" y="264132"/>
                  <a:pt x="3547151" y="352972"/>
                  <a:pt x="3552856" y="581084"/>
                </a:cubicBezTo>
                <a:cubicBezTo>
                  <a:pt x="3369755" y="645178"/>
                  <a:pt x="3178126" y="544605"/>
                  <a:pt x="2960713" y="581084"/>
                </a:cubicBezTo>
                <a:cubicBezTo>
                  <a:pt x="2743300" y="617563"/>
                  <a:pt x="2595077" y="549575"/>
                  <a:pt x="2439628" y="581084"/>
                </a:cubicBezTo>
                <a:cubicBezTo>
                  <a:pt x="2284179" y="612593"/>
                  <a:pt x="2024325" y="501764"/>
                  <a:pt x="1776428" y="581084"/>
                </a:cubicBezTo>
                <a:cubicBezTo>
                  <a:pt x="1528531" y="660404"/>
                  <a:pt x="1378153" y="534596"/>
                  <a:pt x="1255342" y="581084"/>
                </a:cubicBezTo>
                <a:cubicBezTo>
                  <a:pt x="1132531" y="627572"/>
                  <a:pt x="893011" y="549906"/>
                  <a:pt x="627671" y="581084"/>
                </a:cubicBezTo>
                <a:cubicBezTo>
                  <a:pt x="362331" y="612262"/>
                  <a:pt x="205225" y="510974"/>
                  <a:pt x="0" y="581084"/>
                </a:cubicBezTo>
                <a:cubicBezTo>
                  <a:pt x="-30641" y="304476"/>
                  <a:pt x="9628" y="216063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04033170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طه حسين،  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2169763" y="4019446"/>
            <a:ext cx="3552856" cy="581084"/>
          </a:xfrm>
          <a:custGeom>
            <a:avLst/>
            <a:gdLst>
              <a:gd name="connsiteX0" fmla="*/ 0 w 3552856"/>
              <a:gd name="connsiteY0" fmla="*/ 0 h 581084"/>
              <a:gd name="connsiteX1" fmla="*/ 485557 w 3552856"/>
              <a:gd name="connsiteY1" fmla="*/ 0 h 581084"/>
              <a:gd name="connsiteX2" fmla="*/ 1148757 w 3552856"/>
              <a:gd name="connsiteY2" fmla="*/ 0 h 581084"/>
              <a:gd name="connsiteX3" fmla="*/ 1705371 w 3552856"/>
              <a:gd name="connsiteY3" fmla="*/ 0 h 581084"/>
              <a:gd name="connsiteX4" fmla="*/ 2190928 w 3552856"/>
              <a:gd name="connsiteY4" fmla="*/ 0 h 581084"/>
              <a:gd name="connsiteX5" fmla="*/ 2747542 w 3552856"/>
              <a:gd name="connsiteY5" fmla="*/ 0 h 581084"/>
              <a:gd name="connsiteX6" fmla="*/ 3552856 w 3552856"/>
              <a:gd name="connsiteY6" fmla="*/ 0 h 581084"/>
              <a:gd name="connsiteX7" fmla="*/ 3552856 w 3552856"/>
              <a:gd name="connsiteY7" fmla="*/ 581084 h 581084"/>
              <a:gd name="connsiteX8" fmla="*/ 2960713 w 3552856"/>
              <a:gd name="connsiteY8" fmla="*/ 581084 h 581084"/>
              <a:gd name="connsiteX9" fmla="*/ 2404099 w 3552856"/>
              <a:gd name="connsiteY9" fmla="*/ 581084 h 581084"/>
              <a:gd name="connsiteX10" fmla="*/ 1740899 w 3552856"/>
              <a:gd name="connsiteY10" fmla="*/ 581084 h 581084"/>
              <a:gd name="connsiteX11" fmla="*/ 1184285 w 3552856"/>
              <a:gd name="connsiteY11" fmla="*/ 581084 h 581084"/>
              <a:gd name="connsiteX12" fmla="*/ 556614 w 3552856"/>
              <a:gd name="connsiteY12" fmla="*/ 581084 h 581084"/>
              <a:gd name="connsiteX13" fmla="*/ 0 w 3552856"/>
              <a:gd name="connsiteY13" fmla="*/ 581084 h 581084"/>
              <a:gd name="connsiteX14" fmla="*/ 0 w 3552856"/>
              <a:gd name="connsiteY14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52856" h="581084" fill="none" extrusionOk="0">
                <a:moveTo>
                  <a:pt x="0" y="0"/>
                </a:moveTo>
                <a:cubicBezTo>
                  <a:pt x="210164" y="-36645"/>
                  <a:pt x="280641" y="2171"/>
                  <a:pt x="485557" y="0"/>
                </a:cubicBezTo>
                <a:cubicBezTo>
                  <a:pt x="690473" y="-2171"/>
                  <a:pt x="850167" y="509"/>
                  <a:pt x="1148757" y="0"/>
                </a:cubicBezTo>
                <a:cubicBezTo>
                  <a:pt x="1447347" y="-509"/>
                  <a:pt x="1529026" y="25628"/>
                  <a:pt x="1705371" y="0"/>
                </a:cubicBezTo>
                <a:cubicBezTo>
                  <a:pt x="1881716" y="-25628"/>
                  <a:pt x="2000754" y="19704"/>
                  <a:pt x="2190928" y="0"/>
                </a:cubicBezTo>
                <a:cubicBezTo>
                  <a:pt x="2381102" y="-19704"/>
                  <a:pt x="2514483" y="52628"/>
                  <a:pt x="2747542" y="0"/>
                </a:cubicBezTo>
                <a:cubicBezTo>
                  <a:pt x="2980601" y="-52628"/>
                  <a:pt x="3175388" y="25645"/>
                  <a:pt x="3552856" y="0"/>
                </a:cubicBezTo>
                <a:cubicBezTo>
                  <a:pt x="3598122" y="137758"/>
                  <a:pt x="3532290" y="391512"/>
                  <a:pt x="3552856" y="581084"/>
                </a:cubicBezTo>
                <a:cubicBezTo>
                  <a:pt x="3342322" y="622670"/>
                  <a:pt x="3171932" y="545107"/>
                  <a:pt x="2960713" y="581084"/>
                </a:cubicBezTo>
                <a:cubicBezTo>
                  <a:pt x="2749494" y="617061"/>
                  <a:pt x="2649286" y="578566"/>
                  <a:pt x="2404099" y="581084"/>
                </a:cubicBezTo>
                <a:cubicBezTo>
                  <a:pt x="2158912" y="583602"/>
                  <a:pt x="2023199" y="575275"/>
                  <a:pt x="1740899" y="581084"/>
                </a:cubicBezTo>
                <a:cubicBezTo>
                  <a:pt x="1458599" y="586893"/>
                  <a:pt x="1386081" y="561238"/>
                  <a:pt x="1184285" y="581084"/>
                </a:cubicBezTo>
                <a:cubicBezTo>
                  <a:pt x="982489" y="600930"/>
                  <a:pt x="860397" y="507514"/>
                  <a:pt x="556614" y="581084"/>
                </a:cubicBezTo>
                <a:cubicBezTo>
                  <a:pt x="252831" y="654654"/>
                  <a:pt x="228980" y="563931"/>
                  <a:pt x="0" y="581084"/>
                </a:cubicBezTo>
                <a:cubicBezTo>
                  <a:pt x="-26473" y="343750"/>
                  <a:pt x="54834" y="266570"/>
                  <a:pt x="0" y="0"/>
                </a:cubicBezTo>
                <a:close/>
              </a:path>
              <a:path w="3552856" h="581084" stroke="0" extrusionOk="0">
                <a:moveTo>
                  <a:pt x="0" y="0"/>
                </a:moveTo>
                <a:cubicBezTo>
                  <a:pt x="252233" y="-4761"/>
                  <a:pt x="383164" y="33999"/>
                  <a:pt x="556614" y="0"/>
                </a:cubicBezTo>
                <a:cubicBezTo>
                  <a:pt x="730064" y="-33999"/>
                  <a:pt x="979013" y="34977"/>
                  <a:pt x="1219814" y="0"/>
                </a:cubicBezTo>
                <a:cubicBezTo>
                  <a:pt x="1460615" y="-34977"/>
                  <a:pt x="1498326" y="21793"/>
                  <a:pt x="1776428" y="0"/>
                </a:cubicBezTo>
                <a:cubicBezTo>
                  <a:pt x="2054530" y="-21793"/>
                  <a:pt x="2173030" y="17705"/>
                  <a:pt x="2368571" y="0"/>
                </a:cubicBezTo>
                <a:cubicBezTo>
                  <a:pt x="2564112" y="-17705"/>
                  <a:pt x="2649955" y="48098"/>
                  <a:pt x="2889656" y="0"/>
                </a:cubicBezTo>
                <a:cubicBezTo>
                  <a:pt x="3129358" y="-48098"/>
                  <a:pt x="3321825" y="29404"/>
                  <a:pt x="3552856" y="0"/>
                </a:cubicBezTo>
                <a:cubicBezTo>
                  <a:pt x="3619154" y="162916"/>
                  <a:pt x="3489165" y="339523"/>
                  <a:pt x="3552856" y="581084"/>
                </a:cubicBezTo>
                <a:cubicBezTo>
                  <a:pt x="3394460" y="599187"/>
                  <a:pt x="3157897" y="535544"/>
                  <a:pt x="3031770" y="581084"/>
                </a:cubicBezTo>
                <a:cubicBezTo>
                  <a:pt x="2905643" y="626624"/>
                  <a:pt x="2687427" y="537479"/>
                  <a:pt x="2510685" y="581084"/>
                </a:cubicBezTo>
                <a:cubicBezTo>
                  <a:pt x="2333943" y="624689"/>
                  <a:pt x="2110691" y="565391"/>
                  <a:pt x="1847485" y="581084"/>
                </a:cubicBezTo>
                <a:cubicBezTo>
                  <a:pt x="1584279" y="596777"/>
                  <a:pt x="1443580" y="507218"/>
                  <a:pt x="1219814" y="581084"/>
                </a:cubicBezTo>
                <a:cubicBezTo>
                  <a:pt x="996048" y="654950"/>
                  <a:pt x="784626" y="580259"/>
                  <a:pt x="627671" y="581084"/>
                </a:cubicBezTo>
                <a:cubicBezTo>
                  <a:pt x="470716" y="581909"/>
                  <a:pt x="169403" y="553635"/>
                  <a:pt x="0" y="581084"/>
                </a:cubicBezTo>
                <a:cubicBezTo>
                  <a:pt x="-16360" y="451134"/>
                  <a:pt x="14561" y="276462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123175719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b="1" dirty="0">
                <a:solidFill>
                  <a:schemeClr val="tx1"/>
                </a:solidFill>
              </a:rPr>
              <a:t>1889-1973</a:t>
            </a:r>
            <a:r>
              <a:rPr lang="en-US" b="1" dirty="0">
                <a:solidFill>
                  <a:schemeClr val="tx1"/>
                </a:solidFill>
              </a:rPr>
              <a:t>.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5875019" y="3271838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1275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1275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08348" y="-12011"/>
                  <a:pt x="316416" y="27476"/>
                  <a:pt x="412750" y="0"/>
                </a:cubicBezTo>
                <a:cubicBezTo>
                  <a:pt x="509084" y="-27476"/>
                  <a:pt x="646125" y="12425"/>
                  <a:pt x="825500" y="0"/>
                </a:cubicBezTo>
                <a:cubicBezTo>
                  <a:pt x="848179" y="151525"/>
                  <a:pt x="768834" y="443142"/>
                  <a:pt x="825500" y="581084"/>
                </a:cubicBezTo>
                <a:cubicBezTo>
                  <a:pt x="670366" y="625658"/>
                  <a:pt x="616971" y="551942"/>
                  <a:pt x="412750" y="581084"/>
                </a:cubicBezTo>
                <a:cubicBezTo>
                  <a:pt x="208529" y="610226"/>
                  <a:pt x="131480" y="565217"/>
                  <a:pt x="0" y="581084"/>
                </a:cubicBezTo>
                <a:cubicBezTo>
                  <a:pt x="-41036" y="323913"/>
                  <a:pt x="16570" y="286476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123559" y="-19571"/>
                  <a:pt x="242900" y="3213"/>
                  <a:pt x="387985" y="0"/>
                </a:cubicBezTo>
                <a:cubicBezTo>
                  <a:pt x="533070" y="-3213"/>
                  <a:pt x="694335" y="17465"/>
                  <a:pt x="825500" y="0"/>
                </a:cubicBezTo>
                <a:cubicBezTo>
                  <a:pt x="856057" y="199669"/>
                  <a:pt x="817532" y="406439"/>
                  <a:pt x="825500" y="581084"/>
                </a:cubicBezTo>
                <a:cubicBezTo>
                  <a:pt x="649764" y="622672"/>
                  <a:pt x="541472" y="576450"/>
                  <a:pt x="412750" y="581084"/>
                </a:cubicBezTo>
                <a:cubicBezTo>
                  <a:pt x="284028" y="585718"/>
                  <a:pt x="166349" y="540649"/>
                  <a:pt x="0" y="581084"/>
                </a:cubicBezTo>
                <a:cubicBezTo>
                  <a:pt x="-2356" y="302829"/>
                  <a:pt x="34183" y="231412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57042371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a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875019" y="4019446"/>
            <a:ext cx="825500" cy="581084"/>
          </a:xfrm>
          <a:custGeom>
            <a:avLst/>
            <a:gdLst>
              <a:gd name="connsiteX0" fmla="*/ 0 w 825500"/>
              <a:gd name="connsiteY0" fmla="*/ 0 h 581084"/>
              <a:gd name="connsiteX1" fmla="*/ 429260 w 825500"/>
              <a:gd name="connsiteY1" fmla="*/ 0 h 581084"/>
              <a:gd name="connsiteX2" fmla="*/ 825500 w 825500"/>
              <a:gd name="connsiteY2" fmla="*/ 0 h 581084"/>
              <a:gd name="connsiteX3" fmla="*/ 825500 w 825500"/>
              <a:gd name="connsiteY3" fmla="*/ 581084 h 581084"/>
              <a:gd name="connsiteX4" fmla="*/ 429260 w 825500"/>
              <a:gd name="connsiteY4" fmla="*/ 581084 h 581084"/>
              <a:gd name="connsiteX5" fmla="*/ 0 w 825500"/>
              <a:gd name="connsiteY5" fmla="*/ 581084 h 581084"/>
              <a:gd name="connsiteX6" fmla="*/ 0 w 825500"/>
              <a:gd name="connsiteY6" fmla="*/ 0 h 58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5500" h="581084" fill="none" extrusionOk="0">
                <a:moveTo>
                  <a:pt x="0" y="0"/>
                </a:moveTo>
                <a:cubicBezTo>
                  <a:pt x="118005" y="-42191"/>
                  <a:pt x="271478" y="1563"/>
                  <a:pt x="429260" y="0"/>
                </a:cubicBezTo>
                <a:cubicBezTo>
                  <a:pt x="587042" y="-1563"/>
                  <a:pt x="723054" y="46319"/>
                  <a:pt x="825500" y="0"/>
                </a:cubicBezTo>
                <a:cubicBezTo>
                  <a:pt x="852706" y="224808"/>
                  <a:pt x="767949" y="411281"/>
                  <a:pt x="825500" y="581084"/>
                </a:cubicBezTo>
                <a:cubicBezTo>
                  <a:pt x="661055" y="608923"/>
                  <a:pt x="585458" y="553310"/>
                  <a:pt x="429260" y="581084"/>
                </a:cubicBezTo>
                <a:cubicBezTo>
                  <a:pt x="273062" y="608858"/>
                  <a:pt x="206035" y="536509"/>
                  <a:pt x="0" y="581084"/>
                </a:cubicBezTo>
                <a:cubicBezTo>
                  <a:pt x="-5477" y="341795"/>
                  <a:pt x="27091" y="270442"/>
                  <a:pt x="0" y="0"/>
                </a:cubicBezTo>
                <a:close/>
              </a:path>
              <a:path w="825500" h="581084" stroke="0" extrusionOk="0">
                <a:moveTo>
                  <a:pt x="0" y="0"/>
                </a:moveTo>
                <a:cubicBezTo>
                  <a:pt x="133084" y="-17523"/>
                  <a:pt x="285175" y="37424"/>
                  <a:pt x="404495" y="0"/>
                </a:cubicBezTo>
                <a:cubicBezTo>
                  <a:pt x="523816" y="-37424"/>
                  <a:pt x="615635" y="11192"/>
                  <a:pt x="825500" y="0"/>
                </a:cubicBezTo>
                <a:cubicBezTo>
                  <a:pt x="868300" y="190562"/>
                  <a:pt x="795929" y="384584"/>
                  <a:pt x="825500" y="581084"/>
                </a:cubicBezTo>
                <a:cubicBezTo>
                  <a:pt x="710244" y="591808"/>
                  <a:pt x="565984" y="565961"/>
                  <a:pt x="412750" y="581084"/>
                </a:cubicBezTo>
                <a:cubicBezTo>
                  <a:pt x="259516" y="596207"/>
                  <a:pt x="186071" y="555355"/>
                  <a:pt x="0" y="581084"/>
                </a:cubicBezTo>
                <a:cubicBezTo>
                  <a:pt x="-48857" y="367932"/>
                  <a:pt x="35112" y="180295"/>
                  <a:pt x="0" y="0"/>
                </a:cubicBezTo>
                <a:close/>
              </a:path>
            </a:pathLst>
          </a:custGeom>
          <a:ln w="28575">
            <a:solidFill>
              <a:srgbClr val="D70717"/>
            </a:solidFill>
            <a:extLst>
              <a:ext uri="{C807C97D-BFC1-408E-A445-0C87EB9F89A2}">
                <ask:lineSketchStyleProps xmlns:ask="http://schemas.microsoft.com/office/drawing/2018/sketchyshapes" sd="3551584678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000" b="1" dirty="0">
                <a:solidFill>
                  <a:schemeClr val="tx1"/>
                </a:solidFill>
              </a:rPr>
              <a:t>$</a:t>
            </a:r>
            <a:r>
              <a:rPr lang="en-US" sz="2000" b="1" dirty="0">
                <a:solidFill>
                  <a:schemeClr val="tx1"/>
                </a:solidFill>
              </a:rPr>
              <a:t>d</a:t>
            </a:r>
            <a:endParaRPr lang="ar-IQ" sz="2000" b="1" dirty="0">
              <a:solidFill>
                <a:schemeClr val="tx1"/>
              </a:solidFill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3C0B0CE1-A2E3-DBE0-B76D-E78397913737}"/>
              </a:ext>
            </a:extLst>
          </p:cNvPr>
          <p:cNvSpPr txBox="1"/>
          <p:nvPr/>
        </p:nvSpPr>
        <p:spPr>
          <a:xfrm>
            <a:off x="9556512" y="5315168"/>
            <a:ext cx="1555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7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242</Words>
  <Application>Microsoft Office PowerPoint</Application>
  <PresentationFormat>شاشة عريضة</PresentationFormat>
  <Paragraphs>92</Paragraphs>
  <Slides>7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Arial Rounded MT Bold</vt:lpstr>
      <vt:lpstr>Calibri</vt:lpstr>
      <vt:lpstr>Calibri Light</vt:lpstr>
      <vt:lpstr>Times New Roman</vt:lpstr>
      <vt:lpstr>نسق Office</vt:lpstr>
      <vt:lpstr>آلية بناء الحقول وفق معيار مارك 21  </vt:lpstr>
      <vt:lpstr>ماذا نعني بـ (MARC)؟</vt:lpstr>
      <vt:lpstr>عرض تقديمي في PowerPoint</vt:lpstr>
      <vt:lpstr>عرض تقديمي في PowerPoint</vt:lpstr>
      <vt:lpstr>آلية بناء الحقول وفق معيار مارك </vt:lpstr>
      <vt:lpstr>اسم المؤلف  author name </vt:lpstr>
      <vt:lpstr>طه حسين (1889-1973)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آلية بناء الحقول وفق معيار مارك 21</dc:title>
  <dc:creator>أحمد عيدان محمد</dc:creator>
  <cp:lastModifiedBy>ahmed lib</cp:lastModifiedBy>
  <cp:revision>36</cp:revision>
  <dcterms:created xsi:type="dcterms:W3CDTF">2017-12-18T06:19:14Z</dcterms:created>
  <dcterms:modified xsi:type="dcterms:W3CDTF">2024-01-04T03:58:18Z</dcterms:modified>
</cp:coreProperties>
</file>