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32" r:id="rId1"/>
  </p:sldMasterIdLst>
  <p:notesMasterIdLst>
    <p:notesMasterId r:id="rId7"/>
  </p:notesMasterIdLst>
  <p:sldIdLst>
    <p:sldId id="256" r:id="rId2"/>
    <p:sldId id="266" r:id="rId3"/>
    <p:sldId id="258" r:id="rId4"/>
    <p:sldId id="267" r:id="rId5"/>
    <p:sldId id="268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717"/>
    <a:srgbClr val="F8F8F8"/>
    <a:srgbClr val="27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956" autoAdjust="0"/>
    <p:restoredTop sz="93487" autoAdjust="0"/>
  </p:normalViewPr>
  <p:slideViewPr>
    <p:cSldViewPr snapToGrid="0">
      <p:cViewPr varScale="1">
        <p:scale>
          <a:sx n="61" d="100"/>
          <a:sy n="61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05CD3DDA-7485-47FD-B528-E313ACB952B1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6C022B0-C96C-4F0B-B433-2A826B8C3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C022B0-C96C-4F0B-B433-2A826B8C3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9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0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45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353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44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072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12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82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596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98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0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3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571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06950" y="902347"/>
            <a:ext cx="8915399" cy="1803400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b="1" dirty="0">
                <a:solidFill>
                  <a:srgbClr val="C00000"/>
                </a:solidFill>
                <a:cs typeface="Akhbar MT" pitchFamily="2" charset="-78"/>
              </a:rPr>
              <a:t>حقل الترقيم الدولي المعياري </a:t>
            </a:r>
            <a:endParaRPr lang="ar-IQ" sz="14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9932" y="3053166"/>
            <a:ext cx="11292668" cy="3322234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ar-IQ" sz="2800" b="1" dirty="0">
              <a:solidFill>
                <a:schemeClr val="tx1"/>
              </a:solidFill>
              <a:cs typeface="Akhbar MT" pitchFamily="2" charset="-78"/>
            </a:endParaRP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إعداد الأستاذ</a:t>
            </a: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أحمد الشمري</a:t>
            </a: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الجامعة المستنصرية</a:t>
            </a:r>
          </a:p>
        </p:txBody>
      </p:sp>
    </p:spTree>
    <p:extLst>
      <p:ext uri="{BB962C8B-B14F-4D97-AF65-F5344CB8AC3E}">
        <p14:creationId xmlns:p14="http://schemas.microsoft.com/office/powerpoint/2010/main" val="259903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F10C5E-FB30-2A3A-3069-E58526C75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9"/>
          </a:xfrm>
          <a:solidFill>
            <a:schemeClr val="tx1">
              <a:lumMod val="95000"/>
              <a:lumOff val="5000"/>
              <a:alpha val="71000"/>
            </a:schemeClr>
          </a:solidFill>
        </p:spPr>
        <p:txBody>
          <a:bodyPr/>
          <a:lstStyle/>
          <a:p>
            <a:r>
              <a:rPr lang="ar-IQ" dirty="0"/>
              <a:t> </a:t>
            </a:r>
            <a:endParaRPr lang="en-US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20286A6-192F-54CC-A1B1-AE0C0360A0B2}"/>
              </a:ext>
            </a:extLst>
          </p:cNvPr>
          <p:cNvSpPr txBox="1"/>
          <p:nvPr/>
        </p:nvSpPr>
        <p:spPr>
          <a:xfrm>
            <a:off x="5278814" y="1232733"/>
            <a:ext cx="6364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400" b="1" dirty="0">
                <a:solidFill>
                  <a:schemeClr val="bg1"/>
                </a:solidFill>
                <a:cs typeface="Akhbar MT" pitchFamily="2" charset="-78"/>
              </a:rPr>
              <a:t>حقل الترقيم الدولي المعياري</a:t>
            </a:r>
            <a:r>
              <a:rPr lang="en-US" sz="4400" b="1" dirty="0">
                <a:solidFill>
                  <a:schemeClr val="bg1"/>
                </a:solidFill>
                <a:cs typeface="Akhbar MT" pitchFamily="2" charset="-78"/>
              </a:rPr>
              <a:t> </a:t>
            </a:r>
            <a:r>
              <a:rPr lang="ar-IQ" sz="4400" b="1" dirty="0">
                <a:solidFill>
                  <a:schemeClr val="bg1"/>
                </a:solidFill>
                <a:cs typeface="Akhbar MT" pitchFamily="2" charset="-78"/>
              </a:rPr>
              <a:t>(ردمك) </a:t>
            </a:r>
            <a:endParaRPr lang="en-US" sz="4400" b="1" dirty="0">
              <a:solidFill>
                <a:schemeClr val="bg1"/>
              </a:solidFill>
              <a:cs typeface="Akhbar MT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B5EECD78-F415-135F-EB62-2D651ADB3DFC}"/>
              </a:ext>
            </a:extLst>
          </p:cNvPr>
          <p:cNvSpPr/>
          <p:nvPr/>
        </p:nvSpPr>
        <p:spPr>
          <a:xfrm>
            <a:off x="4406482" y="4416888"/>
            <a:ext cx="872332" cy="914400"/>
          </a:xfrm>
          <a:custGeom>
            <a:avLst/>
            <a:gdLst>
              <a:gd name="connsiteX0" fmla="*/ 0 w 872332"/>
              <a:gd name="connsiteY0" fmla="*/ 0 h 914400"/>
              <a:gd name="connsiteX1" fmla="*/ 427443 w 872332"/>
              <a:gd name="connsiteY1" fmla="*/ 0 h 914400"/>
              <a:gd name="connsiteX2" fmla="*/ 872332 w 872332"/>
              <a:gd name="connsiteY2" fmla="*/ 0 h 914400"/>
              <a:gd name="connsiteX3" fmla="*/ 872332 w 872332"/>
              <a:gd name="connsiteY3" fmla="*/ 438912 h 914400"/>
              <a:gd name="connsiteX4" fmla="*/ 872332 w 872332"/>
              <a:gd name="connsiteY4" fmla="*/ 914400 h 914400"/>
              <a:gd name="connsiteX5" fmla="*/ 427443 w 872332"/>
              <a:gd name="connsiteY5" fmla="*/ 914400 h 914400"/>
              <a:gd name="connsiteX6" fmla="*/ 0 w 872332"/>
              <a:gd name="connsiteY6" fmla="*/ 914400 h 914400"/>
              <a:gd name="connsiteX7" fmla="*/ 0 w 872332"/>
              <a:gd name="connsiteY7" fmla="*/ 466344 h 914400"/>
              <a:gd name="connsiteX8" fmla="*/ 0 w 872332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332" h="914400" fill="none" extrusionOk="0">
                <a:moveTo>
                  <a:pt x="0" y="0"/>
                </a:moveTo>
                <a:cubicBezTo>
                  <a:pt x="123615" y="-22269"/>
                  <a:pt x="335817" y="24696"/>
                  <a:pt x="427443" y="0"/>
                </a:cubicBezTo>
                <a:cubicBezTo>
                  <a:pt x="519069" y="-24696"/>
                  <a:pt x="680655" y="3131"/>
                  <a:pt x="872332" y="0"/>
                </a:cubicBezTo>
                <a:cubicBezTo>
                  <a:pt x="883240" y="150252"/>
                  <a:pt x="829060" y="230285"/>
                  <a:pt x="872332" y="438912"/>
                </a:cubicBezTo>
                <a:cubicBezTo>
                  <a:pt x="915604" y="647539"/>
                  <a:pt x="816856" y="783270"/>
                  <a:pt x="872332" y="914400"/>
                </a:cubicBezTo>
                <a:cubicBezTo>
                  <a:pt x="687822" y="940258"/>
                  <a:pt x="605609" y="897481"/>
                  <a:pt x="427443" y="914400"/>
                </a:cubicBezTo>
                <a:cubicBezTo>
                  <a:pt x="249277" y="931319"/>
                  <a:pt x="152563" y="871970"/>
                  <a:pt x="0" y="914400"/>
                </a:cubicBezTo>
                <a:cubicBezTo>
                  <a:pt x="-2120" y="715012"/>
                  <a:pt x="33147" y="634280"/>
                  <a:pt x="0" y="466344"/>
                </a:cubicBezTo>
                <a:cubicBezTo>
                  <a:pt x="-33147" y="298408"/>
                  <a:pt x="2945" y="124729"/>
                  <a:pt x="0" y="0"/>
                </a:cubicBezTo>
                <a:close/>
              </a:path>
              <a:path w="872332" h="914400" stroke="0" extrusionOk="0">
                <a:moveTo>
                  <a:pt x="0" y="0"/>
                </a:moveTo>
                <a:cubicBezTo>
                  <a:pt x="98193" y="-36864"/>
                  <a:pt x="305993" y="1712"/>
                  <a:pt x="418719" y="0"/>
                </a:cubicBezTo>
                <a:cubicBezTo>
                  <a:pt x="531445" y="-1712"/>
                  <a:pt x="703873" y="21906"/>
                  <a:pt x="872332" y="0"/>
                </a:cubicBezTo>
                <a:cubicBezTo>
                  <a:pt x="905265" y="121094"/>
                  <a:pt x="837012" y="268076"/>
                  <a:pt x="872332" y="429768"/>
                </a:cubicBezTo>
                <a:cubicBezTo>
                  <a:pt x="907652" y="591460"/>
                  <a:pt x="825882" y="774733"/>
                  <a:pt x="872332" y="914400"/>
                </a:cubicBezTo>
                <a:cubicBezTo>
                  <a:pt x="746836" y="957477"/>
                  <a:pt x="646056" y="887013"/>
                  <a:pt x="462336" y="914400"/>
                </a:cubicBezTo>
                <a:cubicBezTo>
                  <a:pt x="278616" y="941787"/>
                  <a:pt x="196575" y="903804"/>
                  <a:pt x="0" y="914400"/>
                </a:cubicBezTo>
                <a:cubicBezTo>
                  <a:pt x="-17504" y="758354"/>
                  <a:pt x="7969" y="622805"/>
                  <a:pt x="0" y="484632"/>
                </a:cubicBezTo>
                <a:cubicBezTo>
                  <a:pt x="-7969" y="346459"/>
                  <a:pt x="11498" y="223814"/>
                  <a:pt x="0" y="0"/>
                </a:cubicBezTo>
                <a:close/>
              </a:path>
            </a:pathLst>
          </a:custGeom>
          <a:solidFill>
            <a:srgbClr val="D70717"/>
          </a:solidFill>
          <a:ln w="571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0357272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48FF036-1DA6-4A14-2F1B-AF1A1990ED15}"/>
              </a:ext>
            </a:extLst>
          </p:cNvPr>
          <p:cNvSpPr txBox="1"/>
          <p:nvPr/>
        </p:nvSpPr>
        <p:spPr>
          <a:xfrm>
            <a:off x="1295400" y="2250146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800" b="1" dirty="0">
                <a:solidFill>
                  <a:srgbClr val="FFFF00"/>
                </a:solidFill>
                <a:cs typeface="Akhbar MT" pitchFamily="2" charset="-78"/>
              </a:rPr>
              <a:t>I</a:t>
            </a:r>
            <a:r>
              <a:rPr lang="en-US" sz="4800" b="1" dirty="0">
                <a:solidFill>
                  <a:schemeClr val="bg1"/>
                </a:solidFill>
                <a:cs typeface="Akhbar MT" pitchFamily="2" charset="-78"/>
              </a:rPr>
              <a:t>nternational </a:t>
            </a:r>
            <a:r>
              <a:rPr lang="en-US" sz="4800" b="1" dirty="0">
                <a:solidFill>
                  <a:srgbClr val="FFFF00"/>
                </a:solidFill>
                <a:cs typeface="Akhbar MT" pitchFamily="2" charset="-78"/>
              </a:rPr>
              <a:t>S</a:t>
            </a:r>
            <a:r>
              <a:rPr lang="en-US" sz="4800" b="1" dirty="0">
                <a:solidFill>
                  <a:schemeClr val="bg1"/>
                </a:solidFill>
                <a:cs typeface="Akhbar MT" pitchFamily="2" charset="-78"/>
              </a:rPr>
              <a:t>tandard </a:t>
            </a:r>
            <a:r>
              <a:rPr lang="en-US" sz="4800" b="1" dirty="0">
                <a:solidFill>
                  <a:srgbClr val="FFFF00"/>
                </a:solidFill>
                <a:cs typeface="Akhbar MT" pitchFamily="2" charset="-78"/>
              </a:rPr>
              <a:t>B</a:t>
            </a:r>
            <a:r>
              <a:rPr lang="en-US" sz="4800" b="1" dirty="0">
                <a:solidFill>
                  <a:schemeClr val="bg1"/>
                </a:solidFill>
                <a:cs typeface="Akhbar MT" pitchFamily="2" charset="-78"/>
              </a:rPr>
              <a:t>ook </a:t>
            </a:r>
            <a:r>
              <a:rPr lang="en-US" sz="4800" b="1" dirty="0">
                <a:solidFill>
                  <a:srgbClr val="FFFF00"/>
                </a:solidFill>
                <a:cs typeface="Akhbar MT" pitchFamily="2" charset="-78"/>
              </a:rPr>
              <a:t>N</a:t>
            </a:r>
            <a:r>
              <a:rPr lang="en-US" sz="4800" b="1" dirty="0">
                <a:solidFill>
                  <a:schemeClr val="bg1"/>
                </a:solidFill>
                <a:cs typeface="Akhbar MT" pitchFamily="2" charset="-78"/>
              </a:rPr>
              <a:t>umber 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BBD5D9F9-F9DF-230A-4831-2C98337385B7}"/>
              </a:ext>
            </a:extLst>
          </p:cNvPr>
          <p:cNvSpPr/>
          <p:nvPr/>
        </p:nvSpPr>
        <p:spPr>
          <a:xfrm>
            <a:off x="5305077" y="4416888"/>
            <a:ext cx="872332" cy="914400"/>
          </a:xfrm>
          <a:custGeom>
            <a:avLst/>
            <a:gdLst>
              <a:gd name="connsiteX0" fmla="*/ 0 w 872332"/>
              <a:gd name="connsiteY0" fmla="*/ 0 h 914400"/>
              <a:gd name="connsiteX1" fmla="*/ 427443 w 872332"/>
              <a:gd name="connsiteY1" fmla="*/ 0 h 914400"/>
              <a:gd name="connsiteX2" fmla="*/ 872332 w 872332"/>
              <a:gd name="connsiteY2" fmla="*/ 0 h 914400"/>
              <a:gd name="connsiteX3" fmla="*/ 872332 w 872332"/>
              <a:gd name="connsiteY3" fmla="*/ 438912 h 914400"/>
              <a:gd name="connsiteX4" fmla="*/ 872332 w 872332"/>
              <a:gd name="connsiteY4" fmla="*/ 914400 h 914400"/>
              <a:gd name="connsiteX5" fmla="*/ 427443 w 872332"/>
              <a:gd name="connsiteY5" fmla="*/ 914400 h 914400"/>
              <a:gd name="connsiteX6" fmla="*/ 0 w 872332"/>
              <a:gd name="connsiteY6" fmla="*/ 914400 h 914400"/>
              <a:gd name="connsiteX7" fmla="*/ 0 w 872332"/>
              <a:gd name="connsiteY7" fmla="*/ 466344 h 914400"/>
              <a:gd name="connsiteX8" fmla="*/ 0 w 872332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332" h="914400" fill="none" extrusionOk="0">
                <a:moveTo>
                  <a:pt x="0" y="0"/>
                </a:moveTo>
                <a:cubicBezTo>
                  <a:pt x="123615" y="-22269"/>
                  <a:pt x="335817" y="24696"/>
                  <a:pt x="427443" y="0"/>
                </a:cubicBezTo>
                <a:cubicBezTo>
                  <a:pt x="519069" y="-24696"/>
                  <a:pt x="680655" y="3131"/>
                  <a:pt x="872332" y="0"/>
                </a:cubicBezTo>
                <a:cubicBezTo>
                  <a:pt x="883240" y="150252"/>
                  <a:pt x="829060" y="230285"/>
                  <a:pt x="872332" y="438912"/>
                </a:cubicBezTo>
                <a:cubicBezTo>
                  <a:pt x="915604" y="647539"/>
                  <a:pt x="816856" y="783270"/>
                  <a:pt x="872332" y="914400"/>
                </a:cubicBezTo>
                <a:cubicBezTo>
                  <a:pt x="687822" y="940258"/>
                  <a:pt x="605609" y="897481"/>
                  <a:pt x="427443" y="914400"/>
                </a:cubicBezTo>
                <a:cubicBezTo>
                  <a:pt x="249277" y="931319"/>
                  <a:pt x="152563" y="871970"/>
                  <a:pt x="0" y="914400"/>
                </a:cubicBezTo>
                <a:cubicBezTo>
                  <a:pt x="-2120" y="715012"/>
                  <a:pt x="33147" y="634280"/>
                  <a:pt x="0" y="466344"/>
                </a:cubicBezTo>
                <a:cubicBezTo>
                  <a:pt x="-33147" y="298408"/>
                  <a:pt x="2945" y="124729"/>
                  <a:pt x="0" y="0"/>
                </a:cubicBezTo>
                <a:close/>
              </a:path>
              <a:path w="872332" h="914400" stroke="0" extrusionOk="0">
                <a:moveTo>
                  <a:pt x="0" y="0"/>
                </a:moveTo>
                <a:cubicBezTo>
                  <a:pt x="98193" y="-36864"/>
                  <a:pt x="305993" y="1712"/>
                  <a:pt x="418719" y="0"/>
                </a:cubicBezTo>
                <a:cubicBezTo>
                  <a:pt x="531445" y="-1712"/>
                  <a:pt x="703873" y="21906"/>
                  <a:pt x="872332" y="0"/>
                </a:cubicBezTo>
                <a:cubicBezTo>
                  <a:pt x="905265" y="121094"/>
                  <a:pt x="837012" y="268076"/>
                  <a:pt x="872332" y="429768"/>
                </a:cubicBezTo>
                <a:cubicBezTo>
                  <a:pt x="907652" y="591460"/>
                  <a:pt x="825882" y="774733"/>
                  <a:pt x="872332" y="914400"/>
                </a:cubicBezTo>
                <a:cubicBezTo>
                  <a:pt x="746836" y="957477"/>
                  <a:pt x="646056" y="887013"/>
                  <a:pt x="462336" y="914400"/>
                </a:cubicBezTo>
                <a:cubicBezTo>
                  <a:pt x="278616" y="941787"/>
                  <a:pt x="196575" y="903804"/>
                  <a:pt x="0" y="914400"/>
                </a:cubicBezTo>
                <a:cubicBezTo>
                  <a:pt x="-17504" y="758354"/>
                  <a:pt x="7969" y="622805"/>
                  <a:pt x="0" y="484632"/>
                </a:cubicBezTo>
                <a:cubicBezTo>
                  <a:pt x="-7969" y="346459"/>
                  <a:pt x="11498" y="223814"/>
                  <a:pt x="0" y="0"/>
                </a:cubicBezTo>
                <a:close/>
              </a:path>
            </a:pathLst>
          </a:custGeom>
          <a:solidFill>
            <a:srgbClr val="D70717"/>
          </a:solidFill>
          <a:ln w="571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0357272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F69CCDBC-F370-63F2-1DEA-CD08F5D8DF95}"/>
              </a:ext>
            </a:extLst>
          </p:cNvPr>
          <p:cNvSpPr/>
          <p:nvPr/>
        </p:nvSpPr>
        <p:spPr>
          <a:xfrm>
            <a:off x="6203672" y="4416888"/>
            <a:ext cx="872332" cy="914400"/>
          </a:xfrm>
          <a:custGeom>
            <a:avLst/>
            <a:gdLst>
              <a:gd name="connsiteX0" fmla="*/ 0 w 872332"/>
              <a:gd name="connsiteY0" fmla="*/ 0 h 914400"/>
              <a:gd name="connsiteX1" fmla="*/ 427443 w 872332"/>
              <a:gd name="connsiteY1" fmla="*/ 0 h 914400"/>
              <a:gd name="connsiteX2" fmla="*/ 872332 w 872332"/>
              <a:gd name="connsiteY2" fmla="*/ 0 h 914400"/>
              <a:gd name="connsiteX3" fmla="*/ 872332 w 872332"/>
              <a:gd name="connsiteY3" fmla="*/ 438912 h 914400"/>
              <a:gd name="connsiteX4" fmla="*/ 872332 w 872332"/>
              <a:gd name="connsiteY4" fmla="*/ 914400 h 914400"/>
              <a:gd name="connsiteX5" fmla="*/ 427443 w 872332"/>
              <a:gd name="connsiteY5" fmla="*/ 914400 h 914400"/>
              <a:gd name="connsiteX6" fmla="*/ 0 w 872332"/>
              <a:gd name="connsiteY6" fmla="*/ 914400 h 914400"/>
              <a:gd name="connsiteX7" fmla="*/ 0 w 872332"/>
              <a:gd name="connsiteY7" fmla="*/ 466344 h 914400"/>
              <a:gd name="connsiteX8" fmla="*/ 0 w 872332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332" h="914400" fill="none" extrusionOk="0">
                <a:moveTo>
                  <a:pt x="0" y="0"/>
                </a:moveTo>
                <a:cubicBezTo>
                  <a:pt x="123615" y="-22269"/>
                  <a:pt x="335817" y="24696"/>
                  <a:pt x="427443" y="0"/>
                </a:cubicBezTo>
                <a:cubicBezTo>
                  <a:pt x="519069" y="-24696"/>
                  <a:pt x="680655" y="3131"/>
                  <a:pt x="872332" y="0"/>
                </a:cubicBezTo>
                <a:cubicBezTo>
                  <a:pt x="883240" y="150252"/>
                  <a:pt x="829060" y="230285"/>
                  <a:pt x="872332" y="438912"/>
                </a:cubicBezTo>
                <a:cubicBezTo>
                  <a:pt x="915604" y="647539"/>
                  <a:pt x="816856" y="783270"/>
                  <a:pt x="872332" y="914400"/>
                </a:cubicBezTo>
                <a:cubicBezTo>
                  <a:pt x="687822" y="940258"/>
                  <a:pt x="605609" y="897481"/>
                  <a:pt x="427443" y="914400"/>
                </a:cubicBezTo>
                <a:cubicBezTo>
                  <a:pt x="249277" y="931319"/>
                  <a:pt x="152563" y="871970"/>
                  <a:pt x="0" y="914400"/>
                </a:cubicBezTo>
                <a:cubicBezTo>
                  <a:pt x="-2120" y="715012"/>
                  <a:pt x="33147" y="634280"/>
                  <a:pt x="0" y="466344"/>
                </a:cubicBezTo>
                <a:cubicBezTo>
                  <a:pt x="-33147" y="298408"/>
                  <a:pt x="2945" y="124729"/>
                  <a:pt x="0" y="0"/>
                </a:cubicBezTo>
                <a:close/>
              </a:path>
              <a:path w="872332" h="914400" stroke="0" extrusionOk="0">
                <a:moveTo>
                  <a:pt x="0" y="0"/>
                </a:moveTo>
                <a:cubicBezTo>
                  <a:pt x="98193" y="-36864"/>
                  <a:pt x="305993" y="1712"/>
                  <a:pt x="418719" y="0"/>
                </a:cubicBezTo>
                <a:cubicBezTo>
                  <a:pt x="531445" y="-1712"/>
                  <a:pt x="703873" y="21906"/>
                  <a:pt x="872332" y="0"/>
                </a:cubicBezTo>
                <a:cubicBezTo>
                  <a:pt x="905265" y="121094"/>
                  <a:pt x="837012" y="268076"/>
                  <a:pt x="872332" y="429768"/>
                </a:cubicBezTo>
                <a:cubicBezTo>
                  <a:pt x="907652" y="591460"/>
                  <a:pt x="825882" y="774733"/>
                  <a:pt x="872332" y="914400"/>
                </a:cubicBezTo>
                <a:cubicBezTo>
                  <a:pt x="746836" y="957477"/>
                  <a:pt x="646056" y="887013"/>
                  <a:pt x="462336" y="914400"/>
                </a:cubicBezTo>
                <a:cubicBezTo>
                  <a:pt x="278616" y="941787"/>
                  <a:pt x="196575" y="903804"/>
                  <a:pt x="0" y="914400"/>
                </a:cubicBezTo>
                <a:cubicBezTo>
                  <a:pt x="-17504" y="758354"/>
                  <a:pt x="7969" y="622805"/>
                  <a:pt x="0" y="484632"/>
                </a:cubicBezTo>
                <a:cubicBezTo>
                  <a:pt x="-7969" y="346459"/>
                  <a:pt x="11498" y="223814"/>
                  <a:pt x="0" y="0"/>
                </a:cubicBezTo>
                <a:close/>
              </a:path>
            </a:pathLst>
          </a:custGeom>
          <a:solidFill>
            <a:srgbClr val="D70717"/>
          </a:solidFill>
          <a:ln w="571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0357272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92BC7CC2-A842-986C-922E-0E49873393C6}"/>
              </a:ext>
            </a:extLst>
          </p:cNvPr>
          <p:cNvSpPr/>
          <p:nvPr/>
        </p:nvSpPr>
        <p:spPr>
          <a:xfrm>
            <a:off x="7102267" y="4416888"/>
            <a:ext cx="872332" cy="914400"/>
          </a:xfrm>
          <a:custGeom>
            <a:avLst/>
            <a:gdLst>
              <a:gd name="connsiteX0" fmla="*/ 0 w 872332"/>
              <a:gd name="connsiteY0" fmla="*/ 0 h 914400"/>
              <a:gd name="connsiteX1" fmla="*/ 427443 w 872332"/>
              <a:gd name="connsiteY1" fmla="*/ 0 h 914400"/>
              <a:gd name="connsiteX2" fmla="*/ 872332 w 872332"/>
              <a:gd name="connsiteY2" fmla="*/ 0 h 914400"/>
              <a:gd name="connsiteX3" fmla="*/ 872332 w 872332"/>
              <a:gd name="connsiteY3" fmla="*/ 438912 h 914400"/>
              <a:gd name="connsiteX4" fmla="*/ 872332 w 872332"/>
              <a:gd name="connsiteY4" fmla="*/ 914400 h 914400"/>
              <a:gd name="connsiteX5" fmla="*/ 427443 w 872332"/>
              <a:gd name="connsiteY5" fmla="*/ 914400 h 914400"/>
              <a:gd name="connsiteX6" fmla="*/ 0 w 872332"/>
              <a:gd name="connsiteY6" fmla="*/ 914400 h 914400"/>
              <a:gd name="connsiteX7" fmla="*/ 0 w 872332"/>
              <a:gd name="connsiteY7" fmla="*/ 466344 h 914400"/>
              <a:gd name="connsiteX8" fmla="*/ 0 w 872332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332" h="914400" fill="none" extrusionOk="0">
                <a:moveTo>
                  <a:pt x="0" y="0"/>
                </a:moveTo>
                <a:cubicBezTo>
                  <a:pt x="123615" y="-22269"/>
                  <a:pt x="335817" y="24696"/>
                  <a:pt x="427443" y="0"/>
                </a:cubicBezTo>
                <a:cubicBezTo>
                  <a:pt x="519069" y="-24696"/>
                  <a:pt x="680655" y="3131"/>
                  <a:pt x="872332" y="0"/>
                </a:cubicBezTo>
                <a:cubicBezTo>
                  <a:pt x="883240" y="150252"/>
                  <a:pt x="829060" y="230285"/>
                  <a:pt x="872332" y="438912"/>
                </a:cubicBezTo>
                <a:cubicBezTo>
                  <a:pt x="915604" y="647539"/>
                  <a:pt x="816856" y="783270"/>
                  <a:pt x="872332" y="914400"/>
                </a:cubicBezTo>
                <a:cubicBezTo>
                  <a:pt x="687822" y="940258"/>
                  <a:pt x="605609" y="897481"/>
                  <a:pt x="427443" y="914400"/>
                </a:cubicBezTo>
                <a:cubicBezTo>
                  <a:pt x="249277" y="931319"/>
                  <a:pt x="152563" y="871970"/>
                  <a:pt x="0" y="914400"/>
                </a:cubicBezTo>
                <a:cubicBezTo>
                  <a:pt x="-2120" y="715012"/>
                  <a:pt x="33147" y="634280"/>
                  <a:pt x="0" y="466344"/>
                </a:cubicBezTo>
                <a:cubicBezTo>
                  <a:pt x="-33147" y="298408"/>
                  <a:pt x="2945" y="124729"/>
                  <a:pt x="0" y="0"/>
                </a:cubicBezTo>
                <a:close/>
              </a:path>
              <a:path w="872332" h="914400" stroke="0" extrusionOk="0">
                <a:moveTo>
                  <a:pt x="0" y="0"/>
                </a:moveTo>
                <a:cubicBezTo>
                  <a:pt x="98193" y="-36864"/>
                  <a:pt x="305993" y="1712"/>
                  <a:pt x="418719" y="0"/>
                </a:cubicBezTo>
                <a:cubicBezTo>
                  <a:pt x="531445" y="-1712"/>
                  <a:pt x="703873" y="21906"/>
                  <a:pt x="872332" y="0"/>
                </a:cubicBezTo>
                <a:cubicBezTo>
                  <a:pt x="905265" y="121094"/>
                  <a:pt x="837012" y="268076"/>
                  <a:pt x="872332" y="429768"/>
                </a:cubicBezTo>
                <a:cubicBezTo>
                  <a:pt x="907652" y="591460"/>
                  <a:pt x="825882" y="774733"/>
                  <a:pt x="872332" y="914400"/>
                </a:cubicBezTo>
                <a:cubicBezTo>
                  <a:pt x="746836" y="957477"/>
                  <a:pt x="646056" y="887013"/>
                  <a:pt x="462336" y="914400"/>
                </a:cubicBezTo>
                <a:cubicBezTo>
                  <a:pt x="278616" y="941787"/>
                  <a:pt x="196575" y="903804"/>
                  <a:pt x="0" y="914400"/>
                </a:cubicBezTo>
                <a:cubicBezTo>
                  <a:pt x="-17504" y="758354"/>
                  <a:pt x="7969" y="622805"/>
                  <a:pt x="0" y="484632"/>
                </a:cubicBezTo>
                <a:cubicBezTo>
                  <a:pt x="-7969" y="346459"/>
                  <a:pt x="11498" y="223814"/>
                  <a:pt x="0" y="0"/>
                </a:cubicBezTo>
                <a:close/>
              </a:path>
            </a:pathLst>
          </a:custGeom>
          <a:solidFill>
            <a:srgbClr val="D70717"/>
          </a:solidFill>
          <a:ln w="571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30357272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488DB649-0C68-53D9-A54F-2ADB5E3C3DBD}"/>
              </a:ext>
            </a:extLst>
          </p:cNvPr>
          <p:cNvCxnSpPr>
            <a:cxnSpLocks/>
          </p:cNvCxnSpPr>
          <p:nvPr/>
        </p:nvCxnSpPr>
        <p:spPr>
          <a:xfrm flipH="1">
            <a:off x="7974599" y="2837793"/>
            <a:ext cx="869856" cy="157909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D4B97CAA-7418-1EAF-24D1-06C787571AB3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6639838" y="2829910"/>
            <a:ext cx="843593" cy="158697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2B642999-7AA4-5222-817A-274E87A6FC4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5050122" y="2890176"/>
            <a:ext cx="691121" cy="1526712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16B49976-0849-2995-B784-699BCC4FA0C2}"/>
              </a:ext>
            </a:extLst>
          </p:cNvPr>
          <p:cNvCxnSpPr>
            <a:cxnSpLocks/>
          </p:cNvCxnSpPr>
          <p:nvPr/>
        </p:nvCxnSpPr>
        <p:spPr>
          <a:xfrm>
            <a:off x="1530550" y="2837793"/>
            <a:ext cx="2875932" cy="157909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1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18114" y="490537"/>
            <a:ext cx="6413285" cy="1036637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b="1" dirty="0">
                <a:solidFill>
                  <a:srgbClr val="C00000"/>
                </a:solidFill>
                <a:cs typeface="Akhbar MT" pitchFamily="2" charset="-78"/>
              </a:rPr>
              <a:t>حقل الترقيم الدولي المعياري (ردمك) </a:t>
            </a:r>
            <a:br>
              <a:rPr lang="ar-IQ" dirty="0">
                <a:solidFill>
                  <a:schemeClr val="tx1"/>
                </a:solidFill>
                <a:cs typeface="Akhbar MT" pitchFamily="2" charset="-78"/>
              </a:rPr>
            </a:br>
            <a:endParaRPr lang="ar-IQ" sz="200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247316" y="2027809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504833 w 1428773"/>
              <a:gd name="connsiteY1" fmla="*/ 0 h 1202712"/>
              <a:gd name="connsiteX2" fmla="*/ 981091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364823 h 1202712"/>
              <a:gd name="connsiteX5" fmla="*/ 1428773 w 1428773"/>
              <a:gd name="connsiteY5" fmla="*/ 741672 h 1202712"/>
              <a:gd name="connsiteX6" fmla="*/ 1428773 w 1428773"/>
              <a:gd name="connsiteY6" fmla="*/ 1202712 h 1202712"/>
              <a:gd name="connsiteX7" fmla="*/ 938228 w 1428773"/>
              <a:gd name="connsiteY7" fmla="*/ 1202712 h 1202712"/>
              <a:gd name="connsiteX8" fmla="*/ 476258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37889 h 1202712"/>
              <a:gd name="connsiteX11" fmla="*/ 0 w 1428773"/>
              <a:gd name="connsiteY11" fmla="*/ 461040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fill="none" extrusionOk="0">
                <a:moveTo>
                  <a:pt x="0" y="0"/>
                </a:moveTo>
                <a:cubicBezTo>
                  <a:pt x="190283" y="-21628"/>
                  <a:pt x="385091" y="32822"/>
                  <a:pt x="504833" y="0"/>
                </a:cubicBezTo>
                <a:cubicBezTo>
                  <a:pt x="624575" y="-32822"/>
                  <a:pt x="766116" y="40074"/>
                  <a:pt x="981091" y="0"/>
                </a:cubicBezTo>
                <a:cubicBezTo>
                  <a:pt x="1196066" y="-40074"/>
                  <a:pt x="1230445" y="51131"/>
                  <a:pt x="1428773" y="0"/>
                </a:cubicBezTo>
                <a:cubicBezTo>
                  <a:pt x="1461286" y="117282"/>
                  <a:pt x="1421352" y="184982"/>
                  <a:pt x="1428773" y="364823"/>
                </a:cubicBezTo>
                <a:cubicBezTo>
                  <a:pt x="1436194" y="544664"/>
                  <a:pt x="1423990" y="606866"/>
                  <a:pt x="1428773" y="741672"/>
                </a:cubicBezTo>
                <a:cubicBezTo>
                  <a:pt x="1433556" y="876478"/>
                  <a:pt x="1411538" y="1035139"/>
                  <a:pt x="1428773" y="1202712"/>
                </a:cubicBezTo>
                <a:cubicBezTo>
                  <a:pt x="1301271" y="1259077"/>
                  <a:pt x="1071039" y="1193271"/>
                  <a:pt x="938228" y="1202712"/>
                </a:cubicBezTo>
                <a:cubicBezTo>
                  <a:pt x="805418" y="1212153"/>
                  <a:pt x="624973" y="1169376"/>
                  <a:pt x="476258" y="1202712"/>
                </a:cubicBezTo>
                <a:cubicBezTo>
                  <a:pt x="327543" y="1236048"/>
                  <a:pt x="105524" y="1171433"/>
                  <a:pt x="0" y="1202712"/>
                </a:cubicBezTo>
                <a:cubicBezTo>
                  <a:pt x="-39481" y="1053261"/>
                  <a:pt x="12222" y="926367"/>
                  <a:pt x="0" y="837889"/>
                </a:cubicBezTo>
                <a:cubicBezTo>
                  <a:pt x="-12222" y="749411"/>
                  <a:pt x="5733" y="555681"/>
                  <a:pt x="0" y="461040"/>
                </a:cubicBezTo>
                <a:cubicBezTo>
                  <a:pt x="-5733" y="366399"/>
                  <a:pt x="38305" y="123087"/>
                  <a:pt x="0" y="0"/>
                </a:cubicBezTo>
                <a:close/>
              </a:path>
              <a:path w="1428773" h="1202712" stroke="0" extrusionOk="0">
                <a:moveTo>
                  <a:pt x="0" y="0"/>
                </a:moveTo>
                <a:cubicBezTo>
                  <a:pt x="149516" y="-2991"/>
                  <a:pt x="273207" y="50224"/>
                  <a:pt x="461970" y="0"/>
                </a:cubicBezTo>
                <a:cubicBezTo>
                  <a:pt x="650733" y="-50224"/>
                  <a:pt x="751364" y="39396"/>
                  <a:pt x="923940" y="0"/>
                </a:cubicBezTo>
                <a:cubicBezTo>
                  <a:pt x="1096516" y="-39396"/>
                  <a:pt x="1264063" y="50910"/>
                  <a:pt x="1428773" y="0"/>
                </a:cubicBezTo>
                <a:cubicBezTo>
                  <a:pt x="1447117" y="113956"/>
                  <a:pt x="1405723" y="276942"/>
                  <a:pt x="1428773" y="424958"/>
                </a:cubicBezTo>
                <a:cubicBezTo>
                  <a:pt x="1451823" y="572974"/>
                  <a:pt x="1410565" y="722807"/>
                  <a:pt x="1428773" y="813835"/>
                </a:cubicBezTo>
                <a:cubicBezTo>
                  <a:pt x="1446981" y="904863"/>
                  <a:pt x="1404476" y="1116433"/>
                  <a:pt x="1428773" y="1202712"/>
                </a:cubicBezTo>
                <a:cubicBezTo>
                  <a:pt x="1234355" y="1228415"/>
                  <a:pt x="1134812" y="1182367"/>
                  <a:pt x="923940" y="1202712"/>
                </a:cubicBezTo>
                <a:cubicBezTo>
                  <a:pt x="713068" y="1223057"/>
                  <a:pt x="631263" y="1176039"/>
                  <a:pt x="419107" y="1202712"/>
                </a:cubicBezTo>
                <a:cubicBezTo>
                  <a:pt x="206951" y="1229385"/>
                  <a:pt x="116273" y="1183041"/>
                  <a:pt x="0" y="1202712"/>
                </a:cubicBezTo>
                <a:cubicBezTo>
                  <a:pt x="-15165" y="1043816"/>
                  <a:pt x="1508" y="907264"/>
                  <a:pt x="0" y="825862"/>
                </a:cubicBezTo>
                <a:cubicBezTo>
                  <a:pt x="-1508" y="744460"/>
                  <a:pt x="951" y="579389"/>
                  <a:pt x="0" y="424958"/>
                </a:cubicBezTo>
                <a:cubicBezTo>
                  <a:pt x="-951" y="270527"/>
                  <a:pt x="16207" y="102225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4706378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</a:t>
            </a:r>
            <a:r>
              <a:rPr lang="ar-IQ" sz="40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020</a:t>
            </a:r>
            <a:endParaRPr lang="ar-IQ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307517" y="2506621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425450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76428 h 723900"/>
              <a:gd name="connsiteX4" fmla="*/ 850900 w 850900"/>
              <a:gd name="connsiteY4" fmla="*/ 723900 h 723900"/>
              <a:gd name="connsiteX5" fmla="*/ 416941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69189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fill="none" extrusionOk="0">
                <a:moveTo>
                  <a:pt x="0" y="0"/>
                </a:moveTo>
                <a:cubicBezTo>
                  <a:pt x="106920" y="-2055"/>
                  <a:pt x="276942" y="39339"/>
                  <a:pt x="425450" y="0"/>
                </a:cubicBezTo>
                <a:cubicBezTo>
                  <a:pt x="573958" y="-39339"/>
                  <a:pt x="669948" y="10203"/>
                  <a:pt x="850900" y="0"/>
                </a:cubicBezTo>
                <a:cubicBezTo>
                  <a:pt x="874867" y="82659"/>
                  <a:pt x="849605" y="290422"/>
                  <a:pt x="850900" y="376428"/>
                </a:cubicBezTo>
                <a:cubicBezTo>
                  <a:pt x="852195" y="462434"/>
                  <a:pt x="822410" y="611528"/>
                  <a:pt x="850900" y="723900"/>
                </a:cubicBezTo>
                <a:cubicBezTo>
                  <a:pt x="672525" y="727981"/>
                  <a:pt x="554240" y="701882"/>
                  <a:pt x="416941" y="723900"/>
                </a:cubicBezTo>
                <a:cubicBezTo>
                  <a:pt x="279642" y="745918"/>
                  <a:pt x="100393" y="691830"/>
                  <a:pt x="0" y="723900"/>
                </a:cubicBezTo>
                <a:cubicBezTo>
                  <a:pt x="-29727" y="574057"/>
                  <a:pt x="29180" y="444141"/>
                  <a:pt x="0" y="369189"/>
                </a:cubicBezTo>
                <a:cubicBezTo>
                  <a:pt x="-29180" y="294237"/>
                  <a:pt x="36972" y="127203"/>
                  <a:pt x="0" y="0"/>
                </a:cubicBezTo>
                <a:close/>
              </a:path>
              <a:path w="850900" h="723900" stroke="0" extrusionOk="0">
                <a:moveTo>
                  <a:pt x="0" y="0"/>
                </a:moveTo>
                <a:cubicBezTo>
                  <a:pt x="175220" y="-38436"/>
                  <a:pt x="274623" y="8107"/>
                  <a:pt x="416941" y="0"/>
                </a:cubicBezTo>
                <a:cubicBezTo>
                  <a:pt x="559259" y="-8107"/>
                  <a:pt x="754780" y="40777"/>
                  <a:pt x="850900" y="0"/>
                </a:cubicBezTo>
                <a:cubicBezTo>
                  <a:pt x="867558" y="98270"/>
                  <a:pt x="823778" y="219417"/>
                  <a:pt x="850900" y="340233"/>
                </a:cubicBezTo>
                <a:cubicBezTo>
                  <a:pt x="878022" y="461049"/>
                  <a:pt x="820345" y="539580"/>
                  <a:pt x="850900" y="723900"/>
                </a:cubicBezTo>
                <a:cubicBezTo>
                  <a:pt x="686857" y="725612"/>
                  <a:pt x="588149" y="703665"/>
                  <a:pt x="416941" y="723900"/>
                </a:cubicBezTo>
                <a:cubicBezTo>
                  <a:pt x="245733" y="744135"/>
                  <a:pt x="200028" y="698500"/>
                  <a:pt x="0" y="723900"/>
                </a:cubicBezTo>
                <a:cubicBezTo>
                  <a:pt x="-30591" y="612216"/>
                  <a:pt x="12574" y="527383"/>
                  <a:pt x="0" y="376428"/>
                </a:cubicBezTo>
                <a:cubicBezTo>
                  <a:pt x="-12574" y="225473"/>
                  <a:pt x="6341" y="157422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43357842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8393117" y="2506621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387985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69189 h 723900"/>
              <a:gd name="connsiteX4" fmla="*/ 825500 w 825500"/>
              <a:gd name="connsiteY4" fmla="*/ 723900 h 723900"/>
              <a:gd name="connsiteX5" fmla="*/ 396240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9189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fill="none" extrusionOk="0">
                <a:moveTo>
                  <a:pt x="0" y="0"/>
                </a:moveTo>
                <a:cubicBezTo>
                  <a:pt x="170198" y="-29989"/>
                  <a:pt x="249154" y="27290"/>
                  <a:pt x="387985" y="0"/>
                </a:cubicBezTo>
                <a:cubicBezTo>
                  <a:pt x="526816" y="-27290"/>
                  <a:pt x="729488" y="12932"/>
                  <a:pt x="825500" y="0"/>
                </a:cubicBezTo>
                <a:cubicBezTo>
                  <a:pt x="836939" y="123333"/>
                  <a:pt x="824929" y="263829"/>
                  <a:pt x="825500" y="369189"/>
                </a:cubicBezTo>
                <a:cubicBezTo>
                  <a:pt x="826071" y="474549"/>
                  <a:pt x="790573" y="649372"/>
                  <a:pt x="825500" y="723900"/>
                </a:cubicBezTo>
                <a:cubicBezTo>
                  <a:pt x="680137" y="739593"/>
                  <a:pt x="530924" y="697991"/>
                  <a:pt x="396240" y="723900"/>
                </a:cubicBezTo>
                <a:cubicBezTo>
                  <a:pt x="261556" y="749809"/>
                  <a:pt x="169756" y="694823"/>
                  <a:pt x="0" y="723900"/>
                </a:cubicBezTo>
                <a:cubicBezTo>
                  <a:pt x="-16209" y="650872"/>
                  <a:pt x="11120" y="489662"/>
                  <a:pt x="0" y="369189"/>
                </a:cubicBezTo>
                <a:cubicBezTo>
                  <a:pt x="-11120" y="248716"/>
                  <a:pt x="6402" y="183649"/>
                  <a:pt x="0" y="0"/>
                </a:cubicBezTo>
                <a:close/>
              </a:path>
              <a:path w="825500" h="723900" stroke="0" extrusionOk="0">
                <a:moveTo>
                  <a:pt x="0" y="0"/>
                </a:moveTo>
                <a:cubicBezTo>
                  <a:pt x="169418" y="-32047"/>
                  <a:pt x="267352" y="49728"/>
                  <a:pt x="429260" y="0"/>
                </a:cubicBezTo>
                <a:cubicBezTo>
                  <a:pt x="591168" y="-49728"/>
                  <a:pt x="631026" y="30009"/>
                  <a:pt x="825500" y="0"/>
                </a:cubicBezTo>
                <a:cubicBezTo>
                  <a:pt x="865700" y="111405"/>
                  <a:pt x="793176" y="188730"/>
                  <a:pt x="825500" y="369189"/>
                </a:cubicBezTo>
                <a:cubicBezTo>
                  <a:pt x="857824" y="549648"/>
                  <a:pt x="795984" y="598185"/>
                  <a:pt x="825500" y="723900"/>
                </a:cubicBezTo>
                <a:cubicBezTo>
                  <a:pt x="701434" y="746207"/>
                  <a:pt x="569806" y="690814"/>
                  <a:pt x="437515" y="723900"/>
                </a:cubicBezTo>
                <a:cubicBezTo>
                  <a:pt x="305224" y="756986"/>
                  <a:pt x="209485" y="703142"/>
                  <a:pt x="0" y="723900"/>
                </a:cubicBezTo>
                <a:cubicBezTo>
                  <a:pt x="-29752" y="561591"/>
                  <a:pt x="5961" y="443319"/>
                  <a:pt x="0" y="369189"/>
                </a:cubicBezTo>
                <a:cubicBezTo>
                  <a:pt x="-5961" y="295059"/>
                  <a:pt x="28897" y="75621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7371804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941379" y="2649437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520359 w 3321438"/>
              <a:gd name="connsiteY1" fmla="*/ 0 h 581084"/>
              <a:gd name="connsiteX2" fmla="*/ 1107146 w 3321438"/>
              <a:gd name="connsiteY2" fmla="*/ 0 h 581084"/>
              <a:gd name="connsiteX3" fmla="*/ 1627505 w 3321438"/>
              <a:gd name="connsiteY3" fmla="*/ 0 h 581084"/>
              <a:gd name="connsiteX4" fmla="*/ 2081434 w 3321438"/>
              <a:gd name="connsiteY4" fmla="*/ 0 h 581084"/>
              <a:gd name="connsiteX5" fmla="*/ 2568579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01079 w 3321438"/>
              <a:gd name="connsiteY8" fmla="*/ 581084 h 581084"/>
              <a:gd name="connsiteX9" fmla="*/ 2313935 w 3321438"/>
              <a:gd name="connsiteY9" fmla="*/ 581084 h 581084"/>
              <a:gd name="connsiteX10" fmla="*/ 1826791 w 3321438"/>
              <a:gd name="connsiteY10" fmla="*/ 581084 h 581084"/>
              <a:gd name="connsiteX11" fmla="*/ 1339647 w 3321438"/>
              <a:gd name="connsiteY11" fmla="*/ 581084 h 581084"/>
              <a:gd name="connsiteX12" fmla="*/ 885717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fill="none" extrusionOk="0">
                <a:moveTo>
                  <a:pt x="0" y="0"/>
                </a:moveTo>
                <a:cubicBezTo>
                  <a:pt x="106710" y="-57235"/>
                  <a:pt x="339906" y="6898"/>
                  <a:pt x="520359" y="0"/>
                </a:cubicBezTo>
                <a:cubicBezTo>
                  <a:pt x="700812" y="-6898"/>
                  <a:pt x="944353" y="36959"/>
                  <a:pt x="1107146" y="0"/>
                </a:cubicBezTo>
                <a:cubicBezTo>
                  <a:pt x="1269939" y="-36959"/>
                  <a:pt x="1403074" y="6397"/>
                  <a:pt x="1627505" y="0"/>
                </a:cubicBezTo>
                <a:cubicBezTo>
                  <a:pt x="1851936" y="-6397"/>
                  <a:pt x="1923591" y="24787"/>
                  <a:pt x="2081434" y="0"/>
                </a:cubicBezTo>
                <a:cubicBezTo>
                  <a:pt x="2239277" y="-24787"/>
                  <a:pt x="2437223" y="1428"/>
                  <a:pt x="2568579" y="0"/>
                </a:cubicBezTo>
                <a:cubicBezTo>
                  <a:pt x="2699936" y="-1428"/>
                  <a:pt x="3131107" y="24181"/>
                  <a:pt x="3321438" y="0"/>
                </a:cubicBezTo>
                <a:cubicBezTo>
                  <a:pt x="3390076" y="238318"/>
                  <a:pt x="3268677" y="331342"/>
                  <a:pt x="3321438" y="581084"/>
                </a:cubicBezTo>
                <a:cubicBezTo>
                  <a:pt x="3215044" y="603417"/>
                  <a:pt x="2918493" y="543865"/>
                  <a:pt x="2801079" y="581084"/>
                </a:cubicBezTo>
                <a:cubicBezTo>
                  <a:pt x="2683665" y="618303"/>
                  <a:pt x="2461003" y="573677"/>
                  <a:pt x="2313935" y="581084"/>
                </a:cubicBezTo>
                <a:cubicBezTo>
                  <a:pt x="2166867" y="588491"/>
                  <a:pt x="2059342" y="580773"/>
                  <a:pt x="1826791" y="581084"/>
                </a:cubicBezTo>
                <a:cubicBezTo>
                  <a:pt x="1594240" y="581395"/>
                  <a:pt x="1457567" y="561080"/>
                  <a:pt x="1339647" y="581084"/>
                </a:cubicBezTo>
                <a:cubicBezTo>
                  <a:pt x="1221727" y="601088"/>
                  <a:pt x="1032458" y="572765"/>
                  <a:pt x="885717" y="581084"/>
                </a:cubicBezTo>
                <a:cubicBezTo>
                  <a:pt x="738976" y="589403"/>
                  <a:pt x="203286" y="535537"/>
                  <a:pt x="0" y="581084"/>
                </a:cubicBezTo>
                <a:cubicBezTo>
                  <a:pt x="-7791" y="368324"/>
                  <a:pt x="24158" y="130885"/>
                  <a:pt x="0" y="0"/>
                </a:cubicBezTo>
                <a:close/>
              </a:path>
              <a:path w="3321438" h="581084" stroke="0" extrusionOk="0">
                <a:moveTo>
                  <a:pt x="0" y="0"/>
                </a:moveTo>
                <a:cubicBezTo>
                  <a:pt x="214788" y="-7920"/>
                  <a:pt x="337143" y="31700"/>
                  <a:pt x="620002" y="0"/>
                </a:cubicBezTo>
                <a:cubicBezTo>
                  <a:pt x="902861" y="-31700"/>
                  <a:pt x="932293" y="27422"/>
                  <a:pt x="1073932" y="0"/>
                </a:cubicBezTo>
                <a:cubicBezTo>
                  <a:pt x="1215571" y="-27422"/>
                  <a:pt x="1534764" y="61120"/>
                  <a:pt x="1660719" y="0"/>
                </a:cubicBezTo>
                <a:cubicBezTo>
                  <a:pt x="1786674" y="-61120"/>
                  <a:pt x="1999396" y="28952"/>
                  <a:pt x="2114649" y="0"/>
                </a:cubicBezTo>
                <a:cubicBezTo>
                  <a:pt x="2229902" y="-28952"/>
                  <a:pt x="2502038" y="14822"/>
                  <a:pt x="2734651" y="0"/>
                </a:cubicBezTo>
                <a:cubicBezTo>
                  <a:pt x="2967264" y="-14822"/>
                  <a:pt x="3159723" y="65137"/>
                  <a:pt x="3321438" y="0"/>
                </a:cubicBezTo>
                <a:cubicBezTo>
                  <a:pt x="3366294" y="161199"/>
                  <a:pt x="3260236" y="313666"/>
                  <a:pt x="3321438" y="581084"/>
                </a:cubicBezTo>
                <a:cubicBezTo>
                  <a:pt x="3196017" y="584875"/>
                  <a:pt x="3046619" y="558278"/>
                  <a:pt x="2867508" y="581084"/>
                </a:cubicBezTo>
                <a:cubicBezTo>
                  <a:pt x="2688397" y="603890"/>
                  <a:pt x="2464995" y="532362"/>
                  <a:pt x="2347150" y="581084"/>
                </a:cubicBezTo>
                <a:cubicBezTo>
                  <a:pt x="2229305" y="629806"/>
                  <a:pt x="2013160" y="558101"/>
                  <a:pt x="1893220" y="581084"/>
                </a:cubicBezTo>
                <a:cubicBezTo>
                  <a:pt x="1773280" y="604067"/>
                  <a:pt x="1497077" y="541029"/>
                  <a:pt x="1273218" y="581084"/>
                </a:cubicBezTo>
                <a:cubicBezTo>
                  <a:pt x="1049359" y="621139"/>
                  <a:pt x="821873" y="566467"/>
                  <a:pt x="686431" y="581084"/>
                </a:cubicBezTo>
                <a:cubicBezTo>
                  <a:pt x="550989" y="595701"/>
                  <a:pt x="207092" y="571170"/>
                  <a:pt x="0" y="581084"/>
                </a:cubicBezTo>
                <a:cubicBezTo>
                  <a:pt x="-6103" y="338232"/>
                  <a:pt x="4883" y="122045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368242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الرقم الدولي المعياري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941379" y="3397045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520359 w 3321438"/>
              <a:gd name="connsiteY1" fmla="*/ 0 h 581084"/>
              <a:gd name="connsiteX2" fmla="*/ 1107146 w 3321438"/>
              <a:gd name="connsiteY2" fmla="*/ 0 h 581084"/>
              <a:gd name="connsiteX3" fmla="*/ 1660719 w 3321438"/>
              <a:gd name="connsiteY3" fmla="*/ 0 h 581084"/>
              <a:gd name="connsiteX4" fmla="*/ 2147863 w 3321438"/>
              <a:gd name="connsiteY4" fmla="*/ 0 h 581084"/>
              <a:gd name="connsiteX5" fmla="*/ 2668222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01079 w 3321438"/>
              <a:gd name="connsiteY8" fmla="*/ 581084 h 581084"/>
              <a:gd name="connsiteX9" fmla="*/ 2181078 w 3321438"/>
              <a:gd name="connsiteY9" fmla="*/ 581084 h 581084"/>
              <a:gd name="connsiteX10" fmla="*/ 1693933 w 3321438"/>
              <a:gd name="connsiteY10" fmla="*/ 581084 h 581084"/>
              <a:gd name="connsiteX11" fmla="*/ 1173575 w 3321438"/>
              <a:gd name="connsiteY11" fmla="*/ 581084 h 581084"/>
              <a:gd name="connsiteX12" fmla="*/ 686431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fill="none" extrusionOk="0">
                <a:moveTo>
                  <a:pt x="0" y="0"/>
                </a:moveTo>
                <a:cubicBezTo>
                  <a:pt x="153199" y="-50400"/>
                  <a:pt x="337509" y="30759"/>
                  <a:pt x="520359" y="0"/>
                </a:cubicBezTo>
                <a:cubicBezTo>
                  <a:pt x="703209" y="-30759"/>
                  <a:pt x="857790" y="33561"/>
                  <a:pt x="1107146" y="0"/>
                </a:cubicBezTo>
                <a:cubicBezTo>
                  <a:pt x="1356502" y="-33561"/>
                  <a:pt x="1529122" y="58493"/>
                  <a:pt x="1660719" y="0"/>
                </a:cubicBezTo>
                <a:cubicBezTo>
                  <a:pt x="1792316" y="-58493"/>
                  <a:pt x="1993733" y="11373"/>
                  <a:pt x="2147863" y="0"/>
                </a:cubicBezTo>
                <a:cubicBezTo>
                  <a:pt x="2301993" y="-11373"/>
                  <a:pt x="2482229" y="31858"/>
                  <a:pt x="2668222" y="0"/>
                </a:cubicBezTo>
                <a:cubicBezTo>
                  <a:pt x="2854215" y="-31858"/>
                  <a:pt x="3059481" y="36433"/>
                  <a:pt x="3321438" y="0"/>
                </a:cubicBezTo>
                <a:cubicBezTo>
                  <a:pt x="3333869" y="237529"/>
                  <a:pt x="3270256" y="364423"/>
                  <a:pt x="3321438" y="581084"/>
                </a:cubicBezTo>
                <a:cubicBezTo>
                  <a:pt x="3088793" y="637849"/>
                  <a:pt x="3021166" y="577791"/>
                  <a:pt x="2801079" y="581084"/>
                </a:cubicBezTo>
                <a:cubicBezTo>
                  <a:pt x="2580992" y="584377"/>
                  <a:pt x="2448247" y="521002"/>
                  <a:pt x="2181078" y="581084"/>
                </a:cubicBezTo>
                <a:cubicBezTo>
                  <a:pt x="1913909" y="641166"/>
                  <a:pt x="1911553" y="541455"/>
                  <a:pt x="1693933" y="581084"/>
                </a:cubicBezTo>
                <a:cubicBezTo>
                  <a:pt x="1476314" y="620713"/>
                  <a:pt x="1303367" y="528884"/>
                  <a:pt x="1173575" y="581084"/>
                </a:cubicBezTo>
                <a:cubicBezTo>
                  <a:pt x="1043783" y="633284"/>
                  <a:pt x="792494" y="537655"/>
                  <a:pt x="686431" y="581084"/>
                </a:cubicBezTo>
                <a:cubicBezTo>
                  <a:pt x="580368" y="624513"/>
                  <a:pt x="275634" y="576926"/>
                  <a:pt x="0" y="581084"/>
                </a:cubicBezTo>
                <a:cubicBezTo>
                  <a:pt x="-41584" y="355667"/>
                  <a:pt x="3119" y="247601"/>
                  <a:pt x="0" y="0"/>
                </a:cubicBezTo>
                <a:close/>
              </a:path>
              <a:path w="3321438" h="581084" stroke="0" extrusionOk="0">
                <a:moveTo>
                  <a:pt x="0" y="0"/>
                </a:moveTo>
                <a:cubicBezTo>
                  <a:pt x="209240" y="-42460"/>
                  <a:pt x="334011" y="32721"/>
                  <a:pt x="487144" y="0"/>
                </a:cubicBezTo>
                <a:cubicBezTo>
                  <a:pt x="640277" y="-32721"/>
                  <a:pt x="871254" y="35870"/>
                  <a:pt x="974288" y="0"/>
                </a:cubicBezTo>
                <a:cubicBezTo>
                  <a:pt x="1077322" y="-35870"/>
                  <a:pt x="1331444" y="5122"/>
                  <a:pt x="1461433" y="0"/>
                </a:cubicBezTo>
                <a:cubicBezTo>
                  <a:pt x="1591423" y="-5122"/>
                  <a:pt x="1851372" y="61662"/>
                  <a:pt x="2015006" y="0"/>
                </a:cubicBezTo>
                <a:cubicBezTo>
                  <a:pt x="2178640" y="-61662"/>
                  <a:pt x="2441744" y="45482"/>
                  <a:pt x="2601793" y="0"/>
                </a:cubicBezTo>
                <a:cubicBezTo>
                  <a:pt x="2761842" y="-45482"/>
                  <a:pt x="3125890" y="18541"/>
                  <a:pt x="3321438" y="0"/>
                </a:cubicBezTo>
                <a:cubicBezTo>
                  <a:pt x="3374240" y="153025"/>
                  <a:pt x="3258644" y="410629"/>
                  <a:pt x="3321438" y="581084"/>
                </a:cubicBezTo>
                <a:cubicBezTo>
                  <a:pt x="3097400" y="625570"/>
                  <a:pt x="2953618" y="544449"/>
                  <a:pt x="2801079" y="581084"/>
                </a:cubicBezTo>
                <a:cubicBezTo>
                  <a:pt x="2648540" y="617719"/>
                  <a:pt x="2415131" y="527277"/>
                  <a:pt x="2280721" y="581084"/>
                </a:cubicBezTo>
                <a:cubicBezTo>
                  <a:pt x="2146311" y="634891"/>
                  <a:pt x="1989844" y="569733"/>
                  <a:pt x="1826791" y="581084"/>
                </a:cubicBezTo>
                <a:cubicBezTo>
                  <a:pt x="1663738" y="592435"/>
                  <a:pt x="1545413" y="532000"/>
                  <a:pt x="1339647" y="581084"/>
                </a:cubicBezTo>
                <a:cubicBezTo>
                  <a:pt x="1133881" y="630168"/>
                  <a:pt x="1074509" y="570935"/>
                  <a:pt x="852502" y="581084"/>
                </a:cubicBezTo>
                <a:cubicBezTo>
                  <a:pt x="630495" y="591233"/>
                  <a:pt x="380416" y="552155"/>
                  <a:pt x="0" y="581084"/>
                </a:cubicBezTo>
                <a:cubicBezTo>
                  <a:pt x="-16874" y="388247"/>
                  <a:pt x="7088" y="289676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105623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شروط الاتاحة أو السعر 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955327" y="4140286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620002 w 3321438"/>
              <a:gd name="connsiteY1" fmla="*/ 0 h 581084"/>
              <a:gd name="connsiteX2" fmla="*/ 1240004 w 3321438"/>
              <a:gd name="connsiteY2" fmla="*/ 0 h 581084"/>
              <a:gd name="connsiteX3" fmla="*/ 1793577 w 3321438"/>
              <a:gd name="connsiteY3" fmla="*/ 0 h 581084"/>
              <a:gd name="connsiteX4" fmla="*/ 2247506 w 3321438"/>
              <a:gd name="connsiteY4" fmla="*/ 0 h 581084"/>
              <a:gd name="connsiteX5" fmla="*/ 2767865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34294 w 3321438"/>
              <a:gd name="connsiteY8" fmla="*/ 581084 h 581084"/>
              <a:gd name="connsiteX9" fmla="*/ 2313935 w 3321438"/>
              <a:gd name="connsiteY9" fmla="*/ 581084 h 581084"/>
              <a:gd name="connsiteX10" fmla="*/ 1760362 w 3321438"/>
              <a:gd name="connsiteY10" fmla="*/ 581084 h 581084"/>
              <a:gd name="connsiteX11" fmla="*/ 1240004 w 3321438"/>
              <a:gd name="connsiteY11" fmla="*/ 581084 h 581084"/>
              <a:gd name="connsiteX12" fmla="*/ 653216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fill="none" extrusionOk="0">
                <a:moveTo>
                  <a:pt x="0" y="0"/>
                </a:moveTo>
                <a:cubicBezTo>
                  <a:pt x="245384" y="-13536"/>
                  <a:pt x="315052" y="34980"/>
                  <a:pt x="620002" y="0"/>
                </a:cubicBezTo>
                <a:cubicBezTo>
                  <a:pt x="924952" y="-34980"/>
                  <a:pt x="1002253" y="2185"/>
                  <a:pt x="1240004" y="0"/>
                </a:cubicBezTo>
                <a:cubicBezTo>
                  <a:pt x="1477755" y="-2185"/>
                  <a:pt x="1525180" y="27285"/>
                  <a:pt x="1793577" y="0"/>
                </a:cubicBezTo>
                <a:cubicBezTo>
                  <a:pt x="2061974" y="-27285"/>
                  <a:pt x="2040450" y="40272"/>
                  <a:pt x="2247506" y="0"/>
                </a:cubicBezTo>
                <a:cubicBezTo>
                  <a:pt x="2454562" y="-40272"/>
                  <a:pt x="2609425" y="59986"/>
                  <a:pt x="2767865" y="0"/>
                </a:cubicBezTo>
                <a:cubicBezTo>
                  <a:pt x="2926305" y="-59986"/>
                  <a:pt x="3057554" y="29857"/>
                  <a:pt x="3321438" y="0"/>
                </a:cubicBezTo>
                <a:cubicBezTo>
                  <a:pt x="3364089" y="271740"/>
                  <a:pt x="3308794" y="302979"/>
                  <a:pt x="3321438" y="581084"/>
                </a:cubicBezTo>
                <a:cubicBezTo>
                  <a:pt x="3164712" y="613873"/>
                  <a:pt x="3011848" y="531319"/>
                  <a:pt x="2834294" y="581084"/>
                </a:cubicBezTo>
                <a:cubicBezTo>
                  <a:pt x="2656740" y="630849"/>
                  <a:pt x="2566321" y="551988"/>
                  <a:pt x="2313935" y="581084"/>
                </a:cubicBezTo>
                <a:cubicBezTo>
                  <a:pt x="2061549" y="610180"/>
                  <a:pt x="1951519" y="543039"/>
                  <a:pt x="1760362" y="581084"/>
                </a:cubicBezTo>
                <a:cubicBezTo>
                  <a:pt x="1569205" y="619129"/>
                  <a:pt x="1477403" y="520398"/>
                  <a:pt x="1240004" y="581084"/>
                </a:cubicBezTo>
                <a:cubicBezTo>
                  <a:pt x="1002605" y="641770"/>
                  <a:pt x="871345" y="571446"/>
                  <a:pt x="653216" y="581084"/>
                </a:cubicBezTo>
                <a:cubicBezTo>
                  <a:pt x="435087" y="590722"/>
                  <a:pt x="294635" y="577596"/>
                  <a:pt x="0" y="581084"/>
                </a:cubicBezTo>
                <a:cubicBezTo>
                  <a:pt x="-38897" y="376754"/>
                  <a:pt x="50427" y="194935"/>
                  <a:pt x="0" y="0"/>
                </a:cubicBezTo>
                <a:close/>
              </a:path>
              <a:path w="3321438" h="581084" stroke="0" extrusionOk="0">
                <a:moveTo>
                  <a:pt x="0" y="0"/>
                </a:moveTo>
                <a:cubicBezTo>
                  <a:pt x="113042" y="-2624"/>
                  <a:pt x="290986" y="2468"/>
                  <a:pt x="453930" y="0"/>
                </a:cubicBezTo>
                <a:cubicBezTo>
                  <a:pt x="616874" y="-2468"/>
                  <a:pt x="723155" y="28093"/>
                  <a:pt x="941074" y="0"/>
                </a:cubicBezTo>
                <a:cubicBezTo>
                  <a:pt x="1158993" y="-28093"/>
                  <a:pt x="1259684" y="41123"/>
                  <a:pt x="1527861" y="0"/>
                </a:cubicBezTo>
                <a:cubicBezTo>
                  <a:pt x="1796038" y="-41123"/>
                  <a:pt x="1841726" y="24820"/>
                  <a:pt x="2048220" y="0"/>
                </a:cubicBezTo>
                <a:cubicBezTo>
                  <a:pt x="2254714" y="-24820"/>
                  <a:pt x="2380384" y="21479"/>
                  <a:pt x="2535364" y="0"/>
                </a:cubicBezTo>
                <a:cubicBezTo>
                  <a:pt x="2690344" y="-21479"/>
                  <a:pt x="3002861" y="8102"/>
                  <a:pt x="3321438" y="0"/>
                </a:cubicBezTo>
                <a:cubicBezTo>
                  <a:pt x="3339211" y="231524"/>
                  <a:pt x="3257896" y="334598"/>
                  <a:pt x="3321438" y="581084"/>
                </a:cubicBezTo>
                <a:cubicBezTo>
                  <a:pt x="3139812" y="593954"/>
                  <a:pt x="3000359" y="538054"/>
                  <a:pt x="2801079" y="581084"/>
                </a:cubicBezTo>
                <a:cubicBezTo>
                  <a:pt x="2601799" y="624114"/>
                  <a:pt x="2383242" y="558037"/>
                  <a:pt x="2214292" y="581084"/>
                </a:cubicBezTo>
                <a:cubicBezTo>
                  <a:pt x="2045342" y="604131"/>
                  <a:pt x="1913758" y="568333"/>
                  <a:pt x="1760362" y="581084"/>
                </a:cubicBezTo>
                <a:cubicBezTo>
                  <a:pt x="1606966" y="593835"/>
                  <a:pt x="1465261" y="516960"/>
                  <a:pt x="1206789" y="581084"/>
                </a:cubicBezTo>
                <a:cubicBezTo>
                  <a:pt x="948317" y="645208"/>
                  <a:pt x="884961" y="570141"/>
                  <a:pt x="719645" y="581084"/>
                </a:cubicBezTo>
                <a:cubicBezTo>
                  <a:pt x="554329" y="592027"/>
                  <a:pt x="359622" y="563513"/>
                  <a:pt x="0" y="581084"/>
                </a:cubicBezTo>
                <a:cubicBezTo>
                  <a:pt x="-46255" y="300369"/>
                  <a:pt x="47904" y="215121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3365327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المعلومات التحديدية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7415217" y="2649437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1275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1275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95067" y="-7991"/>
                  <a:pt x="208527" y="26006"/>
                  <a:pt x="412750" y="0"/>
                </a:cubicBezTo>
                <a:cubicBezTo>
                  <a:pt x="616973" y="-26006"/>
                  <a:pt x="637960" y="17808"/>
                  <a:pt x="825500" y="0"/>
                </a:cubicBezTo>
                <a:cubicBezTo>
                  <a:pt x="856301" y="218733"/>
                  <a:pt x="822033" y="439805"/>
                  <a:pt x="825500" y="581084"/>
                </a:cubicBezTo>
                <a:cubicBezTo>
                  <a:pt x="638706" y="602132"/>
                  <a:pt x="581617" y="575313"/>
                  <a:pt x="412750" y="581084"/>
                </a:cubicBezTo>
                <a:cubicBezTo>
                  <a:pt x="243883" y="586855"/>
                  <a:pt x="149149" y="552230"/>
                  <a:pt x="0" y="581084"/>
                </a:cubicBezTo>
                <a:cubicBezTo>
                  <a:pt x="-60991" y="330319"/>
                  <a:pt x="21142" y="134927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92278" y="-34078"/>
                  <a:pt x="207372" y="18384"/>
                  <a:pt x="396240" y="0"/>
                </a:cubicBezTo>
                <a:cubicBezTo>
                  <a:pt x="585108" y="-18384"/>
                  <a:pt x="738479" y="20618"/>
                  <a:pt x="825500" y="0"/>
                </a:cubicBezTo>
                <a:cubicBezTo>
                  <a:pt x="845821" y="127287"/>
                  <a:pt x="790954" y="337168"/>
                  <a:pt x="825500" y="581084"/>
                </a:cubicBezTo>
                <a:cubicBezTo>
                  <a:pt x="701671" y="600497"/>
                  <a:pt x="537249" y="548414"/>
                  <a:pt x="396240" y="581084"/>
                </a:cubicBezTo>
                <a:cubicBezTo>
                  <a:pt x="255231" y="613754"/>
                  <a:pt x="112062" y="540858"/>
                  <a:pt x="0" y="581084"/>
                </a:cubicBezTo>
                <a:cubicBezTo>
                  <a:pt x="-466" y="391058"/>
                  <a:pt x="58520" y="188925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303283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7415217" y="3397045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2926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39624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82632" y="-42807"/>
                  <a:pt x="312107" y="9981"/>
                  <a:pt x="429260" y="0"/>
                </a:cubicBezTo>
                <a:cubicBezTo>
                  <a:pt x="546413" y="-9981"/>
                  <a:pt x="670133" y="36535"/>
                  <a:pt x="825500" y="0"/>
                </a:cubicBezTo>
                <a:cubicBezTo>
                  <a:pt x="827302" y="253706"/>
                  <a:pt x="778521" y="358018"/>
                  <a:pt x="825500" y="581084"/>
                </a:cubicBezTo>
                <a:cubicBezTo>
                  <a:pt x="703968" y="623692"/>
                  <a:pt x="595289" y="546214"/>
                  <a:pt x="396240" y="581084"/>
                </a:cubicBezTo>
                <a:cubicBezTo>
                  <a:pt x="197191" y="615954"/>
                  <a:pt x="107279" y="557811"/>
                  <a:pt x="0" y="581084"/>
                </a:cubicBezTo>
                <a:cubicBezTo>
                  <a:pt x="-14262" y="436040"/>
                  <a:pt x="68528" y="222150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86421" y="-30207"/>
                  <a:pt x="215402" y="24950"/>
                  <a:pt x="412750" y="0"/>
                </a:cubicBezTo>
                <a:cubicBezTo>
                  <a:pt x="610098" y="-24950"/>
                  <a:pt x="714022" y="8447"/>
                  <a:pt x="825500" y="0"/>
                </a:cubicBezTo>
                <a:cubicBezTo>
                  <a:pt x="840155" y="188127"/>
                  <a:pt x="790374" y="360924"/>
                  <a:pt x="825500" y="581084"/>
                </a:cubicBezTo>
                <a:cubicBezTo>
                  <a:pt x="629502" y="583849"/>
                  <a:pt x="558365" y="577123"/>
                  <a:pt x="429260" y="581084"/>
                </a:cubicBezTo>
                <a:cubicBezTo>
                  <a:pt x="300155" y="585045"/>
                  <a:pt x="112102" y="543213"/>
                  <a:pt x="0" y="581084"/>
                </a:cubicBezTo>
                <a:cubicBezTo>
                  <a:pt x="-15391" y="436368"/>
                  <a:pt x="65893" y="146708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9893755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415217" y="4140285"/>
            <a:ext cx="849737" cy="581084"/>
          </a:xfrm>
          <a:custGeom>
            <a:avLst/>
            <a:gdLst>
              <a:gd name="connsiteX0" fmla="*/ 0 w 849737"/>
              <a:gd name="connsiteY0" fmla="*/ 0 h 581084"/>
              <a:gd name="connsiteX1" fmla="*/ 399376 w 849737"/>
              <a:gd name="connsiteY1" fmla="*/ 0 h 581084"/>
              <a:gd name="connsiteX2" fmla="*/ 849737 w 849737"/>
              <a:gd name="connsiteY2" fmla="*/ 0 h 581084"/>
              <a:gd name="connsiteX3" fmla="*/ 849737 w 849737"/>
              <a:gd name="connsiteY3" fmla="*/ 581084 h 581084"/>
              <a:gd name="connsiteX4" fmla="*/ 433366 w 849737"/>
              <a:gd name="connsiteY4" fmla="*/ 581084 h 581084"/>
              <a:gd name="connsiteX5" fmla="*/ 0 w 849737"/>
              <a:gd name="connsiteY5" fmla="*/ 581084 h 581084"/>
              <a:gd name="connsiteX6" fmla="*/ 0 w 849737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737" h="581084" fill="none" extrusionOk="0">
                <a:moveTo>
                  <a:pt x="0" y="0"/>
                </a:moveTo>
                <a:cubicBezTo>
                  <a:pt x="108126" y="-9685"/>
                  <a:pt x="282331" y="34669"/>
                  <a:pt x="399376" y="0"/>
                </a:cubicBezTo>
                <a:cubicBezTo>
                  <a:pt x="516421" y="-34669"/>
                  <a:pt x="629149" y="3483"/>
                  <a:pt x="849737" y="0"/>
                </a:cubicBezTo>
                <a:cubicBezTo>
                  <a:pt x="878552" y="217367"/>
                  <a:pt x="813802" y="444034"/>
                  <a:pt x="849737" y="581084"/>
                </a:cubicBezTo>
                <a:cubicBezTo>
                  <a:pt x="667841" y="625916"/>
                  <a:pt x="564915" y="543399"/>
                  <a:pt x="433366" y="581084"/>
                </a:cubicBezTo>
                <a:cubicBezTo>
                  <a:pt x="301817" y="618769"/>
                  <a:pt x="101346" y="566664"/>
                  <a:pt x="0" y="581084"/>
                </a:cubicBezTo>
                <a:cubicBezTo>
                  <a:pt x="-51263" y="459414"/>
                  <a:pt x="34289" y="135451"/>
                  <a:pt x="0" y="0"/>
                </a:cubicBezTo>
                <a:close/>
              </a:path>
              <a:path w="849737" h="581084" stroke="0" extrusionOk="0">
                <a:moveTo>
                  <a:pt x="0" y="0"/>
                </a:moveTo>
                <a:cubicBezTo>
                  <a:pt x="138361" y="-35345"/>
                  <a:pt x="324000" y="722"/>
                  <a:pt x="424869" y="0"/>
                </a:cubicBezTo>
                <a:cubicBezTo>
                  <a:pt x="525738" y="-722"/>
                  <a:pt x="740886" y="13254"/>
                  <a:pt x="849737" y="0"/>
                </a:cubicBezTo>
                <a:cubicBezTo>
                  <a:pt x="901548" y="156916"/>
                  <a:pt x="836336" y="320117"/>
                  <a:pt x="849737" y="581084"/>
                </a:cubicBezTo>
                <a:cubicBezTo>
                  <a:pt x="693390" y="582178"/>
                  <a:pt x="568594" y="558424"/>
                  <a:pt x="441863" y="581084"/>
                </a:cubicBezTo>
                <a:cubicBezTo>
                  <a:pt x="315132" y="603744"/>
                  <a:pt x="205327" y="532686"/>
                  <a:pt x="0" y="581084"/>
                </a:cubicBezTo>
                <a:cubicBezTo>
                  <a:pt x="-43808" y="351496"/>
                  <a:pt x="8980" y="239210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4161050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q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DC0AACDA-3404-D679-BF0F-73F5302CC47E}"/>
              </a:ext>
            </a:extLst>
          </p:cNvPr>
          <p:cNvSpPr txBox="1"/>
          <p:nvPr/>
        </p:nvSpPr>
        <p:spPr>
          <a:xfrm>
            <a:off x="1195831" y="2672336"/>
            <a:ext cx="389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4800" b="1" dirty="0"/>
              <a:t>:</a:t>
            </a:r>
          </a:p>
        </p:txBody>
      </p:sp>
      <p:sp>
        <p:nvSpPr>
          <p:cNvPr id="3" name="قوس كبير مزدوج 2">
            <a:extLst>
              <a:ext uri="{FF2B5EF4-FFF2-40B4-BE49-F238E27FC236}">
                <a16:creationId xmlns:a16="http://schemas.microsoft.com/office/drawing/2014/main" id="{EE1148BF-4DF4-8B1B-1125-4978F3F6EB18}"/>
              </a:ext>
            </a:extLst>
          </p:cNvPr>
          <p:cNvSpPr/>
          <p:nvPr/>
        </p:nvSpPr>
        <p:spPr>
          <a:xfrm>
            <a:off x="866863" y="2610369"/>
            <a:ext cx="1047789" cy="1077218"/>
          </a:xfrm>
          <a:custGeom>
            <a:avLst/>
            <a:gdLst>
              <a:gd name="connsiteX0" fmla="*/ 174625 w 1047789"/>
              <a:gd name="connsiteY0" fmla="*/ 1077218 h 1077218"/>
              <a:gd name="connsiteX1" fmla="*/ 87313 w 1047789"/>
              <a:gd name="connsiteY1" fmla="*/ 989906 h 1077218"/>
              <a:gd name="connsiteX2" fmla="*/ 87312 w 1047789"/>
              <a:gd name="connsiteY2" fmla="*/ 625921 h 1077218"/>
              <a:gd name="connsiteX3" fmla="*/ 0 w 1047789"/>
              <a:gd name="connsiteY3" fmla="*/ 538609 h 1077218"/>
              <a:gd name="connsiteX4" fmla="*/ 87312 w 1047789"/>
              <a:gd name="connsiteY4" fmla="*/ 451297 h 1077218"/>
              <a:gd name="connsiteX5" fmla="*/ 87312 w 1047789"/>
              <a:gd name="connsiteY5" fmla="*/ 87312 h 1077218"/>
              <a:gd name="connsiteX6" fmla="*/ 174624 w 1047789"/>
              <a:gd name="connsiteY6" fmla="*/ 0 h 1077218"/>
              <a:gd name="connsiteX7" fmla="*/ 523894 w 1047789"/>
              <a:gd name="connsiteY7" fmla="*/ 0 h 1077218"/>
              <a:gd name="connsiteX8" fmla="*/ 873164 w 1047789"/>
              <a:gd name="connsiteY8" fmla="*/ 0 h 1077218"/>
              <a:gd name="connsiteX9" fmla="*/ 960476 w 1047789"/>
              <a:gd name="connsiteY9" fmla="*/ 87312 h 1077218"/>
              <a:gd name="connsiteX10" fmla="*/ 960477 w 1047789"/>
              <a:gd name="connsiteY10" fmla="*/ 451297 h 1077218"/>
              <a:gd name="connsiteX11" fmla="*/ 1047789 w 1047789"/>
              <a:gd name="connsiteY11" fmla="*/ 538609 h 1077218"/>
              <a:gd name="connsiteX12" fmla="*/ 960477 w 1047789"/>
              <a:gd name="connsiteY12" fmla="*/ 625921 h 1077218"/>
              <a:gd name="connsiteX13" fmla="*/ 960477 w 1047789"/>
              <a:gd name="connsiteY13" fmla="*/ 989906 h 1077218"/>
              <a:gd name="connsiteX14" fmla="*/ 873165 w 1047789"/>
              <a:gd name="connsiteY14" fmla="*/ 1077218 h 1077218"/>
              <a:gd name="connsiteX15" fmla="*/ 509924 w 1047789"/>
              <a:gd name="connsiteY15" fmla="*/ 1077218 h 1077218"/>
              <a:gd name="connsiteX16" fmla="*/ 174625 w 1047789"/>
              <a:gd name="connsiteY16" fmla="*/ 1077218 h 1077218"/>
              <a:gd name="connsiteX0" fmla="*/ 174625 w 1047789"/>
              <a:gd name="connsiteY0" fmla="*/ 1077218 h 1077218"/>
              <a:gd name="connsiteX1" fmla="*/ 87313 w 1047789"/>
              <a:gd name="connsiteY1" fmla="*/ 989906 h 1077218"/>
              <a:gd name="connsiteX2" fmla="*/ 87312 w 1047789"/>
              <a:gd name="connsiteY2" fmla="*/ 625921 h 1077218"/>
              <a:gd name="connsiteX3" fmla="*/ 0 w 1047789"/>
              <a:gd name="connsiteY3" fmla="*/ 538609 h 1077218"/>
              <a:gd name="connsiteX4" fmla="*/ 87312 w 1047789"/>
              <a:gd name="connsiteY4" fmla="*/ 451297 h 1077218"/>
              <a:gd name="connsiteX5" fmla="*/ 87312 w 1047789"/>
              <a:gd name="connsiteY5" fmla="*/ 87312 h 1077218"/>
              <a:gd name="connsiteX6" fmla="*/ 174624 w 1047789"/>
              <a:gd name="connsiteY6" fmla="*/ 0 h 1077218"/>
              <a:gd name="connsiteX7" fmla="*/ 873164 w 1047789"/>
              <a:gd name="connsiteY7" fmla="*/ 0 h 1077218"/>
              <a:gd name="connsiteX8" fmla="*/ 960476 w 1047789"/>
              <a:gd name="connsiteY8" fmla="*/ 87312 h 1077218"/>
              <a:gd name="connsiteX9" fmla="*/ 960477 w 1047789"/>
              <a:gd name="connsiteY9" fmla="*/ 451297 h 1077218"/>
              <a:gd name="connsiteX10" fmla="*/ 1047789 w 1047789"/>
              <a:gd name="connsiteY10" fmla="*/ 538609 h 1077218"/>
              <a:gd name="connsiteX11" fmla="*/ 960477 w 1047789"/>
              <a:gd name="connsiteY11" fmla="*/ 625921 h 1077218"/>
              <a:gd name="connsiteX12" fmla="*/ 960477 w 1047789"/>
              <a:gd name="connsiteY12" fmla="*/ 989906 h 1077218"/>
              <a:gd name="connsiteX13" fmla="*/ 873165 w 1047789"/>
              <a:gd name="connsiteY13" fmla="*/ 1077218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89" h="1077218" stroke="0" extrusionOk="0">
                <a:moveTo>
                  <a:pt x="174625" y="1077218"/>
                </a:moveTo>
                <a:cubicBezTo>
                  <a:pt x="125365" y="1085893"/>
                  <a:pt x="88583" y="1035966"/>
                  <a:pt x="87313" y="989906"/>
                </a:cubicBezTo>
                <a:cubicBezTo>
                  <a:pt x="76488" y="864489"/>
                  <a:pt x="94215" y="750687"/>
                  <a:pt x="87312" y="625921"/>
                </a:cubicBezTo>
                <a:cubicBezTo>
                  <a:pt x="86483" y="582862"/>
                  <a:pt x="39885" y="542010"/>
                  <a:pt x="0" y="538609"/>
                </a:cubicBezTo>
                <a:cubicBezTo>
                  <a:pt x="49774" y="537951"/>
                  <a:pt x="81056" y="501797"/>
                  <a:pt x="87312" y="451297"/>
                </a:cubicBezTo>
                <a:cubicBezTo>
                  <a:pt x="47819" y="333694"/>
                  <a:pt x="105020" y="169234"/>
                  <a:pt x="87312" y="87312"/>
                </a:cubicBezTo>
                <a:cubicBezTo>
                  <a:pt x="88681" y="51888"/>
                  <a:pt x="129547" y="-5406"/>
                  <a:pt x="174624" y="0"/>
                </a:cubicBezTo>
                <a:cubicBezTo>
                  <a:pt x="332123" y="-29353"/>
                  <a:pt x="420724" y="31966"/>
                  <a:pt x="523894" y="0"/>
                </a:cubicBezTo>
                <a:cubicBezTo>
                  <a:pt x="627064" y="-31966"/>
                  <a:pt x="762125" y="13920"/>
                  <a:pt x="873164" y="0"/>
                </a:cubicBezTo>
                <a:cubicBezTo>
                  <a:pt x="924017" y="5146"/>
                  <a:pt x="958144" y="32619"/>
                  <a:pt x="960476" y="87312"/>
                </a:cubicBezTo>
                <a:cubicBezTo>
                  <a:pt x="962658" y="199457"/>
                  <a:pt x="965545" y="305784"/>
                  <a:pt x="960477" y="451297"/>
                </a:cubicBezTo>
                <a:cubicBezTo>
                  <a:pt x="966072" y="492489"/>
                  <a:pt x="1000316" y="540581"/>
                  <a:pt x="1047789" y="538609"/>
                </a:cubicBezTo>
                <a:cubicBezTo>
                  <a:pt x="1004210" y="547013"/>
                  <a:pt x="959576" y="583153"/>
                  <a:pt x="960477" y="625921"/>
                </a:cubicBezTo>
                <a:cubicBezTo>
                  <a:pt x="981840" y="770037"/>
                  <a:pt x="941011" y="857918"/>
                  <a:pt x="960477" y="989906"/>
                </a:cubicBezTo>
                <a:cubicBezTo>
                  <a:pt x="961502" y="1039659"/>
                  <a:pt x="919071" y="1079587"/>
                  <a:pt x="873165" y="1077218"/>
                </a:cubicBezTo>
                <a:cubicBezTo>
                  <a:pt x="732248" y="1112682"/>
                  <a:pt x="624834" y="1060141"/>
                  <a:pt x="509924" y="1077218"/>
                </a:cubicBezTo>
                <a:cubicBezTo>
                  <a:pt x="395014" y="1094295"/>
                  <a:pt x="259742" y="1071998"/>
                  <a:pt x="174625" y="1077218"/>
                </a:cubicBezTo>
                <a:close/>
              </a:path>
              <a:path w="1047789" h="1077218" fill="none" extrusionOk="0">
                <a:moveTo>
                  <a:pt x="174625" y="1077218"/>
                </a:moveTo>
                <a:cubicBezTo>
                  <a:pt x="132095" y="1077676"/>
                  <a:pt x="83253" y="1048663"/>
                  <a:pt x="87313" y="989906"/>
                </a:cubicBezTo>
                <a:cubicBezTo>
                  <a:pt x="61207" y="884538"/>
                  <a:pt x="107711" y="727587"/>
                  <a:pt x="87312" y="625921"/>
                </a:cubicBezTo>
                <a:cubicBezTo>
                  <a:pt x="85437" y="582195"/>
                  <a:pt x="41724" y="535215"/>
                  <a:pt x="0" y="538609"/>
                </a:cubicBezTo>
                <a:cubicBezTo>
                  <a:pt x="60900" y="540279"/>
                  <a:pt x="90559" y="495135"/>
                  <a:pt x="87312" y="451297"/>
                </a:cubicBezTo>
                <a:cubicBezTo>
                  <a:pt x="62218" y="331122"/>
                  <a:pt x="122296" y="186618"/>
                  <a:pt x="87312" y="87312"/>
                </a:cubicBezTo>
                <a:cubicBezTo>
                  <a:pt x="97809" y="36184"/>
                  <a:pt x="127602" y="7601"/>
                  <a:pt x="174624" y="0"/>
                </a:cubicBezTo>
                <a:moveTo>
                  <a:pt x="873164" y="0"/>
                </a:moveTo>
                <a:cubicBezTo>
                  <a:pt x="913276" y="2393"/>
                  <a:pt x="956797" y="40145"/>
                  <a:pt x="960476" y="87312"/>
                </a:cubicBezTo>
                <a:cubicBezTo>
                  <a:pt x="960019" y="204336"/>
                  <a:pt x="995307" y="334971"/>
                  <a:pt x="960477" y="451297"/>
                </a:cubicBezTo>
                <a:cubicBezTo>
                  <a:pt x="957978" y="499745"/>
                  <a:pt x="994306" y="540982"/>
                  <a:pt x="1047789" y="538609"/>
                </a:cubicBezTo>
                <a:cubicBezTo>
                  <a:pt x="1000743" y="537709"/>
                  <a:pt x="963348" y="573092"/>
                  <a:pt x="960477" y="625921"/>
                </a:cubicBezTo>
                <a:cubicBezTo>
                  <a:pt x="990057" y="801498"/>
                  <a:pt x="946007" y="916614"/>
                  <a:pt x="960477" y="989906"/>
                </a:cubicBezTo>
                <a:cubicBezTo>
                  <a:pt x="959330" y="1043907"/>
                  <a:pt x="929016" y="1087023"/>
                  <a:pt x="873165" y="1077218"/>
                </a:cubicBezTo>
              </a:path>
              <a:path w="1047789" h="1077218" fill="none" stroke="0" extrusionOk="0">
                <a:moveTo>
                  <a:pt x="174625" y="1077218"/>
                </a:moveTo>
                <a:cubicBezTo>
                  <a:pt x="119739" y="1074086"/>
                  <a:pt x="83828" y="1036209"/>
                  <a:pt x="87313" y="989906"/>
                </a:cubicBezTo>
                <a:cubicBezTo>
                  <a:pt x="70425" y="859794"/>
                  <a:pt x="115223" y="757468"/>
                  <a:pt x="87312" y="625921"/>
                </a:cubicBezTo>
                <a:cubicBezTo>
                  <a:pt x="75837" y="574836"/>
                  <a:pt x="52931" y="535696"/>
                  <a:pt x="0" y="538609"/>
                </a:cubicBezTo>
                <a:cubicBezTo>
                  <a:pt x="42899" y="538092"/>
                  <a:pt x="80610" y="500796"/>
                  <a:pt x="87312" y="451297"/>
                </a:cubicBezTo>
                <a:cubicBezTo>
                  <a:pt x="73577" y="279967"/>
                  <a:pt x="95700" y="259541"/>
                  <a:pt x="87312" y="87312"/>
                </a:cubicBezTo>
                <a:cubicBezTo>
                  <a:pt x="86070" y="42489"/>
                  <a:pt x="128149" y="-699"/>
                  <a:pt x="174624" y="0"/>
                </a:cubicBezTo>
                <a:moveTo>
                  <a:pt x="873164" y="0"/>
                </a:moveTo>
                <a:cubicBezTo>
                  <a:pt x="935012" y="-3219"/>
                  <a:pt x="948516" y="40763"/>
                  <a:pt x="960476" y="87312"/>
                </a:cubicBezTo>
                <a:cubicBezTo>
                  <a:pt x="949847" y="221959"/>
                  <a:pt x="964808" y="362810"/>
                  <a:pt x="960477" y="451297"/>
                </a:cubicBezTo>
                <a:cubicBezTo>
                  <a:pt x="956801" y="501603"/>
                  <a:pt x="1007215" y="534206"/>
                  <a:pt x="1047789" y="538609"/>
                </a:cubicBezTo>
                <a:cubicBezTo>
                  <a:pt x="994092" y="551241"/>
                  <a:pt x="946735" y="575332"/>
                  <a:pt x="960477" y="625921"/>
                </a:cubicBezTo>
                <a:cubicBezTo>
                  <a:pt x="997537" y="705173"/>
                  <a:pt x="926981" y="819934"/>
                  <a:pt x="960477" y="989906"/>
                </a:cubicBezTo>
                <a:cubicBezTo>
                  <a:pt x="962188" y="1046239"/>
                  <a:pt x="930025" y="1083896"/>
                  <a:pt x="873165" y="1077218"/>
                </a:cubicBezTo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779923778">
                  <a:prstGeom prst="bracePair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D24594D8-BE81-22A3-7B05-F32F211330B3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1914652" y="3148978"/>
            <a:ext cx="2026727" cy="53860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مستطيل 34">
            <a:extLst>
              <a:ext uri="{FF2B5EF4-FFF2-40B4-BE49-F238E27FC236}">
                <a16:creationId xmlns:a16="http://schemas.microsoft.com/office/drawing/2014/main" id="{CD53ED8A-8B3E-2E76-5002-E4F748587D6F}"/>
              </a:ext>
            </a:extLst>
          </p:cNvPr>
          <p:cNvSpPr/>
          <p:nvPr/>
        </p:nvSpPr>
        <p:spPr>
          <a:xfrm>
            <a:off x="9474805" y="3429000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461970 w 1428773"/>
              <a:gd name="connsiteY1" fmla="*/ 0 h 1202712"/>
              <a:gd name="connsiteX2" fmla="*/ 923940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424958 h 1202712"/>
              <a:gd name="connsiteX5" fmla="*/ 1428773 w 1428773"/>
              <a:gd name="connsiteY5" fmla="*/ 813835 h 1202712"/>
              <a:gd name="connsiteX6" fmla="*/ 1428773 w 1428773"/>
              <a:gd name="connsiteY6" fmla="*/ 1202712 h 1202712"/>
              <a:gd name="connsiteX7" fmla="*/ 923940 w 1428773"/>
              <a:gd name="connsiteY7" fmla="*/ 1202712 h 1202712"/>
              <a:gd name="connsiteX8" fmla="*/ 419107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25862 h 1202712"/>
              <a:gd name="connsiteX11" fmla="*/ 0 w 1428773"/>
              <a:gd name="connsiteY11" fmla="*/ 424958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extrusionOk="0">
                <a:moveTo>
                  <a:pt x="0" y="0"/>
                </a:moveTo>
                <a:cubicBezTo>
                  <a:pt x="149516" y="-2991"/>
                  <a:pt x="273207" y="50224"/>
                  <a:pt x="461970" y="0"/>
                </a:cubicBezTo>
                <a:cubicBezTo>
                  <a:pt x="650733" y="-50224"/>
                  <a:pt x="751364" y="39396"/>
                  <a:pt x="923940" y="0"/>
                </a:cubicBezTo>
                <a:cubicBezTo>
                  <a:pt x="1096516" y="-39396"/>
                  <a:pt x="1264063" y="50910"/>
                  <a:pt x="1428773" y="0"/>
                </a:cubicBezTo>
                <a:cubicBezTo>
                  <a:pt x="1447117" y="113956"/>
                  <a:pt x="1405723" y="276942"/>
                  <a:pt x="1428773" y="424958"/>
                </a:cubicBezTo>
                <a:cubicBezTo>
                  <a:pt x="1451823" y="572974"/>
                  <a:pt x="1410565" y="722807"/>
                  <a:pt x="1428773" y="813835"/>
                </a:cubicBezTo>
                <a:cubicBezTo>
                  <a:pt x="1446981" y="904863"/>
                  <a:pt x="1404476" y="1116433"/>
                  <a:pt x="1428773" y="1202712"/>
                </a:cubicBezTo>
                <a:cubicBezTo>
                  <a:pt x="1234355" y="1228415"/>
                  <a:pt x="1134812" y="1182367"/>
                  <a:pt x="923940" y="1202712"/>
                </a:cubicBezTo>
                <a:cubicBezTo>
                  <a:pt x="713068" y="1223057"/>
                  <a:pt x="631263" y="1176039"/>
                  <a:pt x="419107" y="1202712"/>
                </a:cubicBezTo>
                <a:cubicBezTo>
                  <a:pt x="206951" y="1229385"/>
                  <a:pt x="116273" y="1183041"/>
                  <a:pt x="0" y="1202712"/>
                </a:cubicBezTo>
                <a:cubicBezTo>
                  <a:pt x="-15165" y="1043816"/>
                  <a:pt x="1508" y="907264"/>
                  <a:pt x="0" y="825862"/>
                </a:cubicBezTo>
                <a:cubicBezTo>
                  <a:pt x="-1508" y="744460"/>
                  <a:pt x="951" y="579389"/>
                  <a:pt x="0" y="424958"/>
                </a:cubicBezTo>
                <a:cubicBezTo>
                  <a:pt x="-951" y="270527"/>
                  <a:pt x="16207" y="10222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4706378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</a:t>
            </a:r>
            <a:r>
              <a:rPr lang="ar-IQ" sz="40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020</a:t>
            </a:r>
            <a:endParaRPr lang="ar-IQ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  <p:sp>
        <p:nvSpPr>
          <p:cNvPr id="36" name="مستطيل 35">
            <a:extLst>
              <a:ext uri="{FF2B5EF4-FFF2-40B4-BE49-F238E27FC236}">
                <a16:creationId xmlns:a16="http://schemas.microsoft.com/office/drawing/2014/main" id="{D9793EF0-364F-CDDD-665D-C21A84563CC2}"/>
              </a:ext>
            </a:extLst>
          </p:cNvPr>
          <p:cNvSpPr/>
          <p:nvPr/>
        </p:nvSpPr>
        <p:spPr>
          <a:xfrm>
            <a:off x="8535006" y="3907812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416941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40233 h 723900"/>
              <a:gd name="connsiteX4" fmla="*/ 850900 w 850900"/>
              <a:gd name="connsiteY4" fmla="*/ 723900 h 723900"/>
              <a:gd name="connsiteX5" fmla="*/ 416941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76428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extrusionOk="0">
                <a:moveTo>
                  <a:pt x="0" y="0"/>
                </a:moveTo>
                <a:cubicBezTo>
                  <a:pt x="175220" y="-38436"/>
                  <a:pt x="274623" y="8107"/>
                  <a:pt x="416941" y="0"/>
                </a:cubicBezTo>
                <a:cubicBezTo>
                  <a:pt x="559259" y="-8107"/>
                  <a:pt x="754780" y="40777"/>
                  <a:pt x="850900" y="0"/>
                </a:cubicBezTo>
                <a:cubicBezTo>
                  <a:pt x="867558" y="98270"/>
                  <a:pt x="823778" y="219417"/>
                  <a:pt x="850900" y="340233"/>
                </a:cubicBezTo>
                <a:cubicBezTo>
                  <a:pt x="878022" y="461049"/>
                  <a:pt x="820345" y="539580"/>
                  <a:pt x="850900" y="723900"/>
                </a:cubicBezTo>
                <a:cubicBezTo>
                  <a:pt x="686857" y="725612"/>
                  <a:pt x="588149" y="703665"/>
                  <a:pt x="416941" y="723900"/>
                </a:cubicBezTo>
                <a:cubicBezTo>
                  <a:pt x="245733" y="744135"/>
                  <a:pt x="200028" y="698500"/>
                  <a:pt x="0" y="723900"/>
                </a:cubicBezTo>
                <a:cubicBezTo>
                  <a:pt x="-30591" y="612216"/>
                  <a:pt x="12574" y="527383"/>
                  <a:pt x="0" y="376428"/>
                </a:cubicBezTo>
                <a:cubicBezTo>
                  <a:pt x="-12574" y="225473"/>
                  <a:pt x="6341" y="15742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43357842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03991DAA-284C-E2E0-AF09-42A671B65573}"/>
              </a:ext>
            </a:extLst>
          </p:cNvPr>
          <p:cNvSpPr/>
          <p:nvPr/>
        </p:nvSpPr>
        <p:spPr>
          <a:xfrm>
            <a:off x="7620606" y="3907812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429260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69189 h 723900"/>
              <a:gd name="connsiteX4" fmla="*/ 825500 w 825500"/>
              <a:gd name="connsiteY4" fmla="*/ 723900 h 723900"/>
              <a:gd name="connsiteX5" fmla="*/ 437515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9189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extrusionOk="0">
                <a:moveTo>
                  <a:pt x="0" y="0"/>
                </a:moveTo>
                <a:cubicBezTo>
                  <a:pt x="169418" y="-32047"/>
                  <a:pt x="267352" y="49728"/>
                  <a:pt x="429260" y="0"/>
                </a:cubicBezTo>
                <a:cubicBezTo>
                  <a:pt x="591168" y="-49728"/>
                  <a:pt x="631026" y="30009"/>
                  <a:pt x="825500" y="0"/>
                </a:cubicBezTo>
                <a:cubicBezTo>
                  <a:pt x="865700" y="111405"/>
                  <a:pt x="793176" y="188730"/>
                  <a:pt x="825500" y="369189"/>
                </a:cubicBezTo>
                <a:cubicBezTo>
                  <a:pt x="857824" y="549648"/>
                  <a:pt x="795984" y="598185"/>
                  <a:pt x="825500" y="723900"/>
                </a:cubicBezTo>
                <a:cubicBezTo>
                  <a:pt x="701434" y="746207"/>
                  <a:pt x="569806" y="690814"/>
                  <a:pt x="437515" y="723900"/>
                </a:cubicBezTo>
                <a:cubicBezTo>
                  <a:pt x="305224" y="756986"/>
                  <a:pt x="209485" y="703142"/>
                  <a:pt x="0" y="723900"/>
                </a:cubicBezTo>
                <a:cubicBezTo>
                  <a:pt x="-29752" y="561591"/>
                  <a:pt x="5961" y="443319"/>
                  <a:pt x="0" y="369189"/>
                </a:cubicBezTo>
                <a:cubicBezTo>
                  <a:pt x="-5961" y="295059"/>
                  <a:pt x="28897" y="7562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7371804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 </a:t>
            </a:r>
          </a:p>
        </p:txBody>
      </p:sp>
      <p:sp>
        <p:nvSpPr>
          <p:cNvPr id="38" name="مستطيل 37">
            <a:extLst>
              <a:ext uri="{FF2B5EF4-FFF2-40B4-BE49-F238E27FC236}">
                <a16:creationId xmlns:a16="http://schemas.microsoft.com/office/drawing/2014/main" id="{E506B214-6E84-FCE2-CBC3-BEEFDD661D2B}"/>
              </a:ext>
            </a:extLst>
          </p:cNvPr>
          <p:cNvSpPr/>
          <p:nvPr/>
        </p:nvSpPr>
        <p:spPr>
          <a:xfrm>
            <a:off x="3168868" y="4050628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620002 w 3321438"/>
              <a:gd name="connsiteY1" fmla="*/ 0 h 581084"/>
              <a:gd name="connsiteX2" fmla="*/ 1073932 w 3321438"/>
              <a:gd name="connsiteY2" fmla="*/ 0 h 581084"/>
              <a:gd name="connsiteX3" fmla="*/ 1660719 w 3321438"/>
              <a:gd name="connsiteY3" fmla="*/ 0 h 581084"/>
              <a:gd name="connsiteX4" fmla="*/ 2114649 w 3321438"/>
              <a:gd name="connsiteY4" fmla="*/ 0 h 581084"/>
              <a:gd name="connsiteX5" fmla="*/ 2734651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67508 w 3321438"/>
              <a:gd name="connsiteY8" fmla="*/ 581084 h 581084"/>
              <a:gd name="connsiteX9" fmla="*/ 2347150 w 3321438"/>
              <a:gd name="connsiteY9" fmla="*/ 581084 h 581084"/>
              <a:gd name="connsiteX10" fmla="*/ 1893220 w 3321438"/>
              <a:gd name="connsiteY10" fmla="*/ 581084 h 581084"/>
              <a:gd name="connsiteX11" fmla="*/ 1273218 w 3321438"/>
              <a:gd name="connsiteY11" fmla="*/ 581084 h 581084"/>
              <a:gd name="connsiteX12" fmla="*/ 686431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extrusionOk="0">
                <a:moveTo>
                  <a:pt x="0" y="0"/>
                </a:moveTo>
                <a:cubicBezTo>
                  <a:pt x="214788" y="-7920"/>
                  <a:pt x="337143" y="31700"/>
                  <a:pt x="620002" y="0"/>
                </a:cubicBezTo>
                <a:cubicBezTo>
                  <a:pt x="902861" y="-31700"/>
                  <a:pt x="932293" y="27422"/>
                  <a:pt x="1073932" y="0"/>
                </a:cubicBezTo>
                <a:cubicBezTo>
                  <a:pt x="1215571" y="-27422"/>
                  <a:pt x="1534764" y="61120"/>
                  <a:pt x="1660719" y="0"/>
                </a:cubicBezTo>
                <a:cubicBezTo>
                  <a:pt x="1786674" y="-61120"/>
                  <a:pt x="1999396" y="28952"/>
                  <a:pt x="2114649" y="0"/>
                </a:cubicBezTo>
                <a:cubicBezTo>
                  <a:pt x="2229902" y="-28952"/>
                  <a:pt x="2502038" y="14822"/>
                  <a:pt x="2734651" y="0"/>
                </a:cubicBezTo>
                <a:cubicBezTo>
                  <a:pt x="2967264" y="-14822"/>
                  <a:pt x="3159723" y="65137"/>
                  <a:pt x="3321438" y="0"/>
                </a:cubicBezTo>
                <a:cubicBezTo>
                  <a:pt x="3366294" y="161199"/>
                  <a:pt x="3260236" y="313666"/>
                  <a:pt x="3321438" y="581084"/>
                </a:cubicBezTo>
                <a:cubicBezTo>
                  <a:pt x="3196017" y="584875"/>
                  <a:pt x="3046619" y="558278"/>
                  <a:pt x="2867508" y="581084"/>
                </a:cubicBezTo>
                <a:cubicBezTo>
                  <a:pt x="2688397" y="603890"/>
                  <a:pt x="2464995" y="532362"/>
                  <a:pt x="2347150" y="581084"/>
                </a:cubicBezTo>
                <a:cubicBezTo>
                  <a:pt x="2229305" y="629806"/>
                  <a:pt x="2013160" y="558101"/>
                  <a:pt x="1893220" y="581084"/>
                </a:cubicBezTo>
                <a:cubicBezTo>
                  <a:pt x="1773280" y="604067"/>
                  <a:pt x="1497077" y="541029"/>
                  <a:pt x="1273218" y="581084"/>
                </a:cubicBezTo>
                <a:cubicBezTo>
                  <a:pt x="1049359" y="621139"/>
                  <a:pt x="821873" y="566467"/>
                  <a:pt x="686431" y="581084"/>
                </a:cubicBezTo>
                <a:cubicBezTo>
                  <a:pt x="550989" y="595701"/>
                  <a:pt x="207092" y="571170"/>
                  <a:pt x="0" y="581084"/>
                </a:cubicBezTo>
                <a:cubicBezTo>
                  <a:pt x="-6103" y="338232"/>
                  <a:pt x="4883" y="12204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368242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cs typeface="+mj-cs"/>
              </a:rPr>
              <a:t>9960002527</a:t>
            </a:r>
            <a:endParaRPr lang="en-US" sz="2800" b="1" dirty="0">
              <a:cs typeface="+mj-cs"/>
            </a:endParaRPr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073B8003-A222-1948-6278-9C47CE305D57}"/>
              </a:ext>
            </a:extLst>
          </p:cNvPr>
          <p:cNvSpPr/>
          <p:nvPr/>
        </p:nvSpPr>
        <p:spPr>
          <a:xfrm>
            <a:off x="6642706" y="4050628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39624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39624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extrusionOk="0">
                <a:moveTo>
                  <a:pt x="0" y="0"/>
                </a:moveTo>
                <a:cubicBezTo>
                  <a:pt x="192278" y="-34078"/>
                  <a:pt x="207372" y="18384"/>
                  <a:pt x="396240" y="0"/>
                </a:cubicBezTo>
                <a:cubicBezTo>
                  <a:pt x="585108" y="-18384"/>
                  <a:pt x="738479" y="20618"/>
                  <a:pt x="825500" y="0"/>
                </a:cubicBezTo>
                <a:cubicBezTo>
                  <a:pt x="845821" y="127287"/>
                  <a:pt x="790954" y="337168"/>
                  <a:pt x="825500" y="581084"/>
                </a:cubicBezTo>
                <a:cubicBezTo>
                  <a:pt x="701671" y="600497"/>
                  <a:pt x="537249" y="548414"/>
                  <a:pt x="396240" y="581084"/>
                </a:cubicBezTo>
                <a:cubicBezTo>
                  <a:pt x="255231" y="613754"/>
                  <a:pt x="112062" y="540858"/>
                  <a:pt x="0" y="581084"/>
                </a:cubicBezTo>
                <a:cubicBezTo>
                  <a:pt x="-466" y="391058"/>
                  <a:pt x="58520" y="18892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303283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7E6556D1-9A65-1F9F-23F0-A943F2AA0A51}"/>
              </a:ext>
            </a:extLst>
          </p:cNvPr>
          <p:cNvSpPr txBox="1"/>
          <p:nvPr/>
        </p:nvSpPr>
        <p:spPr>
          <a:xfrm>
            <a:off x="3817883" y="1292773"/>
            <a:ext cx="4556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b="1" dirty="0">
                <a:solidFill>
                  <a:srgbClr val="D70717"/>
                </a:solidFill>
                <a:cs typeface="+mj-cs"/>
              </a:rPr>
              <a:t>ردمك (9960002527)</a:t>
            </a:r>
            <a:endParaRPr lang="en-US" sz="3600" b="1" dirty="0">
              <a:solidFill>
                <a:srgbClr val="D70717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0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مستطيل 34">
            <a:extLst>
              <a:ext uri="{FF2B5EF4-FFF2-40B4-BE49-F238E27FC236}">
                <a16:creationId xmlns:a16="http://schemas.microsoft.com/office/drawing/2014/main" id="{CD53ED8A-8B3E-2E76-5002-E4F748587D6F}"/>
              </a:ext>
            </a:extLst>
          </p:cNvPr>
          <p:cNvSpPr/>
          <p:nvPr/>
        </p:nvSpPr>
        <p:spPr>
          <a:xfrm>
            <a:off x="9474805" y="3429000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461970 w 1428773"/>
              <a:gd name="connsiteY1" fmla="*/ 0 h 1202712"/>
              <a:gd name="connsiteX2" fmla="*/ 923940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424958 h 1202712"/>
              <a:gd name="connsiteX5" fmla="*/ 1428773 w 1428773"/>
              <a:gd name="connsiteY5" fmla="*/ 813835 h 1202712"/>
              <a:gd name="connsiteX6" fmla="*/ 1428773 w 1428773"/>
              <a:gd name="connsiteY6" fmla="*/ 1202712 h 1202712"/>
              <a:gd name="connsiteX7" fmla="*/ 923940 w 1428773"/>
              <a:gd name="connsiteY7" fmla="*/ 1202712 h 1202712"/>
              <a:gd name="connsiteX8" fmla="*/ 419107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25862 h 1202712"/>
              <a:gd name="connsiteX11" fmla="*/ 0 w 1428773"/>
              <a:gd name="connsiteY11" fmla="*/ 424958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extrusionOk="0">
                <a:moveTo>
                  <a:pt x="0" y="0"/>
                </a:moveTo>
                <a:cubicBezTo>
                  <a:pt x="149516" y="-2991"/>
                  <a:pt x="273207" y="50224"/>
                  <a:pt x="461970" y="0"/>
                </a:cubicBezTo>
                <a:cubicBezTo>
                  <a:pt x="650733" y="-50224"/>
                  <a:pt x="751364" y="39396"/>
                  <a:pt x="923940" y="0"/>
                </a:cubicBezTo>
                <a:cubicBezTo>
                  <a:pt x="1096516" y="-39396"/>
                  <a:pt x="1264063" y="50910"/>
                  <a:pt x="1428773" y="0"/>
                </a:cubicBezTo>
                <a:cubicBezTo>
                  <a:pt x="1447117" y="113956"/>
                  <a:pt x="1405723" y="276942"/>
                  <a:pt x="1428773" y="424958"/>
                </a:cubicBezTo>
                <a:cubicBezTo>
                  <a:pt x="1451823" y="572974"/>
                  <a:pt x="1410565" y="722807"/>
                  <a:pt x="1428773" y="813835"/>
                </a:cubicBezTo>
                <a:cubicBezTo>
                  <a:pt x="1446981" y="904863"/>
                  <a:pt x="1404476" y="1116433"/>
                  <a:pt x="1428773" y="1202712"/>
                </a:cubicBezTo>
                <a:cubicBezTo>
                  <a:pt x="1234355" y="1228415"/>
                  <a:pt x="1134812" y="1182367"/>
                  <a:pt x="923940" y="1202712"/>
                </a:cubicBezTo>
                <a:cubicBezTo>
                  <a:pt x="713068" y="1223057"/>
                  <a:pt x="631263" y="1176039"/>
                  <a:pt x="419107" y="1202712"/>
                </a:cubicBezTo>
                <a:cubicBezTo>
                  <a:pt x="206951" y="1229385"/>
                  <a:pt x="116273" y="1183041"/>
                  <a:pt x="0" y="1202712"/>
                </a:cubicBezTo>
                <a:cubicBezTo>
                  <a:pt x="-15165" y="1043816"/>
                  <a:pt x="1508" y="907264"/>
                  <a:pt x="0" y="825862"/>
                </a:cubicBezTo>
                <a:cubicBezTo>
                  <a:pt x="-1508" y="744460"/>
                  <a:pt x="951" y="579389"/>
                  <a:pt x="0" y="424958"/>
                </a:cubicBezTo>
                <a:cubicBezTo>
                  <a:pt x="-951" y="270527"/>
                  <a:pt x="16207" y="10222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4706378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</a:t>
            </a:r>
            <a:r>
              <a:rPr lang="ar-IQ" sz="40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020</a:t>
            </a:r>
            <a:endParaRPr lang="ar-IQ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  <p:sp>
        <p:nvSpPr>
          <p:cNvPr id="36" name="مستطيل 35">
            <a:extLst>
              <a:ext uri="{FF2B5EF4-FFF2-40B4-BE49-F238E27FC236}">
                <a16:creationId xmlns:a16="http://schemas.microsoft.com/office/drawing/2014/main" id="{D9793EF0-364F-CDDD-665D-C21A84563CC2}"/>
              </a:ext>
            </a:extLst>
          </p:cNvPr>
          <p:cNvSpPr/>
          <p:nvPr/>
        </p:nvSpPr>
        <p:spPr>
          <a:xfrm>
            <a:off x="8535006" y="3907812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416941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40233 h 723900"/>
              <a:gd name="connsiteX4" fmla="*/ 850900 w 850900"/>
              <a:gd name="connsiteY4" fmla="*/ 723900 h 723900"/>
              <a:gd name="connsiteX5" fmla="*/ 416941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76428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extrusionOk="0">
                <a:moveTo>
                  <a:pt x="0" y="0"/>
                </a:moveTo>
                <a:cubicBezTo>
                  <a:pt x="175220" y="-38436"/>
                  <a:pt x="274623" y="8107"/>
                  <a:pt x="416941" y="0"/>
                </a:cubicBezTo>
                <a:cubicBezTo>
                  <a:pt x="559259" y="-8107"/>
                  <a:pt x="754780" y="40777"/>
                  <a:pt x="850900" y="0"/>
                </a:cubicBezTo>
                <a:cubicBezTo>
                  <a:pt x="867558" y="98270"/>
                  <a:pt x="823778" y="219417"/>
                  <a:pt x="850900" y="340233"/>
                </a:cubicBezTo>
                <a:cubicBezTo>
                  <a:pt x="878022" y="461049"/>
                  <a:pt x="820345" y="539580"/>
                  <a:pt x="850900" y="723900"/>
                </a:cubicBezTo>
                <a:cubicBezTo>
                  <a:pt x="686857" y="725612"/>
                  <a:pt x="588149" y="703665"/>
                  <a:pt x="416941" y="723900"/>
                </a:cubicBezTo>
                <a:cubicBezTo>
                  <a:pt x="245733" y="744135"/>
                  <a:pt x="200028" y="698500"/>
                  <a:pt x="0" y="723900"/>
                </a:cubicBezTo>
                <a:cubicBezTo>
                  <a:pt x="-30591" y="612216"/>
                  <a:pt x="12574" y="527383"/>
                  <a:pt x="0" y="376428"/>
                </a:cubicBezTo>
                <a:cubicBezTo>
                  <a:pt x="-12574" y="225473"/>
                  <a:pt x="6341" y="15742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43357842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03991DAA-284C-E2E0-AF09-42A671B65573}"/>
              </a:ext>
            </a:extLst>
          </p:cNvPr>
          <p:cNvSpPr/>
          <p:nvPr/>
        </p:nvSpPr>
        <p:spPr>
          <a:xfrm>
            <a:off x="7620606" y="3907812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429260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69189 h 723900"/>
              <a:gd name="connsiteX4" fmla="*/ 825500 w 825500"/>
              <a:gd name="connsiteY4" fmla="*/ 723900 h 723900"/>
              <a:gd name="connsiteX5" fmla="*/ 437515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9189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extrusionOk="0">
                <a:moveTo>
                  <a:pt x="0" y="0"/>
                </a:moveTo>
                <a:cubicBezTo>
                  <a:pt x="169418" y="-32047"/>
                  <a:pt x="267352" y="49728"/>
                  <a:pt x="429260" y="0"/>
                </a:cubicBezTo>
                <a:cubicBezTo>
                  <a:pt x="591168" y="-49728"/>
                  <a:pt x="631026" y="30009"/>
                  <a:pt x="825500" y="0"/>
                </a:cubicBezTo>
                <a:cubicBezTo>
                  <a:pt x="865700" y="111405"/>
                  <a:pt x="793176" y="188730"/>
                  <a:pt x="825500" y="369189"/>
                </a:cubicBezTo>
                <a:cubicBezTo>
                  <a:pt x="857824" y="549648"/>
                  <a:pt x="795984" y="598185"/>
                  <a:pt x="825500" y="723900"/>
                </a:cubicBezTo>
                <a:cubicBezTo>
                  <a:pt x="701434" y="746207"/>
                  <a:pt x="569806" y="690814"/>
                  <a:pt x="437515" y="723900"/>
                </a:cubicBezTo>
                <a:cubicBezTo>
                  <a:pt x="305224" y="756986"/>
                  <a:pt x="209485" y="703142"/>
                  <a:pt x="0" y="723900"/>
                </a:cubicBezTo>
                <a:cubicBezTo>
                  <a:pt x="-29752" y="561591"/>
                  <a:pt x="5961" y="443319"/>
                  <a:pt x="0" y="369189"/>
                </a:cubicBezTo>
                <a:cubicBezTo>
                  <a:pt x="-5961" y="295059"/>
                  <a:pt x="28897" y="7562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7371804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# </a:t>
            </a:r>
          </a:p>
        </p:txBody>
      </p:sp>
      <p:sp>
        <p:nvSpPr>
          <p:cNvPr id="38" name="مستطيل 37">
            <a:extLst>
              <a:ext uri="{FF2B5EF4-FFF2-40B4-BE49-F238E27FC236}">
                <a16:creationId xmlns:a16="http://schemas.microsoft.com/office/drawing/2014/main" id="{E506B214-6E84-FCE2-CBC3-BEEFDD661D2B}"/>
              </a:ext>
            </a:extLst>
          </p:cNvPr>
          <p:cNvSpPr/>
          <p:nvPr/>
        </p:nvSpPr>
        <p:spPr>
          <a:xfrm>
            <a:off x="3168868" y="4050628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620002 w 3321438"/>
              <a:gd name="connsiteY1" fmla="*/ 0 h 581084"/>
              <a:gd name="connsiteX2" fmla="*/ 1073932 w 3321438"/>
              <a:gd name="connsiteY2" fmla="*/ 0 h 581084"/>
              <a:gd name="connsiteX3" fmla="*/ 1660719 w 3321438"/>
              <a:gd name="connsiteY3" fmla="*/ 0 h 581084"/>
              <a:gd name="connsiteX4" fmla="*/ 2114649 w 3321438"/>
              <a:gd name="connsiteY4" fmla="*/ 0 h 581084"/>
              <a:gd name="connsiteX5" fmla="*/ 2734651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67508 w 3321438"/>
              <a:gd name="connsiteY8" fmla="*/ 581084 h 581084"/>
              <a:gd name="connsiteX9" fmla="*/ 2347150 w 3321438"/>
              <a:gd name="connsiteY9" fmla="*/ 581084 h 581084"/>
              <a:gd name="connsiteX10" fmla="*/ 1893220 w 3321438"/>
              <a:gd name="connsiteY10" fmla="*/ 581084 h 581084"/>
              <a:gd name="connsiteX11" fmla="*/ 1273218 w 3321438"/>
              <a:gd name="connsiteY11" fmla="*/ 581084 h 581084"/>
              <a:gd name="connsiteX12" fmla="*/ 686431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extrusionOk="0">
                <a:moveTo>
                  <a:pt x="0" y="0"/>
                </a:moveTo>
                <a:cubicBezTo>
                  <a:pt x="214788" y="-7920"/>
                  <a:pt x="337143" y="31700"/>
                  <a:pt x="620002" y="0"/>
                </a:cubicBezTo>
                <a:cubicBezTo>
                  <a:pt x="902861" y="-31700"/>
                  <a:pt x="932293" y="27422"/>
                  <a:pt x="1073932" y="0"/>
                </a:cubicBezTo>
                <a:cubicBezTo>
                  <a:pt x="1215571" y="-27422"/>
                  <a:pt x="1534764" y="61120"/>
                  <a:pt x="1660719" y="0"/>
                </a:cubicBezTo>
                <a:cubicBezTo>
                  <a:pt x="1786674" y="-61120"/>
                  <a:pt x="1999396" y="28952"/>
                  <a:pt x="2114649" y="0"/>
                </a:cubicBezTo>
                <a:cubicBezTo>
                  <a:pt x="2229902" y="-28952"/>
                  <a:pt x="2502038" y="14822"/>
                  <a:pt x="2734651" y="0"/>
                </a:cubicBezTo>
                <a:cubicBezTo>
                  <a:pt x="2967264" y="-14822"/>
                  <a:pt x="3159723" y="65137"/>
                  <a:pt x="3321438" y="0"/>
                </a:cubicBezTo>
                <a:cubicBezTo>
                  <a:pt x="3366294" y="161199"/>
                  <a:pt x="3260236" y="313666"/>
                  <a:pt x="3321438" y="581084"/>
                </a:cubicBezTo>
                <a:cubicBezTo>
                  <a:pt x="3196017" y="584875"/>
                  <a:pt x="3046619" y="558278"/>
                  <a:pt x="2867508" y="581084"/>
                </a:cubicBezTo>
                <a:cubicBezTo>
                  <a:pt x="2688397" y="603890"/>
                  <a:pt x="2464995" y="532362"/>
                  <a:pt x="2347150" y="581084"/>
                </a:cubicBezTo>
                <a:cubicBezTo>
                  <a:pt x="2229305" y="629806"/>
                  <a:pt x="2013160" y="558101"/>
                  <a:pt x="1893220" y="581084"/>
                </a:cubicBezTo>
                <a:cubicBezTo>
                  <a:pt x="1773280" y="604067"/>
                  <a:pt x="1497077" y="541029"/>
                  <a:pt x="1273218" y="581084"/>
                </a:cubicBezTo>
                <a:cubicBezTo>
                  <a:pt x="1049359" y="621139"/>
                  <a:pt x="821873" y="566467"/>
                  <a:pt x="686431" y="581084"/>
                </a:cubicBezTo>
                <a:cubicBezTo>
                  <a:pt x="550989" y="595701"/>
                  <a:pt x="207092" y="571170"/>
                  <a:pt x="0" y="581084"/>
                </a:cubicBezTo>
                <a:cubicBezTo>
                  <a:pt x="-6103" y="338232"/>
                  <a:pt x="4883" y="12204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368242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cs typeface="+mj-cs"/>
              </a:rPr>
              <a:t>9960002527</a:t>
            </a:r>
            <a:endParaRPr lang="en-US" sz="2800" b="1" dirty="0">
              <a:cs typeface="+mj-cs"/>
            </a:endParaRPr>
          </a:p>
        </p:txBody>
      </p:sp>
      <p:sp>
        <p:nvSpPr>
          <p:cNvPr id="39" name="مستطيل 38">
            <a:extLst>
              <a:ext uri="{FF2B5EF4-FFF2-40B4-BE49-F238E27FC236}">
                <a16:creationId xmlns:a16="http://schemas.microsoft.com/office/drawing/2014/main" id="{6558FE78-C996-353D-C994-1F9FEA4F3A6A}"/>
              </a:ext>
            </a:extLst>
          </p:cNvPr>
          <p:cNvSpPr/>
          <p:nvPr/>
        </p:nvSpPr>
        <p:spPr>
          <a:xfrm>
            <a:off x="3168868" y="4798236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487144 w 3321438"/>
              <a:gd name="connsiteY1" fmla="*/ 0 h 581084"/>
              <a:gd name="connsiteX2" fmla="*/ 974288 w 3321438"/>
              <a:gd name="connsiteY2" fmla="*/ 0 h 581084"/>
              <a:gd name="connsiteX3" fmla="*/ 1461433 w 3321438"/>
              <a:gd name="connsiteY3" fmla="*/ 0 h 581084"/>
              <a:gd name="connsiteX4" fmla="*/ 2015006 w 3321438"/>
              <a:gd name="connsiteY4" fmla="*/ 0 h 581084"/>
              <a:gd name="connsiteX5" fmla="*/ 2601793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01079 w 3321438"/>
              <a:gd name="connsiteY8" fmla="*/ 581084 h 581084"/>
              <a:gd name="connsiteX9" fmla="*/ 2280721 w 3321438"/>
              <a:gd name="connsiteY9" fmla="*/ 581084 h 581084"/>
              <a:gd name="connsiteX10" fmla="*/ 1826791 w 3321438"/>
              <a:gd name="connsiteY10" fmla="*/ 581084 h 581084"/>
              <a:gd name="connsiteX11" fmla="*/ 1339647 w 3321438"/>
              <a:gd name="connsiteY11" fmla="*/ 581084 h 581084"/>
              <a:gd name="connsiteX12" fmla="*/ 852502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extrusionOk="0">
                <a:moveTo>
                  <a:pt x="0" y="0"/>
                </a:moveTo>
                <a:cubicBezTo>
                  <a:pt x="209240" y="-42460"/>
                  <a:pt x="334011" y="32721"/>
                  <a:pt x="487144" y="0"/>
                </a:cubicBezTo>
                <a:cubicBezTo>
                  <a:pt x="640277" y="-32721"/>
                  <a:pt x="871254" y="35870"/>
                  <a:pt x="974288" y="0"/>
                </a:cubicBezTo>
                <a:cubicBezTo>
                  <a:pt x="1077322" y="-35870"/>
                  <a:pt x="1331444" y="5122"/>
                  <a:pt x="1461433" y="0"/>
                </a:cubicBezTo>
                <a:cubicBezTo>
                  <a:pt x="1591423" y="-5122"/>
                  <a:pt x="1851372" y="61662"/>
                  <a:pt x="2015006" y="0"/>
                </a:cubicBezTo>
                <a:cubicBezTo>
                  <a:pt x="2178640" y="-61662"/>
                  <a:pt x="2441744" y="45482"/>
                  <a:pt x="2601793" y="0"/>
                </a:cubicBezTo>
                <a:cubicBezTo>
                  <a:pt x="2761842" y="-45482"/>
                  <a:pt x="3125890" y="18541"/>
                  <a:pt x="3321438" y="0"/>
                </a:cubicBezTo>
                <a:cubicBezTo>
                  <a:pt x="3374240" y="153025"/>
                  <a:pt x="3258644" y="410629"/>
                  <a:pt x="3321438" y="581084"/>
                </a:cubicBezTo>
                <a:cubicBezTo>
                  <a:pt x="3097400" y="625570"/>
                  <a:pt x="2953618" y="544449"/>
                  <a:pt x="2801079" y="581084"/>
                </a:cubicBezTo>
                <a:cubicBezTo>
                  <a:pt x="2648540" y="617719"/>
                  <a:pt x="2415131" y="527277"/>
                  <a:pt x="2280721" y="581084"/>
                </a:cubicBezTo>
                <a:cubicBezTo>
                  <a:pt x="2146311" y="634891"/>
                  <a:pt x="1989844" y="569733"/>
                  <a:pt x="1826791" y="581084"/>
                </a:cubicBezTo>
                <a:cubicBezTo>
                  <a:pt x="1663738" y="592435"/>
                  <a:pt x="1545413" y="532000"/>
                  <a:pt x="1339647" y="581084"/>
                </a:cubicBezTo>
                <a:cubicBezTo>
                  <a:pt x="1133881" y="630168"/>
                  <a:pt x="1074509" y="570935"/>
                  <a:pt x="852502" y="581084"/>
                </a:cubicBezTo>
                <a:cubicBezTo>
                  <a:pt x="630495" y="591233"/>
                  <a:pt x="380416" y="552155"/>
                  <a:pt x="0" y="581084"/>
                </a:cubicBezTo>
                <a:cubicBezTo>
                  <a:pt x="-16874" y="388247"/>
                  <a:pt x="7088" y="289676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105623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غلاف ورقي</a:t>
            </a:r>
          </a:p>
        </p:txBody>
      </p:sp>
      <p:sp>
        <p:nvSpPr>
          <p:cNvPr id="40" name="مستطيل 39">
            <a:extLst>
              <a:ext uri="{FF2B5EF4-FFF2-40B4-BE49-F238E27FC236}">
                <a16:creationId xmlns:a16="http://schemas.microsoft.com/office/drawing/2014/main" id="{1F53E927-79CB-C48D-2F28-F6B815E37F40}"/>
              </a:ext>
            </a:extLst>
          </p:cNvPr>
          <p:cNvSpPr/>
          <p:nvPr/>
        </p:nvSpPr>
        <p:spPr>
          <a:xfrm>
            <a:off x="3182816" y="5541477"/>
            <a:ext cx="3321438" cy="581084"/>
          </a:xfrm>
          <a:custGeom>
            <a:avLst/>
            <a:gdLst>
              <a:gd name="connsiteX0" fmla="*/ 0 w 3321438"/>
              <a:gd name="connsiteY0" fmla="*/ 0 h 581084"/>
              <a:gd name="connsiteX1" fmla="*/ 453930 w 3321438"/>
              <a:gd name="connsiteY1" fmla="*/ 0 h 581084"/>
              <a:gd name="connsiteX2" fmla="*/ 941074 w 3321438"/>
              <a:gd name="connsiteY2" fmla="*/ 0 h 581084"/>
              <a:gd name="connsiteX3" fmla="*/ 1527861 w 3321438"/>
              <a:gd name="connsiteY3" fmla="*/ 0 h 581084"/>
              <a:gd name="connsiteX4" fmla="*/ 2048220 w 3321438"/>
              <a:gd name="connsiteY4" fmla="*/ 0 h 581084"/>
              <a:gd name="connsiteX5" fmla="*/ 2535364 w 3321438"/>
              <a:gd name="connsiteY5" fmla="*/ 0 h 581084"/>
              <a:gd name="connsiteX6" fmla="*/ 3321438 w 3321438"/>
              <a:gd name="connsiteY6" fmla="*/ 0 h 581084"/>
              <a:gd name="connsiteX7" fmla="*/ 3321438 w 3321438"/>
              <a:gd name="connsiteY7" fmla="*/ 581084 h 581084"/>
              <a:gd name="connsiteX8" fmla="*/ 2801079 w 3321438"/>
              <a:gd name="connsiteY8" fmla="*/ 581084 h 581084"/>
              <a:gd name="connsiteX9" fmla="*/ 2214292 w 3321438"/>
              <a:gd name="connsiteY9" fmla="*/ 581084 h 581084"/>
              <a:gd name="connsiteX10" fmla="*/ 1760362 w 3321438"/>
              <a:gd name="connsiteY10" fmla="*/ 581084 h 581084"/>
              <a:gd name="connsiteX11" fmla="*/ 1206789 w 3321438"/>
              <a:gd name="connsiteY11" fmla="*/ 581084 h 581084"/>
              <a:gd name="connsiteX12" fmla="*/ 719645 w 3321438"/>
              <a:gd name="connsiteY12" fmla="*/ 581084 h 581084"/>
              <a:gd name="connsiteX13" fmla="*/ 0 w 3321438"/>
              <a:gd name="connsiteY13" fmla="*/ 581084 h 581084"/>
              <a:gd name="connsiteX14" fmla="*/ 0 w 3321438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21438" h="581084" extrusionOk="0">
                <a:moveTo>
                  <a:pt x="0" y="0"/>
                </a:moveTo>
                <a:cubicBezTo>
                  <a:pt x="113042" y="-2624"/>
                  <a:pt x="290986" y="2468"/>
                  <a:pt x="453930" y="0"/>
                </a:cubicBezTo>
                <a:cubicBezTo>
                  <a:pt x="616874" y="-2468"/>
                  <a:pt x="723155" y="28093"/>
                  <a:pt x="941074" y="0"/>
                </a:cubicBezTo>
                <a:cubicBezTo>
                  <a:pt x="1158993" y="-28093"/>
                  <a:pt x="1259684" y="41123"/>
                  <a:pt x="1527861" y="0"/>
                </a:cubicBezTo>
                <a:cubicBezTo>
                  <a:pt x="1796038" y="-41123"/>
                  <a:pt x="1841726" y="24820"/>
                  <a:pt x="2048220" y="0"/>
                </a:cubicBezTo>
                <a:cubicBezTo>
                  <a:pt x="2254714" y="-24820"/>
                  <a:pt x="2380384" y="21479"/>
                  <a:pt x="2535364" y="0"/>
                </a:cubicBezTo>
                <a:cubicBezTo>
                  <a:pt x="2690344" y="-21479"/>
                  <a:pt x="3002861" y="8102"/>
                  <a:pt x="3321438" y="0"/>
                </a:cubicBezTo>
                <a:cubicBezTo>
                  <a:pt x="3339211" y="231524"/>
                  <a:pt x="3257896" y="334598"/>
                  <a:pt x="3321438" y="581084"/>
                </a:cubicBezTo>
                <a:cubicBezTo>
                  <a:pt x="3139812" y="593954"/>
                  <a:pt x="3000359" y="538054"/>
                  <a:pt x="2801079" y="581084"/>
                </a:cubicBezTo>
                <a:cubicBezTo>
                  <a:pt x="2601799" y="624114"/>
                  <a:pt x="2383242" y="558037"/>
                  <a:pt x="2214292" y="581084"/>
                </a:cubicBezTo>
                <a:cubicBezTo>
                  <a:pt x="2045342" y="604131"/>
                  <a:pt x="1913758" y="568333"/>
                  <a:pt x="1760362" y="581084"/>
                </a:cubicBezTo>
                <a:cubicBezTo>
                  <a:pt x="1606966" y="593835"/>
                  <a:pt x="1465261" y="516960"/>
                  <a:pt x="1206789" y="581084"/>
                </a:cubicBezTo>
                <a:cubicBezTo>
                  <a:pt x="948317" y="645208"/>
                  <a:pt x="884961" y="570141"/>
                  <a:pt x="719645" y="581084"/>
                </a:cubicBezTo>
                <a:cubicBezTo>
                  <a:pt x="554329" y="592027"/>
                  <a:pt x="359622" y="563513"/>
                  <a:pt x="0" y="581084"/>
                </a:cubicBezTo>
                <a:cubicBezTo>
                  <a:pt x="-46255" y="300369"/>
                  <a:pt x="47904" y="21512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3365327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:3$</a:t>
            </a:r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073B8003-A222-1948-6278-9C47CE305D57}"/>
              </a:ext>
            </a:extLst>
          </p:cNvPr>
          <p:cNvSpPr/>
          <p:nvPr/>
        </p:nvSpPr>
        <p:spPr>
          <a:xfrm>
            <a:off x="6642706" y="4050628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39624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39624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extrusionOk="0">
                <a:moveTo>
                  <a:pt x="0" y="0"/>
                </a:moveTo>
                <a:cubicBezTo>
                  <a:pt x="192278" y="-34078"/>
                  <a:pt x="207372" y="18384"/>
                  <a:pt x="396240" y="0"/>
                </a:cubicBezTo>
                <a:cubicBezTo>
                  <a:pt x="585108" y="-18384"/>
                  <a:pt x="738479" y="20618"/>
                  <a:pt x="825500" y="0"/>
                </a:cubicBezTo>
                <a:cubicBezTo>
                  <a:pt x="845821" y="127287"/>
                  <a:pt x="790954" y="337168"/>
                  <a:pt x="825500" y="581084"/>
                </a:cubicBezTo>
                <a:cubicBezTo>
                  <a:pt x="701671" y="600497"/>
                  <a:pt x="537249" y="548414"/>
                  <a:pt x="396240" y="581084"/>
                </a:cubicBezTo>
                <a:cubicBezTo>
                  <a:pt x="255231" y="613754"/>
                  <a:pt x="112062" y="540858"/>
                  <a:pt x="0" y="581084"/>
                </a:cubicBezTo>
                <a:cubicBezTo>
                  <a:pt x="-466" y="391058"/>
                  <a:pt x="58520" y="18892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303283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2" name="مستطيل 41">
            <a:extLst>
              <a:ext uri="{FF2B5EF4-FFF2-40B4-BE49-F238E27FC236}">
                <a16:creationId xmlns:a16="http://schemas.microsoft.com/office/drawing/2014/main" id="{224F7121-F50A-8C1A-615D-1B751E9D75FD}"/>
              </a:ext>
            </a:extLst>
          </p:cNvPr>
          <p:cNvSpPr/>
          <p:nvPr/>
        </p:nvSpPr>
        <p:spPr>
          <a:xfrm>
            <a:off x="6642706" y="4798236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1275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2926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extrusionOk="0">
                <a:moveTo>
                  <a:pt x="0" y="0"/>
                </a:moveTo>
                <a:cubicBezTo>
                  <a:pt x="86421" y="-30207"/>
                  <a:pt x="215402" y="24950"/>
                  <a:pt x="412750" y="0"/>
                </a:cubicBezTo>
                <a:cubicBezTo>
                  <a:pt x="610098" y="-24950"/>
                  <a:pt x="714022" y="8447"/>
                  <a:pt x="825500" y="0"/>
                </a:cubicBezTo>
                <a:cubicBezTo>
                  <a:pt x="840155" y="188127"/>
                  <a:pt x="790374" y="360924"/>
                  <a:pt x="825500" y="581084"/>
                </a:cubicBezTo>
                <a:cubicBezTo>
                  <a:pt x="629502" y="583849"/>
                  <a:pt x="558365" y="577123"/>
                  <a:pt x="429260" y="581084"/>
                </a:cubicBezTo>
                <a:cubicBezTo>
                  <a:pt x="300155" y="585045"/>
                  <a:pt x="112102" y="543213"/>
                  <a:pt x="0" y="581084"/>
                </a:cubicBezTo>
                <a:cubicBezTo>
                  <a:pt x="-15391" y="436368"/>
                  <a:pt x="65893" y="14670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9893755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q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D7E9B459-7917-EA1C-71F1-1AF31E720E5F}"/>
              </a:ext>
            </a:extLst>
          </p:cNvPr>
          <p:cNvSpPr/>
          <p:nvPr/>
        </p:nvSpPr>
        <p:spPr>
          <a:xfrm>
            <a:off x="6642706" y="5541476"/>
            <a:ext cx="849737" cy="581084"/>
          </a:xfrm>
          <a:custGeom>
            <a:avLst/>
            <a:gdLst>
              <a:gd name="connsiteX0" fmla="*/ 0 w 849737"/>
              <a:gd name="connsiteY0" fmla="*/ 0 h 581084"/>
              <a:gd name="connsiteX1" fmla="*/ 424869 w 849737"/>
              <a:gd name="connsiteY1" fmla="*/ 0 h 581084"/>
              <a:gd name="connsiteX2" fmla="*/ 849737 w 849737"/>
              <a:gd name="connsiteY2" fmla="*/ 0 h 581084"/>
              <a:gd name="connsiteX3" fmla="*/ 849737 w 849737"/>
              <a:gd name="connsiteY3" fmla="*/ 581084 h 581084"/>
              <a:gd name="connsiteX4" fmla="*/ 441863 w 849737"/>
              <a:gd name="connsiteY4" fmla="*/ 581084 h 581084"/>
              <a:gd name="connsiteX5" fmla="*/ 0 w 849737"/>
              <a:gd name="connsiteY5" fmla="*/ 581084 h 581084"/>
              <a:gd name="connsiteX6" fmla="*/ 0 w 849737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737" h="581084" extrusionOk="0">
                <a:moveTo>
                  <a:pt x="0" y="0"/>
                </a:moveTo>
                <a:cubicBezTo>
                  <a:pt x="138361" y="-35345"/>
                  <a:pt x="324000" y="722"/>
                  <a:pt x="424869" y="0"/>
                </a:cubicBezTo>
                <a:cubicBezTo>
                  <a:pt x="525738" y="-722"/>
                  <a:pt x="740886" y="13254"/>
                  <a:pt x="849737" y="0"/>
                </a:cubicBezTo>
                <a:cubicBezTo>
                  <a:pt x="901548" y="156916"/>
                  <a:pt x="836336" y="320117"/>
                  <a:pt x="849737" y="581084"/>
                </a:cubicBezTo>
                <a:cubicBezTo>
                  <a:pt x="693390" y="582178"/>
                  <a:pt x="568594" y="558424"/>
                  <a:pt x="441863" y="581084"/>
                </a:cubicBezTo>
                <a:cubicBezTo>
                  <a:pt x="315132" y="603744"/>
                  <a:pt x="205327" y="532686"/>
                  <a:pt x="0" y="581084"/>
                </a:cubicBezTo>
                <a:cubicBezTo>
                  <a:pt x="-43808" y="351496"/>
                  <a:pt x="8980" y="23921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4161050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$</a:t>
            </a: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7E6556D1-9A65-1F9F-23F0-A943F2AA0A51}"/>
              </a:ext>
            </a:extLst>
          </p:cNvPr>
          <p:cNvSpPr txBox="1"/>
          <p:nvPr/>
        </p:nvSpPr>
        <p:spPr>
          <a:xfrm>
            <a:off x="4351283" y="567559"/>
            <a:ext cx="5123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3600" b="1" dirty="0">
                <a:cs typeface="+mj-cs"/>
              </a:rPr>
              <a:t>9960002527</a:t>
            </a:r>
          </a:p>
          <a:p>
            <a:r>
              <a:rPr lang="ar-IQ" sz="3600" b="1" dirty="0">
                <a:cs typeface="+mj-cs"/>
              </a:rPr>
              <a:t>3$</a:t>
            </a:r>
          </a:p>
          <a:p>
            <a:r>
              <a:rPr lang="ar-IQ" sz="3600" b="1" dirty="0">
                <a:cs typeface="+mj-cs"/>
              </a:rPr>
              <a:t>غلاف</a:t>
            </a:r>
            <a:r>
              <a:rPr lang="en-US" sz="3600" b="1" dirty="0">
                <a:cs typeface="+mj-cs"/>
              </a:rPr>
              <a:t>  </a:t>
            </a:r>
            <a:r>
              <a:rPr lang="ar-IQ" sz="3600" b="1" dirty="0">
                <a:cs typeface="+mj-cs"/>
              </a:rPr>
              <a:t>ورقي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061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26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5ACD325-F739-4AE5-A4C5-FC982E4676A3}">
  <we:reference id="wa104380907" version="3.1.0.0" store="ar-SA" storeType="OMEX"/>
  <we:alternateReferences>
    <we:reference id="wa104380907" version="3.1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87</Words>
  <Application>Microsoft Office PowerPoint</Application>
  <PresentationFormat>شاشة عريضة</PresentationFormat>
  <Paragraphs>42</Paragraphs>
  <Slides>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نسق Office</vt:lpstr>
      <vt:lpstr>حقل الترقيم الدولي المعياري </vt:lpstr>
      <vt:lpstr> </vt:lpstr>
      <vt:lpstr>حقل الترقيم الدولي المعياري (ردمك)  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آلية بناء الحقول وفق معيار مارك 21</dc:title>
  <dc:creator>أحمد عيدان محمد</dc:creator>
  <cp:lastModifiedBy>ahmed lib</cp:lastModifiedBy>
  <cp:revision>37</cp:revision>
  <dcterms:created xsi:type="dcterms:W3CDTF">2017-12-18T06:19:14Z</dcterms:created>
  <dcterms:modified xsi:type="dcterms:W3CDTF">2024-01-04T04:05:41Z</dcterms:modified>
</cp:coreProperties>
</file>