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8F859A5-B51C-4B20-9522-55D68568566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C50565-A684-4725-A21C-757ABD9F7F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محاضرات في التصوف الإسلامي 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rtl="1"/>
            <a:r>
              <a:rPr lang="ar-IQ" dirty="0" smtClean="0"/>
              <a:t>القيت على طلبة المرحلة الرابعة </a:t>
            </a:r>
          </a:p>
          <a:p>
            <a:pPr rtl="1"/>
            <a:r>
              <a:rPr lang="ar-IQ" dirty="0" smtClean="0"/>
              <a:t>قسم الفلسفة</a:t>
            </a:r>
          </a:p>
          <a:p>
            <a:pPr rtl="1"/>
            <a:r>
              <a:rPr lang="ar-IQ" dirty="0" smtClean="0"/>
              <a:t>كلية الآداب / الجامعة المستنصرية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2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239838"/>
            <a:ext cx="5273675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616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989013"/>
            <a:ext cx="5273675" cy="487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8385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420813"/>
            <a:ext cx="5273675" cy="401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0922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655763"/>
            <a:ext cx="5273675" cy="354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1242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185863"/>
            <a:ext cx="5273675" cy="448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936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585913"/>
            <a:ext cx="5684838" cy="412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56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171575"/>
            <a:ext cx="5273675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2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474788"/>
            <a:ext cx="5273675" cy="390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694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209675"/>
            <a:ext cx="527367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44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931863"/>
            <a:ext cx="5273675" cy="499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76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944688"/>
            <a:ext cx="5273675" cy="296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699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762000"/>
            <a:ext cx="5273675" cy="533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940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420813"/>
            <a:ext cx="5273675" cy="401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8521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16</Words>
  <Application>Microsoft Office PowerPoint</Application>
  <PresentationFormat>عرض على الشاشة (3:4)‏</PresentationFormat>
  <Paragraphs>4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أوستن</vt:lpstr>
      <vt:lpstr>محاضرات في التصوف الإسلامي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التصوف الإسلامي</dc:title>
  <dc:creator>Maher</dc:creator>
  <cp:lastModifiedBy>Maher</cp:lastModifiedBy>
  <cp:revision>2</cp:revision>
  <dcterms:created xsi:type="dcterms:W3CDTF">2024-08-21T08:48:58Z</dcterms:created>
  <dcterms:modified xsi:type="dcterms:W3CDTF">2024-08-21T09:01:55Z</dcterms:modified>
</cp:coreProperties>
</file>