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5FB7A-C4B6-4D42-9909-D83A808BC4FB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C56A7-A3EB-44B6-8961-38D13052A598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59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9E3C8-AD07-4744-8C06-FAA6B4377586}" type="datetimeFigureOut">
              <a:rPr lang="fr-FR" smtClean="0"/>
              <a:pPr/>
              <a:t>11/01/2025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315C9-870E-49E3-80B2-96F6DDD37742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480720" cy="1008112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>
                <a:solidFill>
                  <a:prstClr val="black"/>
                </a:solidFill>
                <a:latin typeface="Times New Roman" pitchFamily="18" charset="0"/>
              </a:rPr>
              <a:t>Le conditionnel présent</a:t>
            </a:r>
            <a:r>
              <a:rPr lang="fr-FR" sz="3200" b="1" dirty="0" smtClean="0">
                <a:solidFill>
                  <a:prstClr val="black"/>
                </a:solidFill>
                <a:latin typeface="Times New Roman" pitchFamily="18" charset="0"/>
              </a:rPr>
              <a:t/>
            </a:r>
            <a:br>
              <a:rPr lang="fr-FR" sz="3200" b="1" dirty="0" smtClean="0">
                <a:solidFill>
                  <a:prstClr val="black"/>
                </a:solidFill>
                <a:latin typeface="Times New Roman" pitchFamily="18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Nous utilisons le conditionnel présent pour :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La politesse.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nous voudrions une chambre pour deux personnes s’il vous plait.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Un souhaite ou un désir.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j’aimerais beaucoup aller à la campagne.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Pour donner des conseils.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tu devrais utiliser le vélo pour aller au travail.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formule :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Infinitif + terminaisons de l’imparfait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(ais, ais, ait, ions,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iez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aient)</a:t>
            </a:r>
          </a:p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regarder</a:t>
            </a:r>
            <a:endParaRPr lang="fr-FR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regarderais             nous regarderions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regarderais             vous regarderiez   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/ elle regarderait       ils / elles regarderaient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067128" cy="922114"/>
          </a:xfrm>
        </p:spPr>
        <p:txBody>
          <a:bodyPr/>
          <a:lstStyle/>
          <a:p>
            <a:r>
              <a:rPr lang="fr-FR" sz="2900" b="1" dirty="0">
                <a:solidFill>
                  <a:prstClr val="black"/>
                </a:solidFill>
                <a:latin typeface="Times New Roman" pitchFamily="18" charset="0"/>
              </a:rPr>
              <a:t>Le conditionnel présent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900" b="1" dirty="0">
                <a:solidFill>
                  <a:prstClr val="black"/>
                </a:solidFill>
                <a:latin typeface="Times New Roman" pitchFamily="18" charset="0"/>
              </a:rPr>
              <a:t>Le conditionnel présent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900" b="1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Choisir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choisirais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choisirais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Il/ elle choisirait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Nous choisirions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Vous choisiriez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Ils / elles choisiraient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2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900" b="1" dirty="0">
                <a:solidFill>
                  <a:prstClr val="black"/>
                </a:solidFill>
                <a:latin typeface="Times New Roman" pitchFamily="18" charset="0"/>
              </a:rPr>
              <a:t>Le conditionnel présent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IQ" dirty="0" smtClean="0"/>
              <a:t>اما أفعال المجموعة الثالثة فيتم الرجوع الى الزمن المستقبل البسيط ويتم إضافة الإضافات   </a:t>
            </a:r>
            <a:endParaRPr lang="fr-FR" dirty="0" smtClean="0"/>
          </a:p>
          <a:p>
            <a:pPr marL="0" indent="0">
              <a:buNone/>
            </a:pP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IQ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ller</a:t>
            </a:r>
            <a:r>
              <a:rPr lang="ar-IQ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fr-FR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irais            nous irions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irais          vous iriez</a:t>
            </a: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/ elle irait    ils / elles iraient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3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900" b="1" dirty="0">
                <a:solidFill>
                  <a:prstClr val="black"/>
                </a:solidFill>
                <a:latin typeface="Times New Roman" pitchFamily="18" charset="0"/>
              </a:rPr>
              <a:t>Le conditionnel présent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9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+mj-cs"/>
              </a:rPr>
              <a:t>Avoir: aurais, aurais, aurait, aurions, auriez, auraient</a:t>
            </a:r>
          </a:p>
          <a:p>
            <a:r>
              <a:rPr lang="fr-FR" sz="29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+mj-cs"/>
              </a:rPr>
              <a:t>Devoir: devrais, devrais, devrait, devrions, devriez, devraient</a:t>
            </a:r>
          </a:p>
          <a:p>
            <a:r>
              <a:rPr lang="fr-FR" sz="29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+mj-cs"/>
              </a:rPr>
              <a:t>Etre : serais, serais, serait, serions, seriez, seraient</a:t>
            </a:r>
          </a:p>
          <a:p>
            <a:r>
              <a:rPr lang="fr-FR" sz="29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+mj-cs"/>
              </a:rPr>
              <a:t>Faire: ferais , ferais, ferait, ferions, feriez, feraient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899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900" b="1" dirty="0">
                <a:solidFill>
                  <a:prstClr val="black"/>
                </a:solidFill>
                <a:latin typeface="Times New Roman" pitchFamily="18" charset="0"/>
              </a:rPr>
              <a:t>Le conditionnel présent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9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+mj-cs"/>
              </a:rPr>
              <a:t>Pouvoir: pourrais, pourrais, pourrait, pourrions, pourries, pourraient</a:t>
            </a:r>
          </a:p>
          <a:p>
            <a:r>
              <a:rPr lang="fr-FR" sz="29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+mj-cs"/>
              </a:rPr>
              <a:t>Voir: verrais, verrais, verrait, verrions, verriez, verraient.</a:t>
            </a:r>
          </a:p>
          <a:p>
            <a:r>
              <a:rPr lang="fr-FR" sz="29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+mj-cs"/>
              </a:rPr>
              <a:t>Savoir: saurais, saurais, saurait, saurions, sauriez, sauraient.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22908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3829</TotalTime>
  <Words>263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Le conditionnel présent </vt:lpstr>
      <vt:lpstr>Le conditionnel présent</vt:lpstr>
      <vt:lpstr>Le conditionnel présent</vt:lpstr>
      <vt:lpstr>Le conditionnel présent</vt:lpstr>
      <vt:lpstr>Le conditionnel présent</vt:lpstr>
      <vt:lpstr>Le conditionnel présent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Maher</cp:lastModifiedBy>
  <cp:revision>165</cp:revision>
  <dcterms:created xsi:type="dcterms:W3CDTF">2019-01-11T16:42:57Z</dcterms:created>
  <dcterms:modified xsi:type="dcterms:W3CDTF">2025-01-11T19:53:49Z</dcterms:modified>
</cp:coreProperties>
</file>