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5FB7A-C4B6-4D42-9909-D83A808BC4FB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C56A7-A3EB-44B6-8961-38D13052A598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59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E3C8-AD07-4744-8C06-FAA6B4377586}" type="datetimeFigureOut">
              <a:rPr lang="fr-FR" smtClean="0"/>
              <a:pPr/>
              <a:t>30/11/2024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prstClr val="black"/>
                </a:solidFill>
                <a:latin typeface="Times New Roman" pitchFamily="18" charset="0"/>
              </a:rPr>
              <a:t>Le plus-que-parfait</a:t>
            </a:r>
            <a:r>
              <a:rPr lang="fr-FR" sz="3200" b="1" dirty="0" smtClean="0">
                <a:solidFill>
                  <a:prstClr val="black"/>
                </a:solidFill>
                <a:latin typeface="Times New Roman" pitchFamily="18" charset="0"/>
              </a:rPr>
              <a:t/>
            </a:r>
            <a:br>
              <a:rPr lang="fr-FR" sz="3200" b="1" dirty="0" smtClean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ar-IQ" sz="3200" b="1" dirty="0" smtClean="0">
                <a:solidFill>
                  <a:prstClr val="black"/>
                </a:solidFill>
                <a:latin typeface="Times New Roman" pitchFamily="18" charset="0"/>
              </a:rPr>
              <a:t>الماضي التام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 conjuguer les verbes au plus-que-parfait?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Etre / avoir à l’imparfait+ participe passé.</a:t>
            </a:r>
          </a:p>
          <a:p>
            <a:pPr marL="0" indent="0">
              <a:buNone/>
            </a:pP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Être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J’étais         nous étions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 étais       vous étiez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elle était   ils / étaient</a:t>
            </a:r>
          </a:p>
          <a:p>
            <a:pPr marL="0" indent="0">
              <a:buNone/>
            </a:pP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plus-que-parfait</a:t>
            </a:r>
            <a:r>
              <a:rPr lang="ar-IQ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r-IQ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IQ" sz="3200" b="1" dirty="0" smtClean="0">
                <a:solidFill>
                  <a:prstClr val="black"/>
                </a:solidFill>
                <a:latin typeface="Times New Roman" pitchFamily="18" charset="0"/>
              </a:rPr>
              <a:t>الماضي التام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J’avais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avais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il/elle avait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Nous avions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Vous aviez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Ils elles avaient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plus-que-parfait</a:t>
            </a:r>
            <a: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  <a:t/>
            </a:r>
            <a:b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  <a:t>الماضي التام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manger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J’avais mangé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avais mangé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Il/elle avait mangé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Nous avions mangé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Vous aviez mangé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Ils avaient mangé</a:t>
            </a:r>
          </a:p>
        </p:txBody>
      </p:sp>
    </p:spTree>
    <p:extLst>
      <p:ext uri="{BB962C8B-B14F-4D97-AF65-F5344CB8AC3E}">
        <p14:creationId xmlns:p14="http://schemas.microsoft.com/office/powerpoint/2010/main" val="309864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plus-que-parfait</a:t>
            </a:r>
            <a: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  <a:t/>
            </a:r>
            <a:b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  <a:t>الماضي التام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Partir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J’étais parti(e)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étais parti (e)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était parti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Nous étions parti(e)s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Vous étiez (e)s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Ils étaient partis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6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plus-que-parfait</a:t>
            </a:r>
            <a: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  <a:t/>
            </a:r>
            <a:b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ar-IQ" sz="3200" b="1" dirty="0">
                <a:solidFill>
                  <a:prstClr val="black"/>
                </a:solidFill>
                <a:latin typeface="Times New Roman" pitchFamily="18" charset="0"/>
              </a:rPr>
              <a:t>الماضي التام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J’avais mangé.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مثبت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avais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mangé.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نفي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étais sorti.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مثبت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’étais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sorti.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منفي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 avait voyagé.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مثبت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’avait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voyagé.</a:t>
            </a:r>
            <a:r>
              <a:rPr lang="ar-IQ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منفي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97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226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2238</TotalTime>
  <Words>120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Le plus-que-parfait الماضي التام</vt:lpstr>
      <vt:lpstr>le plus-que-parfait الماضي التام</vt:lpstr>
      <vt:lpstr>le plus-que-parfait الماضي التام</vt:lpstr>
      <vt:lpstr>le plus-que-parfait الماضي التام</vt:lpstr>
      <vt:lpstr>le plus-que-parfait الماضي التام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Maher</cp:lastModifiedBy>
  <cp:revision>156</cp:revision>
  <dcterms:created xsi:type="dcterms:W3CDTF">2019-01-11T16:42:57Z</dcterms:created>
  <dcterms:modified xsi:type="dcterms:W3CDTF">2024-11-30T17:59:51Z</dcterms:modified>
</cp:coreProperties>
</file>