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FB7A-C4B6-4D42-9909-D83A808BC4FB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56A7-A3EB-44B6-8961-38D13052A59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48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pronoms interrogatifs invariables</a:t>
            </a:r>
            <a:r>
              <a:rPr lang="ar-IQ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IQ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ضمائر الاستفهام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الاستفهام الجزئي: وهو السؤال عن جزء او احد عناصر الجملة. ندرس في هذا الدرس ضمائر الاستفهام البسيطة التي تستخدم للسؤال عن العاقل وغير العاقل كما مبين ادناه:-</a:t>
            </a:r>
          </a:p>
          <a:p>
            <a:pPr marL="514350" indent="-514350">
              <a:buAutoNum type="arabicPeriod"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للسؤال عن الفاعل العاقل نستخدم ضمير الاستفهام البسيط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بمعنى من 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venir.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 venir</a:t>
            </a:r>
          </a:p>
          <a:p>
            <a:pPr marL="0" indent="0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9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pronoms interrogatifs invariables</a:t>
            </a: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ضمائر الاستفهام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Ex</a:t>
            </a:r>
            <a:r>
              <a:rPr lang="en-US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: </a:t>
            </a:r>
            <a:r>
              <a:rPr lang="en-US" u="sng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victor Hugo </a:t>
            </a:r>
            <a:r>
              <a:rPr lang="fr-FR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a écrit les misérables.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qui</a:t>
            </a:r>
            <a:r>
              <a:rPr lang="en-US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 a écrit les misérables?</a:t>
            </a:r>
          </a:p>
          <a:p>
            <a:pPr marL="0" indent="0">
              <a:buNone/>
            </a:pPr>
            <a:r>
              <a:rPr lang="ar-IQ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للسؤال عن المفعول به العاقل نستخدم الصيغة التاليه               </a:t>
            </a:r>
            <a:endParaRPr lang="en-US" dirty="0" smtClean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Qui est –ce que?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Ex: j’ai rencontré </a:t>
            </a:r>
            <a:r>
              <a:rPr lang="fr-FR" u="sng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mon ami.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Qui est-ce que </a:t>
            </a:r>
            <a:r>
              <a:rPr lang="fr-FR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tu as rencontré? </a:t>
            </a:r>
            <a:endParaRPr lang="fr-FR" dirty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8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pronoms interrogatifs invariables</a:t>
            </a: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ضمائر الاستفهام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>
                <a:latin typeface="h²Times New Roman"/>
                <a:cs typeface="Times New Roman" panose="02020603050405020304" pitchFamily="18" charset="0"/>
              </a:rPr>
              <a:t>للسؤال عن العاقل مسبوق بحرف جر نستخدم الصيغة التاليه</a:t>
            </a:r>
            <a:endParaRPr lang="fr-FR" dirty="0" smtClean="0">
              <a:latin typeface="h²Times New Roman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IQ" dirty="0" smtClean="0">
                <a:latin typeface="h²Times New Roman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je parle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mon père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qui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parlez-vous?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il est sorti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ses amis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qui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–t-il sorti?</a:t>
            </a:r>
            <a:endParaRPr lang="fr-FR" dirty="0">
              <a:latin typeface="h²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pronoms interrogatifs invariables</a:t>
            </a: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ضمائر الاستفهام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للسؤال عن الفاعل غير العاقل نستخدم  الصيغة التالية         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 est-ce qui? </a:t>
            </a:r>
            <a:r>
              <a:rPr lang="ar-IQ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ماذا او  ما </a:t>
            </a:r>
            <a:endParaRPr lang="fr-F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qu’est-ce qui vous gêne?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الذي يزعجك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للسؤال عن مفعول به غير عاقل نستخدم الضمير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Que?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commande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rôti de porc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–tu?</a:t>
            </a:r>
          </a:p>
        </p:txBody>
      </p:sp>
    </p:spTree>
    <p:extLst>
      <p:ext uri="{BB962C8B-B14F-4D97-AF65-F5344CB8AC3E}">
        <p14:creationId xmlns:p14="http://schemas.microsoft.com/office/powerpoint/2010/main" val="327169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pronoms interrogatifs invariables</a:t>
            </a: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ar-IQ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ضمائر الاستفهام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Trouvez la question et utilisez  la forme simple 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1.Il était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sa sœur.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qui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était?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Nous avons invité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voisins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avez –vous invité?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j’ai fait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courses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–tu?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37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249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h²Times New Roman</vt:lpstr>
      <vt:lpstr>Segoe UI Emoji</vt:lpstr>
      <vt:lpstr>Times New Roman</vt:lpstr>
      <vt:lpstr>Thème Office</vt:lpstr>
      <vt:lpstr>Les pronoms interrogatifs invariables ضمائر الاستفهام</vt:lpstr>
      <vt:lpstr>Les pronoms interrogatifs invariables ضمائر الاستفهام</vt:lpstr>
      <vt:lpstr>Les pronoms interrogatifs invariables ضمائر الاستفهام</vt:lpstr>
      <vt:lpstr>Les pronoms interrogatifs invariables ضمائر الاستفهام</vt:lpstr>
      <vt:lpstr>Les pronoms interrogatifs invariables ضمائر الاستفهام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Maher</cp:lastModifiedBy>
  <cp:revision>185</cp:revision>
  <dcterms:created xsi:type="dcterms:W3CDTF">2019-01-11T16:42:57Z</dcterms:created>
  <dcterms:modified xsi:type="dcterms:W3CDTF">2024-11-30T15:54:42Z</dcterms:modified>
</cp:coreProperties>
</file>