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5" r:id="rId5"/>
    <p:sldId id="258" r:id="rId6"/>
    <p:sldId id="259" r:id="rId7"/>
    <p:sldId id="260" r:id="rId8"/>
    <p:sldId id="267" r:id="rId9"/>
    <p:sldId id="261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5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7030A0"/>
          </a:solidFill>
        </p:spPr>
        <p:txBody>
          <a:bodyPr/>
          <a:lstStyle/>
          <a:p>
            <a:r>
              <a:rPr lang="ar-IQ" dirty="0" smtClean="0"/>
              <a:t>الفعل المضارع وحالاته الإعرابية </a:t>
            </a:r>
            <a:endParaRPr lang="ar-IQ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r-IQ" sz="3600" b="1" dirty="0" smtClean="0">
                <a:solidFill>
                  <a:srgbClr val="FF0000"/>
                </a:solidFill>
              </a:rPr>
              <a:t>الرفع </a:t>
            </a:r>
            <a:r>
              <a:rPr lang="ar-IQ" sz="3600" b="1" dirty="0" smtClean="0">
                <a:solidFill>
                  <a:srgbClr val="FF0000"/>
                </a:solidFill>
              </a:rPr>
              <a:t>والنصب</a:t>
            </a:r>
            <a:endParaRPr lang="ar-IQ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314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ar-IQ" dirty="0" smtClean="0"/>
              <a:t>رفع الفعل المضارع 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r"/>
            <a:r>
              <a:rPr lang="ar-SA" dirty="0"/>
              <a:t>يُرفع المضارعُ، إذا تجرَّدَ من النواصب والجوازمِ ، نحو "</a:t>
            </a:r>
            <a:r>
              <a:rPr lang="ar-SA" dirty="0">
                <a:solidFill>
                  <a:srgbClr val="FF0000"/>
                </a:solidFill>
              </a:rPr>
              <a:t>ينصر</a:t>
            </a:r>
            <a:r>
              <a:rPr lang="ar-SA" dirty="0"/>
              <a:t>ُ اللهُ الحقَّ" ونحو "</a:t>
            </a:r>
            <a:r>
              <a:rPr lang="ar-SA" dirty="0">
                <a:solidFill>
                  <a:srgbClr val="FF0000"/>
                </a:solidFill>
              </a:rPr>
              <a:t>يسعى</a:t>
            </a:r>
            <a:r>
              <a:rPr lang="ar-SA" dirty="0"/>
              <a:t> المؤمنُ إلى الخيرِ" . ورافعُهُ إنما هو تجرُّده من ناصبٍ أو جازمٍ</a:t>
            </a:r>
            <a:r>
              <a:rPr lang="en-US" dirty="0"/>
              <a:t>.  </a:t>
            </a:r>
            <a:r>
              <a:rPr lang="ar-SA" dirty="0"/>
              <a:t>فالتجرد هو عامل الرفع فيه، فهو الذي أوجب رفعه. وهو عامل معنوي، كما أن العامل في نصبه وجزمه هو عامل لفظي؛ لأنه ملفوظ</a:t>
            </a:r>
            <a:r>
              <a:rPr lang="en-US" dirty="0"/>
              <a:t>. </a:t>
            </a:r>
            <a:r>
              <a:rPr lang="ar-SA" dirty="0"/>
              <a:t>وهو يُرفعُ إما لفظًا، وإما تقديرًا، كما سلف، وإما محلًا، إن كان مبنيًّا، نحوُ "واللهِ </a:t>
            </a:r>
            <a:r>
              <a:rPr lang="ar-SA" dirty="0">
                <a:solidFill>
                  <a:srgbClr val="FF0000"/>
                </a:solidFill>
              </a:rPr>
              <a:t>ليحكمَنْ</a:t>
            </a:r>
            <a:r>
              <a:rPr lang="ar-SA" dirty="0"/>
              <a:t> بالعدلِ" ونحو "واللهِ </a:t>
            </a:r>
            <a:r>
              <a:rPr lang="ar-SA" dirty="0">
                <a:solidFill>
                  <a:srgbClr val="FF0000"/>
                </a:solidFill>
              </a:rPr>
              <a:t>لأحضرَن</a:t>
            </a:r>
            <a:r>
              <a:rPr lang="ar-SA" dirty="0"/>
              <a:t>َّ اليومَ" ونحو "الفتياتُ </a:t>
            </a:r>
            <a:r>
              <a:rPr lang="ar-SA" dirty="0">
                <a:solidFill>
                  <a:srgbClr val="FF0000"/>
                </a:solidFill>
              </a:rPr>
              <a:t>يجتهدْن</a:t>
            </a:r>
            <a:r>
              <a:rPr lang="ar-SA" dirty="0"/>
              <a:t>َ</a:t>
            </a:r>
            <a:r>
              <a:rPr lang="en-US" dirty="0"/>
              <a:t>"</a:t>
            </a:r>
            <a:r>
              <a:rPr lang="ar-SA" dirty="0"/>
              <a:t> .</a:t>
            </a:r>
            <a:endParaRPr lang="en-US" dirty="0"/>
          </a:p>
          <a:p>
            <a:pPr algn="r"/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696907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ar-SA" dirty="0" smtClean="0"/>
              <a:t>شواهد رفع الفعل المضارع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ar-SA" dirty="0"/>
              <a:t>سيكثُر المالُ يومًا بعد قلَّته ... ويكتسى العُودُ بعد اليُبْس </a:t>
            </a:r>
            <a:endParaRPr lang="en-US" dirty="0" smtClean="0"/>
          </a:p>
          <a:p>
            <a:pPr algn="r"/>
            <a:r>
              <a:rPr lang="ar-SA" dirty="0" smtClean="0"/>
              <a:t>بالوَرق</a:t>
            </a:r>
          </a:p>
          <a:p>
            <a:pPr algn="r"/>
            <a:endParaRPr lang="ar-SA" dirty="0"/>
          </a:p>
          <a:p>
            <a:pPr algn="r"/>
            <a:r>
              <a:rPr lang="ar-SA" dirty="0" smtClean="0"/>
              <a:t>قال الشاعر: فلا تلزمَنّ الناسَ غير طباعهم</a:t>
            </a:r>
          </a:p>
          <a:p>
            <a:pPr algn="r"/>
            <a:r>
              <a:rPr lang="ar-SA" dirty="0"/>
              <a:t> </a:t>
            </a:r>
            <a:r>
              <a:rPr lang="ar-SA" dirty="0" smtClean="0"/>
              <a:t>                             فتتعبُ من طول العتاب ويتعبوا</a:t>
            </a:r>
          </a:p>
          <a:p>
            <a:pPr algn="r"/>
            <a:r>
              <a:rPr lang="ar-SA" dirty="0" smtClean="0"/>
              <a:t>_ أدعوك ربي كما أمرتَ تضرّعا</a:t>
            </a:r>
          </a:p>
          <a:p>
            <a:pPr algn="r"/>
            <a:r>
              <a:rPr lang="ar-SA"/>
              <a:t> </a:t>
            </a:r>
            <a:r>
              <a:rPr lang="ar-SA" smtClean="0"/>
              <a:t>                    فإذا رَددتَ يدي فمن ذا يرحمُ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481649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ar-IQ" dirty="0" smtClean="0"/>
              <a:t>شواهد رفع المضارع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r"/>
            <a:r>
              <a:rPr lang="ar-IQ" dirty="0" smtClean="0"/>
              <a:t>قال تعالى: (</a:t>
            </a:r>
            <a:r>
              <a:rPr lang="ar-SA" dirty="0" smtClean="0"/>
              <a:t>ويوم نُسير</a:t>
            </a:r>
            <a:r>
              <a:rPr lang="ar-IQ" dirty="0" smtClean="0"/>
              <a:t>ُ الجبالَ وترى الأرضَ بارزة وحشرناهم فلم نغادر منهم أحدا)</a:t>
            </a:r>
          </a:p>
          <a:p>
            <a:pPr algn="r"/>
            <a:r>
              <a:rPr lang="ar-IQ" dirty="0" smtClean="0"/>
              <a:t>قال تعالى: ( فلما ألقى موسى عصاه فإذا هي تلقف ما يأفكون)</a:t>
            </a:r>
          </a:p>
          <a:p>
            <a:pPr algn="r"/>
            <a:r>
              <a:rPr lang="ar-IQ" dirty="0" smtClean="0"/>
              <a:t>قال تعالى: ( والذين كفروا يتمتعون ويأكلون كما تأكلُ الأنعامُ والنارُ مثوى لهم)</a:t>
            </a:r>
          </a:p>
          <a:p>
            <a:pPr algn="r"/>
            <a:r>
              <a:rPr lang="ar-IQ" dirty="0" smtClean="0"/>
              <a:t>قال تعالى: (إن الذين يحبون أن تَشِيعَ الفاحشةَ في الذين أمنوا لهم عذابٌ أليم). 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046094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ar-IQ" smtClean="0"/>
              <a:t>شواهد نصب الفعل المضارع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ar-IQ" b="1" dirty="0" smtClean="0"/>
              <a:t>لأستسهلنَّ </a:t>
            </a:r>
            <a:r>
              <a:rPr lang="ar-IQ" b="1" dirty="0"/>
              <a:t>الصعب أو </a:t>
            </a:r>
            <a:r>
              <a:rPr lang="ar-IQ" b="1" dirty="0" smtClean="0"/>
              <a:t>أُدرِكَ </a:t>
            </a:r>
            <a:r>
              <a:rPr lang="ar-IQ" b="1" dirty="0"/>
              <a:t>المنى </a:t>
            </a:r>
            <a:r>
              <a:rPr lang="ar-IQ" b="1" dirty="0" smtClean="0"/>
              <a:t>..                           </a:t>
            </a:r>
          </a:p>
          <a:p>
            <a:pPr marL="0" indent="0">
              <a:buNone/>
            </a:pPr>
            <a:r>
              <a:rPr lang="ar-IQ" b="1" dirty="0" smtClean="0"/>
              <a:t>    فما انقادتْ الآمالُ </a:t>
            </a:r>
            <a:r>
              <a:rPr lang="ar-IQ" b="1" dirty="0"/>
              <a:t>إلا </a:t>
            </a:r>
            <a:r>
              <a:rPr lang="ar-IQ" b="1" dirty="0" smtClean="0"/>
              <a:t>لصابرِ</a:t>
            </a:r>
          </a:p>
          <a:p>
            <a:pPr marL="0" indent="0">
              <a:buNone/>
            </a:pPr>
            <a:endParaRPr lang="ar-IQ" b="1" dirty="0"/>
          </a:p>
          <a:p>
            <a:pPr marL="0" indent="0" algn="r">
              <a:buNone/>
            </a:pPr>
            <a:r>
              <a:rPr lang="ar-IQ" b="1" dirty="0" smtClean="0"/>
              <a:t> </a:t>
            </a:r>
            <a:r>
              <a:rPr lang="ar-IQ" b="1" u="sng" dirty="0" smtClean="0">
                <a:solidFill>
                  <a:srgbClr val="FF0000"/>
                </a:solidFill>
              </a:rPr>
              <a:t>موضع الشاهد </a:t>
            </a:r>
            <a:r>
              <a:rPr lang="ar-IQ" b="1" dirty="0" smtClean="0"/>
              <a:t>(أو أدركَ) حيث نصب الفعل المضارع بعد أو التي بمعنى حتى، بأن مضمرة وجوبا.</a:t>
            </a:r>
          </a:p>
          <a:p>
            <a:pPr marL="0" indent="0" algn="r">
              <a:buNone/>
            </a:pPr>
            <a:r>
              <a:rPr lang="ar-IQ" b="1" dirty="0" smtClean="0">
                <a:solidFill>
                  <a:srgbClr val="FF0000"/>
                </a:solidFill>
              </a:rPr>
              <a:t>الإعراب</a:t>
            </a:r>
            <a:r>
              <a:rPr lang="ar-IQ" b="1" dirty="0" smtClean="0"/>
              <a:t>: </a:t>
            </a:r>
            <a:r>
              <a:rPr lang="ar-IQ" dirty="0" smtClean="0"/>
              <a:t>أو أدرك: أو حرف عطف ومعناه هنا (حتى) أدركَ : </a:t>
            </a:r>
            <a:r>
              <a:rPr lang="en-US" dirty="0" smtClean="0"/>
              <a:t> </a:t>
            </a:r>
            <a:r>
              <a:rPr lang="ar-IQ" dirty="0" smtClean="0"/>
              <a:t>فعل مضارع منصوب بأن مضمرة وجوبا بعد (أو)وفاعله ضمير مستتر تقديره (أنا).</a:t>
            </a:r>
            <a:endParaRPr lang="ar-IQ" b="1" dirty="0"/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355610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ar-IQ" dirty="0" smtClean="0"/>
              <a:t>شواهد نصب الفعل المضارع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r"/>
            <a:endParaRPr lang="en-US" b="1" dirty="0" smtClean="0"/>
          </a:p>
          <a:p>
            <a:pPr algn="r"/>
            <a:r>
              <a:rPr lang="ar-IQ" b="1" dirty="0" smtClean="0"/>
              <a:t>وكنت </a:t>
            </a:r>
            <a:r>
              <a:rPr lang="ar-IQ" b="1" dirty="0"/>
              <a:t>إذا غمزت قناة قوم ... كسرت كعوبها أو </a:t>
            </a:r>
            <a:r>
              <a:rPr lang="ar-IQ" b="1" dirty="0" smtClean="0"/>
              <a:t>تستقيما   </a:t>
            </a:r>
          </a:p>
          <a:p>
            <a:pPr algn="r"/>
            <a:r>
              <a:rPr lang="ar-IQ" b="1" u="sng" dirty="0" smtClean="0">
                <a:solidFill>
                  <a:srgbClr val="FF0000"/>
                </a:solidFill>
              </a:rPr>
              <a:t>موضع الشاهد: </a:t>
            </a:r>
            <a:r>
              <a:rPr lang="ar-IQ" dirty="0" smtClean="0"/>
              <a:t>(أو تستقيما) حيث نصب الفعل المضارع بأن مضمرة وجوبا بعد (أو) التي بمعنى إلا</a:t>
            </a:r>
            <a:r>
              <a:rPr lang="ar-IQ" b="1" dirty="0" smtClean="0"/>
              <a:t>.</a:t>
            </a:r>
          </a:p>
          <a:p>
            <a:pPr algn="r"/>
            <a:r>
              <a:rPr lang="ar-IQ" b="1" u="sng" dirty="0" smtClean="0">
                <a:solidFill>
                  <a:srgbClr val="FF0000"/>
                </a:solidFill>
              </a:rPr>
              <a:t>الإعراب</a:t>
            </a:r>
            <a:r>
              <a:rPr lang="ar-IQ" b="1" dirty="0" smtClean="0"/>
              <a:t>: </a:t>
            </a:r>
            <a:r>
              <a:rPr lang="ar-IQ" dirty="0" smtClean="0"/>
              <a:t>أو تستقيما: أوحرف عطف بمعنى (إلا) تستقيما: فعل مضارع منصوب بأن مضمرة وجوبا بعد أو، والألف للإطلاق والفاعل ضمير مستتر تقديره هي </a:t>
            </a:r>
            <a:r>
              <a:rPr lang="ar-IQ" b="1" dirty="0" smtClean="0"/>
              <a:t>.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60908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ar-IQ" dirty="0" smtClean="0"/>
              <a:t>شواهد إعراب الفعل المضارع المنصوب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r"/>
            <a:r>
              <a:rPr lang="ar-IQ" b="1" dirty="0" smtClean="0"/>
              <a:t>يا ناق سيري عنقا فسيحا ... إلى سليمان فتستريحا</a:t>
            </a:r>
          </a:p>
          <a:p>
            <a:pPr algn="r"/>
            <a:r>
              <a:rPr lang="ar-IQ" dirty="0" smtClean="0"/>
              <a:t> </a:t>
            </a:r>
            <a:r>
              <a:rPr lang="ar-IQ" b="1" u="sng" dirty="0" smtClean="0">
                <a:solidFill>
                  <a:srgbClr val="FF0000"/>
                </a:solidFill>
              </a:rPr>
              <a:t>موضع الشاهد</a:t>
            </a:r>
            <a:r>
              <a:rPr lang="ar-IQ" dirty="0" smtClean="0"/>
              <a:t>: فنستريحا: حيث نُصب الفعل المضارع الذي هو نستريح بأن مضمرة وجوبا بعد فاء السببية في جواب الامر.</a:t>
            </a:r>
          </a:p>
          <a:p>
            <a:pPr algn="r"/>
            <a:r>
              <a:rPr lang="ar-IQ" b="1" u="sng" dirty="0" smtClean="0">
                <a:solidFill>
                  <a:srgbClr val="FF0000"/>
                </a:solidFill>
              </a:rPr>
              <a:t>الإعراب</a:t>
            </a:r>
            <a:r>
              <a:rPr lang="ar-IQ" b="1" dirty="0" smtClean="0">
                <a:solidFill>
                  <a:srgbClr val="FF0000"/>
                </a:solidFill>
              </a:rPr>
              <a:t>: </a:t>
            </a:r>
            <a:r>
              <a:rPr lang="ar-IQ" dirty="0" smtClean="0"/>
              <a:t>فنستريحا: الفاء للسببية، نستريحا: فعل مضارع منصوب بأن مضمرة وجوبا بعد فاء السببية وعلامة نصبه الفتحة ، والألف للإطلاق والفاعل ضمير مستتر تقديره نحن.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923949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ar-IQ" dirty="0" smtClean="0"/>
              <a:t>شواهد نصب المضارع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/>
          <a:lstStyle/>
          <a:p>
            <a:pPr algn="r"/>
            <a:r>
              <a:rPr lang="ar-IQ" b="1" dirty="0" smtClean="0"/>
              <a:t>قال تعالى: ( إنما يريدُ الشيطانُ أن يوقعَ بينكم العداوة والبغضاء في الخمرِ والميسرِ ويصدَّكم عن ذكر الله وعن الصلاةِ فهل أنتم منتهون)</a:t>
            </a:r>
          </a:p>
          <a:p>
            <a:pPr algn="r"/>
            <a:r>
              <a:rPr lang="ar-IQ" b="1" dirty="0" smtClean="0"/>
              <a:t>قال تعالى: ( لكيلا  تأسوا على ما فاتكم... )</a:t>
            </a:r>
          </a:p>
          <a:p>
            <a:pPr algn="r"/>
            <a:r>
              <a:rPr lang="ar-IQ" b="1" dirty="0" smtClean="0"/>
              <a:t>قال تعالى: ( وإن تصوموا خيرٌ لكم)</a:t>
            </a:r>
          </a:p>
          <a:p>
            <a:pPr algn="r"/>
            <a:r>
              <a:rPr lang="ar-IQ" b="1" dirty="0" smtClean="0"/>
              <a:t>قال تعالى: ( لا يُقضى عليهم فيموتوا  )</a:t>
            </a:r>
          </a:p>
          <a:p>
            <a:pPr algn="r"/>
            <a:r>
              <a:rPr lang="ar-IQ" b="1" dirty="0" smtClean="0"/>
              <a:t>قال تعالى: (وما كان الله ليُعذبهم وأنتَ فيهم)</a:t>
            </a:r>
            <a:endParaRPr lang="ar-IQ" b="1" dirty="0"/>
          </a:p>
        </p:txBody>
      </p:sp>
    </p:spTree>
    <p:extLst>
      <p:ext uri="{BB962C8B-B14F-4D97-AF65-F5344CB8AC3E}">
        <p14:creationId xmlns:p14="http://schemas.microsoft.com/office/powerpoint/2010/main" val="2910668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ar-IQ" dirty="0" smtClean="0"/>
              <a:t>شواهد نصب الفعل المضارع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ar-IQ" b="1" dirty="0"/>
              <a:t>رب وفقني فلا </a:t>
            </a:r>
            <a:r>
              <a:rPr lang="ar-IQ" b="1" dirty="0" smtClean="0"/>
              <a:t>أعدلَ </a:t>
            </a:r>
            <a:r>
              <a:rPr lang="ar-IQ" b="1" dirty="0"/>
              <a:t>عن ... سنن الساعين في خير </a:t>
            </a:r>
            <a:r>
              <a:rPr lang="ar-IQ" b="1" dirty="0" smtClean="0"/>
              <a:t>سنن</a:t>
            </a:r>
          </a:p>
          <a:p>
            <a:endParaRPr lang="ar-IQ" b="1" dirty="0"/>
          </a:p>
          <a:p>
            <a:endParaRPr lang="ar-IQ" b="1" dirty="0" smtClean="0"/>
          </a:p>
          <a:p>
            <a:pPr algn="r"/>
            <a:r>
              <a:rPr lang="ar-IQ" b="1" dirty="0"/>
              <a:t>يا ابن الكرام ألا تدنو فتبصرَ ما ...</a:t>
            </a:r>
          </a:p>
          <a:p>
            <a:pPr algn="r"/>
            <a:r>
              <a:rPr lang="ar-IQ" b="1" dirty="0"/>
              <a:t>                               قد حدثوك فما راء كمن سمعا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4114733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IQ" dirty="0" smtClean="0"/>
              <a:t>شواهد نصب المضارع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ar-IQ" b="1" dirty="0"/>
              <a:t>فقلت </a:t>
            </a:r>
            <a:r>
              <a:rPr lang="ar-IQ" b="1" dirty="0" smtClean="0"/>
              <a:t>ادعِي وأدعوَ إنّ </a:t>
            </a:r>
            <a:r>
              <a:rPr lang="ar-IQ" b="1" dirty="0"/>
              <a:t>أندى ... لصوت أن ينادى </a:t>
            </a:r>
            <a:r>
              <a:rPr lang="ar-IQ" b="1" dirty="0" smtClean="0"/>
              <a:t>داعيان</a:t>
            </a:r>
          </a:p>
          <a:p>
            <a:endParaRPr lang="ar-IQ" b="1" dirty="0"/>
          </a:p>
          <a:p>
            <a:endParaRPr lang="ar-IQ" b="1" dirty="0" smtClean="0"/>
          </a:p>
          <a:p>
            <a:r>
              <a:rPr lang="ar-IQ" b="1" dirty="0"/>
              <a:t>لاتنه عن خلق </a:t>
            </a:r>
            <a:r>
              <a:rPr lang="ar-IQ" b="1" dirty="0" smtClean="0"/>
              <a:t>وتأتيَ </a:t>
            </a:r>
            <a:r>
              <a:rPr lang="ar-IQ" b="1" dirty="0"/>
              <a:t>مثله ... عار عليك إذا فعلت عظيم</a:t>
            </a:r>
          </a:p>
          <a:p>
            <a:endParaRPr lang="en-US" b="1" dirty="0" smtClean="0"/>
          </a:p>
          <a:p>
            <a:pPr marL="0" indent="0">
              <a:buNone/>
            </a:pPr>
            <a:r>
              <a:rPr lang="ar-IQ" b="1" dirty="0" smtClean="0"/>
              <a:t>  ألم </a:t>
            </a:r>
            <a:r>
              <a:rPr lang="ar-IQ" b="1" dirty="0"/>
              <a:t>أك جاركم </a:t>
            </a:r>
            <a:r>
              <a:rPr lang="ar-IQ" b="1" dirty="0" smtClean="0"/>
              <a:t>ويكونَ </a:t>
            </a:r>
            <a:r>
              <a:rPr lang="ar-IQ" b="1" dirty="0"/>
              <a:t>بيني ... وبينكم المودة </a:t>
            </a:r>
            <a:r>
              <a:rPr lang="ar-IQ" b="1" dirty="0" smtClean="0"/>
              <a:t>والإخاء         </a:t>
            </a:r>
          </a:p>
          <a:p>
            <a:endParaRPr lang="ar-IQ" b="1" dirty="0"/>
          </a:p>
          <a:p>
            <a:endParaRPr lang="ar-IQ" b="1" dirty="0"/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957185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IQ" dirty="0" smtClean="0"/>
              <a:t>شواهد نصب المضارع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ar-IQ" b="1" dirty="0"/>
              <a:t>ولبس عباءة </a:t>
            </a:r>
            <a:r>
              <a:rPr lang="ar-IQ" b="1" dirty="0" smtClean="0"/>
              <a:t>وتقرَّ </a:t>
            </a:r>
            <a:r>
              <a:rPr lang="ar-IQ" b="1" dirty="0"/>
              <a:t>عيني ... </a:t>
            </a:r>
            <a:r>
              <a:rPr lang="ar-IQ" b="1" dirty="0" smtClean="0"/>
              <a:t>أحبُّ </a:t>
            </a:r>
            <a:r>
              <a:rPr lang="ar-IQ" b="1" dirty="0"/>
              <a:t>إلي من لبس </a:t>
            </a:r>
            <a:r>
              <a:rPr lang="ar-IQ" b="1" dirty="0" smtClean="0"/>
              <a:t>الشفوف</a:t>
            </a:r>
          </a:p>
          <a:p>
            <a:endParaRPr lang="ar-IQ" b="1" dirty="0"/>
          </a:p>
          <a:p>
            <a:r>
              <a:rPr lang="ar-IQ" b="1" dirty="0"/>
              <a:t>إني وقتلي سليكا ثم أعقله ... كالثور يضرب لما عافت البقر</a:t>
            </a:r>
          </a:p>
          <a:p>
            <a:endParaRPr lang="en-US" dirty="0" smtClean="0"/>
          </a:p>
          <a:p>
            <a:r>
              <a:rPr lang="ar-IQ" b="1" dirty="0"/>
              <a:t>لولا توقع معتر فأرضيه ... ما كنت أوثر إترابا على ترب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031896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580</Words>
  <Application>Microsoft Office PowerPoint</Application>
  <PresentationFormat>عرض على الشاشة (3:4)‏</PresentationFormat>
  <Paragraphs>58</Paragraphs>
  <Slides>11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الفعل المضارع وحالاته الإعرابية </vt:lpstr>
      <vt:lpstr>رفع الفعل المضارع </vt:lpstr>
      <vt:lpstr>شواهد رفع الفعل المضارع</vt:lpstr>
      <vt:lpstr>شواهد رفع المضارع</vt:lpstr>
      <vt:lpstr>شواهد نصب الفعل المضارع</vt:lpstr>
      <vt:lpstr>شواهد نصب الفعل المضارع</vt:lpstr>
      <vt:lpstr>شواهد إعراب الفعل المضارع المنصوب</vt:lpstr>
      <vt:lpstr>شواهد نصب المضارع</vt:lpstr>
      <vt:lpstr>شواهد نصب الفعل المضارع</vt:lpstr>
      <vt:lpstr>شواهد نصب المضارع</vt:lpstr>
      <vt:lpstr>شواهد نصب المضارع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الفعل المضارع </dc:title>
  <dc:creator>Acer</dc:creator>
  <cp:lastModifiedBy>DR.Ahmed Saker 2O11</cp:lastModifiedBy>
  <cp:revision>16</cp:revision>
  <dcterms:created xsi:type="dcterms:W3CDTF">2006-08-16T00:00:00Z</dcterms:created>
  <dcterms:modified xsi:type="dcterms:W3CDTF">2026-01-08T20:50:19Z</dcterms:modified>
</cp:coreProperties>
</file>