
<file path=[Content_Types].xml><?xml version="1.0" encoding="utf-8"?>
<Types xmlns="http://schemas.openxmlformats.org/package/2006/content-types">
  <Default Extension="fntdata" ContentType="application/x-fontdata"/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79" r:id="rId3"/>
    <p:sldId id="280" r:id="rId4"/>
    <p:sldId id="281" r:id="rId5"/>
    <p:sldId id="282" r:id="rId6"/>
    <p:sldId id="286" r:id="rId7"/>
    <p:sldId id="289" r:id="rId8"/>
    <p:sldId id="291" r:id="rId9"/>
    <p:sldId id="297" r:id="rId10"/>
    <p:sldId id="299" r:id="rId11"/>
    <p:sldId id="300" r:id="rId12"/>
    <p:sldId id="301" r:id="rId13"/>
    <p:sldId id="305" r:id="rId14"/>
    <p:sldId id="308" r:id="rId15"/>
    <p:sldId id="311" r:id="rId16"/>
    <p:sldId id="317" r:id="rId17"/>
    <p:sldId id="322" r:id="rId18"/>
    <p:sldId id="324" r:id="rId19"/>
    <p:sldId id="325" r:id="rId20"/>
  </p:sldIdLst>
  <p:sldSz cx="12192000" cy="6858000"/>
  <p:notesSz cx="6858000" cy="12192000"/>
  <p:embeddedFontLst>
    <p:embeddedFont>
      <p:font typeface="Liter" panose="020B0604020202020204" charset="0"/>
      <p:regular r:id="rId22"/>
    </p:embeddedFont>
    <p:embeddedFont>
      <p:font typeface="Oranienbaum" panose="02000506080000020003" pitchFamily="2" charset="0"/>
      <p:regular r:id="rId23"/>
    </p:embeddedFont>
    <p:embeddedFont>
      <p:font typeface="Quattrocento Sans" panose="020B0502050000020003" pitchFamily="34" charset="0"/>
      <p:regular r:id="rId24"/>
      <p:bold r:id="rId25"/>
    </p:embeddedFont>
    <p:embeddedFont>
      <p:font typeface="Verdana" panose="020B0604030504040204" pitchFamily="34" charset="0"/>
      <p:regular r:id="rId26"/>
      <p:bold r:id="rId27"/>
      <p:italic r:id="rId28"/>
      <p:boldItalic r:id="rId2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83" d="100"/>
          <a:sy n="83" d="100"/>
        </p:scale>
        <p:origin x="65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font" Target="fonts/font7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font" Target="fonts/font6.fntdata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3471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PTIST_MAST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C3E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kimi-web-img.moonshot.cn/img/static.vecteezy.com/3a0845900e5663cc66a47a42b14008f126c061f4.jpg"/>
          <p:cNvPicPr>
            <a:picLocks noChangeAspect="1"/>
          </p:cNvPicPr>
          <p:nvPr/>
        </p:nvPicPr>
        <p:blipFill>
          <a:blip r:embed="rId3">
            <a:alphaModFix amt="20000"/>
          </a:blip>
          <a:srcRect l="5556" r="5556"/>
          <a:stretch/>
        </p:blipFill>
        <p:spPr>
          <a:xfrm>
            <a:off x="0" y="0"/>
            <a:ext cx="12192000" cy="6858000"/>
          </a:xfrm>
          <a:prstGeom prst="roundRect">
            <a:avLst>
              <a:gd name="adj" fmla="val 0"/>
            </a:avLst>
          </a:prstGeom>
        </p:spPr>
      </p:pic>
      <p:sp>
        <p:nvSpPr>
          <p:cNvPr id="3" name="Shape 0"/>
          <p:cNvSpPr/>
          <p:nvPr/>
        </p:nvSpPr>
        <p:spPr>
          <a:xfrm>
            <a:off x="4621292" y="800100"/>
            <a:ext cx="2952750" cy="342900"/>
          </a:xfrm>
          <a:custGeom>
            <a:avLst/>
            <a:gdLst/>
            <a:ahLst/>
            <a:cxnLst/>
            <a:rect l="l" t="t" r="r" b="b"/>
            <a:pathLst>
              <a:path w="2952750" h="342900">
                <a:moveTo>
                  <a:pt x="0" y="0"/>
                </a:moveTo>
                <a:lnTo>
                  <a:pt x="2952750" y="0"/>
                </a:lnTo>
                <a:lnTo>
                  <a:pt x="2952750" y="342900"/>
                </a:lnTo>
                <a:lnTo>
                  <a:pt x="0" y="342900"/>
                </a:lnTo>
                <a:lnTo>
                  <a:pt x="0" y="0"/>
                </a:ln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4" name="Text 1"/>
          <p:cNvSpPr/>
          <p:nvPr/>
        </p:nvSpPr>
        <p:spPr>
          <a:xfrm>
            <a:off x="4587955" y="800100"/>
            <a:ext cx="3019425" cy="342900"/>
          </a:xfrm>
          <a:prstGeom prst="rect">
            <a:avLst/>
          </a:prstGeom>
          <a:noFill/>
          <a:ln/>
        </p:spPr>
        <p:txBody>
          <a:bodyPr wrap="square" lIns="228600" tIns="76200" rIns="228600" bIns="76200" rtlCol="0" anchor="ctr"/>
          <a:lstStyle/>
          <a:p>
            <a:pPr algn="ctr">
              <a:lnSpc>
                <a:spcPct val="120000"/>
              </a:lnSpc>
            </a:pPr>
            <a:r>
              <a:rPr lang="en-US" sz="1050" b="1" kern="0" spc="105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COMPREHENSIVE GRAMMAR GUIDE</a:t>
            </a:r>
            <a:endParaRPr lang="en-US" sz="1600" dirty="0"/>
          </a:p>
        </p:txBody>
      </p:sp>
      <p:sp>
        <p:nvSpPr>
          <p:cNvPr id="5" name="Text 2"/>
          <p:cNvSpPr/>
          <p:nvPr/>
        </p:nvSpPr>
        <p:spPr>
          <a:xfrm>
            <a:off x="2717244" y="1676400"/>
            <a:ext cx="6753225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7200" b="1" dirty="0">
                <a:solidFill>
                  <a:schemeClr val="bg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English Grammar</a:t>
            </a:r>
            <a:endParaRPr lang="en-US" sz="1600" dirty="0">
              <a:solidFill>
                <a:schemeClr val="bg1"/>
              </a:solidFill>
            </a:endParaRPr>
          </a:p>
          <a:p>
            <a:pPr algn="ctr">
              <a:lnSpc>
                <a:spcPct val="100000"/>
              </a:lnSpc>
            </a:pPr>
            <a:r>
              <a:rPr lang="en-US" sz="7200" b="1" dirty="0">
                <a:solidFill>
                  <a:schemeClr val="bg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in Use</a:t>
            </a:r>
          </a:p>
          <a:p>
            <a:pPr algn="ctr">
              <a:lnSpc>
                <a:spcPct val="100000"/>
              </a:lnSpc>
            </a:pPr>
            <a:r>
              <a:rPr lang="en-US" sz="1600" b="0" i="0" dirty="0"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Murphy, R. (2019). English Grammar in Use (5th ed.) Cambridge: Cambridge University Press.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6" name="Shape 3"/>
          <p:cNvSpPr/>
          <p:nvPr/>
        </p:nvSpPr>
        <p:spPr>
          <a:xfrm>
            <a:off x="5486400" y="4191000"/>
            <a:ext cx="1219200" cy="38100"/>
          </a:xfrm>
          <a:custGeom>
            <a:avLst/>
            <a:gdLst/>
            <a:ahLst/>
            <a:cxnLst/>
            <a:rect l="l" t="t" r="r" b="b"/>
            <a:pathLst>
              <a:path w="1219200" h="38100">
                <a:moveTo>
                  <a:pt x="0" y="0"/>
                </a:moveTo>
                <a:lnTo>
                  <a:pt x="1219200" y="0"/>
                </a:lnTo>
                <a:lnTo>
                  <a:pt x="1219200" y="38100"/>
                </a:lnTo>
                <a:lnTo>
                  <a:pt x="0" y="38100"/>
                </a:lnTo>
                <a:lnTo>
                  <a:pt x="0" y="0"/>
                </a:ln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7" name="Text 4"/>
          <p:cNvSpPr/>
          <p:nvPr/>
        </p:nvSpPr>
        <p:spPr>
          <a:xfrm>
            <a:off x="3650337" y="4533900"/>
            <a:ext cx="489585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1800" dirty="0">
                <a:solidFill>
                  <a:srgbClr val="ECF0F1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 Complete Reference for Intermediate Learners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2429164" y="5273964"/>
            <a:ext cx="7786254" cy="89592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2000" b="1" dirty="0">
                <a:solidFill>
                  <a:srgbClr val="ECF0F1"/>
                </a:solidFill>
                <a:latin typeface="Quattrocento Sans" pitchFamily="34" charset="0"/>
              </a:rPr>
              <a:t>Prepared by </a:t>
            </a:r>
            <a:r>
              <a:rPr lang="en-US" sz="2000" b="1" dirty="0" err="1">
                <a:solidFill>
                  <a:srgbClr val="ECF0F1"/>
                </a:solidFill>
                <a:latin typeface="Quattrocento Sans" pitchFamily="34" charset="0"/>
              </a:rPr>
              <a:t>Prof.Dr.Farah</a:t>
            </a:r>
            <a:r>
              <a:rPr lang="en-US" sz="2000" b="1" dirty="0">
                <a:solidFill>
                  <a:srgbClr val="ECF0F1"/>
                </a:solidFill>
                <a:latin typeface="Quattrocento Sans" pitchFamily="34" charset="0"/>
              </a:rPr>
              <a:t> Abdul-Jabbar &amp; Lect. </a:t>
            </a:r>
            <a:r>
              <a:rPr lang="en-US" sz="2000" b="1" dirty="0" err="1">
                <a:solidFill>
                  <a:srgbClr val="ECF0F1"/>
                </a:solidFill>
                <a:latin typeface="Quattrocento Sans" pitchFamily="34" charset="0"/>
              </a:rPr>
              <a:t>Afraa</a:t>
            </a:r>
            <a:r>
              <a:rPr lang="en-US" sz="2000" b="1" dirty="0">
                <a:solidFill>
                  <a:srgbClr val="ECF0F1"/>
                </a:solidFill>
                <a:latin typeface="Quattrocento Sans" pitchFamily="34" charset="0"/>
              </a:rPr>
              <a:t> Abdul-Hussein</a:t>
            </a:r>
            <a:endParaRPr lang="en-US" sz="2800" b="1" dirty="0"/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4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81000" y="400050"/>
            <a:ext cx="762000" cy="342900"/>
          </a:xfrm>
          <a:custGeom>
            <a:avLst/>
            <a:gdLst/>
            <a:ahLst/>
            <a:cxnLst/>
            <a:rect l="l" t="t" r="r" b="b"/>
            <a:pathLst>
              <a:path w="762000" h="342900">
                <a:moveTo>
                  <a:pt x="38100" y="0"/>
                </a:moveTo>
                <a:lnTo>
                  <a:pt x="723900" y="0"/>
                </a:lnTo>
                <a:cubicBezTo>
                  <a:pt x="744942" y="0"/>
                  <a:pt x="762000" y="17058"/>
                  <a:pt x="762000" y="38100"/>
                </a:cubicBezTo>
                <a:lnTo>
                  <a:pt x="762000" y="304800"/>
                </a:lnTo>
                <a:cubicBezTo>
                  <a:pt x="762000" y="325828"/>
                  <a:pt x="744928" y="342900"/>
                  <a:pt x="723900" y="342900"/>
                </a:cubicBezTo>
                <a:lnTo>
                  <a:pt x="38100" y="342900"/>
                </a:lnTo>
                <a:cubicBezTo>
                  <a:pt x="17058" y="342900"/>
                  <a:pt x="0" y="325842"/>
                  <a:pt x="0" y="3048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16A085"/>
          </a:solidFill>
          <a:ln/>
        </p:spPr>
      </p:sp>
      <p:sp>
        <p:nvSpPr>
          <p:cNvPr id="3" name="Text 1"/>
          <p:cNvSpPr/>
          <p:nvPr/>
        </p:nvSpPr>
        <p:spPr>
          <a:xfrm>
            <a:off x="381000" y="400050"/>
            <a:ext cx="828675" cy="342900"/>
          </a:xfrm>
          <a:prstGeom prst="rect">
            <a:avLst/>
          </a:prstGeom>
          <a:noFill/>
          <a:ln/>
        </p:spPr>
        <p:txBody>
          <a:bodyPr wrap="square" lIns="152400" tIns="76200" rIns="152400" bIns="7620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UNIT 42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1299686" y="381000"/>
            <a:ext cx="3686175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27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Passive 1 </a:t>
            </a:r>
            <a:r>
              <a:rPr lang="en-US" sz="1800" dirty="0">
                <a:solidFill>
                  <a:srgbClr val="34495E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(Is done / Was done)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381000" y="952500"/>
            <a:ext cx="5600700" cy="2552700"/>
          </a:xfrm>
          <a:custGeom>
            <a:avLst/>
            <a:gdLst/>
            <a:ahLst/>
            <a:cxnLst/>
            <a:rect l="l" t="t" r="r" b="b"/>
            <a:pathLst>
              <a:path w="5600700" h="2552700">
                <a:moveTo>
                  <a:pt x="76198" y="0"/>
                </a:moveTo>
                <a:lnTo>
                  <a:pt x="5524502" y="0"/>
                </a:lnTo>
                <a:cubicBezTo>
                  <a:pt x="5566585" y="0"/>
                  <a:pt x="5600700" y="34115"/>
                  <a:pt x="5600700" y="76198"/>
                </a:cubicBezTo>
                <a:lnTo>
                  <a:pt x="5600700" y="2476502"/>
                </a:lnTo>
                <a:cubicBezTo>
                  <a:pt x="5600700" y="2518585"/>
                  <a:pt x="5566585" y="2552700"/>
                  <a:pt x="5524502" y="2552700"/>
                </a:cubicBezTo>
                <a:lnTo>
                  <a:pt x="76198" y="2552700"/>
                </a:lnTo>
                <a:cubicBezTo>
                  <a:pt x="34115" y="2552700"/>
                  <a:pt x="0" y="2518585"/>
                  <a:pt x="0" y="2476502"/>
                </a:cubicBezTo>
                <a:lnTo>
                  <a:pt x="0" y="76198"/>
                </a:lnTo>
                <a:cubicBezTo>
                  <a:pt x="0" y="34115"/>
                  <a:pt x="34115" y="0"/>
                  <a:pt x="76198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8575" dist="9525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71500" y="1181100"/>
            <a:ext cx="238125" cy="190500"/>
          </a:xfrm>
          <a:custGeom>
            <a:avLst/>
            <a:gdLst/>
            <a:ahLst/>
            <a:cxnLst/>
            <a:rect l="l" t="t" r="r" b="b"/>
            <a:pathLst>
              <a:path w="238125" h="190500">
                <a:moveTo>
                  <a:pt x="154744" y="78321"/>
                </a:moveTo>
                <a:cubicBezTo>
                  <a:pt x="159283" y="77093"/>
                  <a:pt x="164046" y="79251"/>
                  <a:pt x="166092" y="83455"/>
                </a:cubicBezTo>
                <a:lnTo>
                  <a:pt x="173013" y="97445"/>
                </a:lnTo>
                <a:cubicBezTo>
                  <a:pt x="176845" y="97966"/>
                  <a:pt x="180603" y="99008"/>
                  <a:pt x="184138" y="100459"/>
                </a:cubicBezTo>
                <a:lnTo>
                  <a:pt x="197160" y="91790"/>
                </a:lnTo>
                <a:cubicBezTo>
                  <a:pt x="201067" y="89185"/>
                  <a:pt x="206239" y="89706"/>
                  <a:pt x="209550" y="93018"/>
                </a:cubicBezTo>
                <a:lnTo>
                  <a:pt x="216694" y="100161"/>
                </a:lnTo>
                <a:cubicBezTo>
                  <a:pt x="220005" y="103473"/>
                  <a:pt x="220526" y="108682"/>
                  <a:pt x="217922" y="112551"/>
                </a:cubicBezTo>
                <a:lnTo>
                  <a:pt x="209252" y="125537"/>
                </a:lnTo>
                <a:cubicBezTo>
                  <a:pt x="209959" y="127285"/>
                  <a:pt x="210592" y="129108"/>
                  <a:pt x="211113" y="131006"/>
                </a:cubicBezTo>
                <a:cubicBezTo>
                  <a:pt x="211634" y="132904"/>
                  <a:pt x="211968" y="134764"/>
                  <a:pt x="212229" y="136661"/>
                </a:cubicBezTo>
                <a:lnTo>
                  <a:pt x="226256" y="143582"/>
                </a:lnTo>
                <a:cubicBezTo>
                  <a:pt x="230460" y="145666"/>
                  <a:pt x="232618" y="150428"/>
                  <a:pt x="231391" y="154930"/>
                </a:cubicBezTo>
                <a:lnTo>
                  <a:pt x="228786" y="164678"/>
                </a:lnTo>
                <a:cubicBezTo>
                  <a:pt x="227558" y="169180"/>
                  <a:pt x="223354" y="172231"/>
                  <a:pt x="218666" y="171934"/>
                </a:cubicBezTo>
                <a:lnTo>
                  <a:pt x="203039" y="170929"/>
                </a:lnTo>
                <a:cubicBezTo>
                  <a:pt x="200695" y="173943"/>
                  <a:pt x="197979" y="176733"/>
                  <a:pt x="194890" y="179115"/>
                </a:cubicBezTo>
                <a:lnTo>
                  <a:pt x="195895" y="194704"/>
                </a:lnTo>
                <a:cubicBezTo>
                  <a:pt x="196193" y="199392"/>
                  <a:pt x="193142" y="203634"/>
                  <a:pt x="188640" y="204825"/>
                </a:cubicBezTo>
                <a:lnTo>
                  <a:pt x="178891" y="207429"/>
                </a:lnTo>
                <a:cubicBezTo>
                  <a:pt x="174352" y="208657"/>
                  <a:pt x="169627" y="206499"/>
                  <a:pt x="167543" y="202295"/>
                </a:cubicBezTo>
                <a:lnTo>
                  <a:pt x="160623" y="188305"/>
                </a:lnTo>
                <a:cubicBezTo>
                  <a:pt x="156790" y="187784"/>
                  <a:pt x="153033" y="186742"/>
                  <a:pt x="149498" y="185291"/>
                </a:cubicBezTo>
                <a:lnTo>
                  <a:pt x="136475" y="193960"/>
                </a:lnTo>
                <a:cubicBezTo>
                  <a:pt x="132569" y="196565"/>
                  <a:pt x="127397" y="196044"/>
                  <a:pt x="124085" y="192732"/>
                </a:cubicBezTo>
                <a:lnTo>
                  <a:pt x="116942" y="185589"/>
                </a:lnTo>
                <a:cubicBezTo>
                  <a:pt x="113630" y="182277"/>
                  <a:pt x="113109" y="177105"/>
                  <a:pt x="115714" y="173199"/>
                </a:cubicBezTo>
                <a:lnTo>
                  <a:pt x="124383" y="160176"/>
                </a:lnTo>
                <a:cubicBezTo>
                  <a:pt x="123676" y="158428"/>
                  <a:pt x="123044" y="156604"/>
                  <a:pt x="122523" y="154707"/>
                </a:cubicBezTo>
                <a:cubicBezTo>
                  <a:pt x="122002" y="152809"/>
                  <a:pt x="121667" y="150912"/>
                  <a:pt x="121407" y="149051"/>
                </a:cubicBezTo>
                <a:lnTo>
                  <a:pt x="107379" y="142131"/>
                </a:lnTo>
                <a:cubicBezTo>
                  <a:pt x="103175" y="140047"/>
                  <a:pt x="101054" y="135285"/>
                  <a:pt x="102245" y="130783"/>
                </a:cubicBezTo>
                <a:lnTo>
                  <a:pt x="104849" y="121034"/>
                </a:lnTo>
                <a:cubicBezTo>
                  <a:pt x="106077" y="116532"/>
                  <a:pt x="110282" y="113481"/>
                  <a:pt x="114970" y="113779"/>
                </a:cubicBezTo>
                <a:lnTo>
                  <a:pt x="130559" y="114784"/>
                </a:lnTo>
                <a:cubicBezTo>
                  <a:pt x="132904" y="111770"/>
                  <a:pt x="135620" y="108979"/>
                  <a:pt x="138708" y="106598"/>
                </a:cubicBezTo>
                <a:lnTo>
                  <a:pt x="137703" y="91046"/>
                </a:lnTo>
                <a:cubicBezTo>
                  <a:pt x="137406" y="86358"/>
                  <a:pt x="140457" y="82116"/>
                  <a:pt x="144959" y="80925"/>
                </a:cubicBezTo>
                <a:lnTo>
                  <a:pt x="154707" y="78321"/>
                </a:lnTo>
                <a:close/>
                <a:moveTo>
                  <a:pt x="166836" y="126504"/>
                </a:moveTo>
                <a:cubicBezTo>
                  <a:pt x="157801" y="126514"/>
                  <a:pt x="150474" y="133858"/>
                  <a:pt x="150484" y="142894"/>
                </a:cubicBezTo>
                <a:cubicBezTo>
                  <a:pt x="150494" y="151929"/>
                  <a:pt x="157838" y="159256"/>
                  <a:pt x="166874" y="159246"/>
                </a:cubicBezTo>
                <a:cubicBezTo>
                  <a:pt x="175909" y="159236"/>
                  <a:pt x="183236" y="151892"/>
                  <a:pt x="183226" y="142856"/>
                </a:cubicBezTo>
                <a:cubicBezTo>
                  <a:pt x="183216" y="133821"/>
                  <a:pt x="175872" y="126494"/>
                  <a:pt x="166836" y="126504"/>
                </a:cubicBezTo>
                <a:close/>
                <a:moveTo>
                  <a:pt x="83679" y="-16929"/>
                </a:moveTo>
                <a:lnTo>
                  <a:pt x="93427" y="-14325"/>
                </a:lnTo>
                <a:cubicBezTo>
                  <a:pt x="97929" y="-13097"/>
                  <a:pt x="100980" y="-8855"/>
                  <a:pt x="100682" y="-4204"/>
                </a:cubicBezTo>
                <a:lnTo>
                  <a:pt x="99678" y="11348"/>
                </a:lnTo>
                <a:cubicBezTo>
                  <a:pt x="102766" y="13729"/>
                  <a:pt x="105482" y="16483"/>
                  <a:pt x="107826" y="19534"/>
                </a:cubicBezTo>
                <a:lnTo>
                  <a:pt x="123453" y="18529"/>
                </a:lnTo>
                <a:cubicBezTo>
                  <a:pt x="128104" y="18231"/>
                  <a:pt x="132345" y="21282"/>
                  <a:pt x="133573" y="25784"/>
                </a:cubicBezTo>
                <a:lnTo>
                  <a:pt x="136178" y="35533"/>
                </a:lnTo>
                <a:cubicBezTo>
                  <a:pt x="137368" y="40035"/>
                  <a:pt x="135248" y="44797"/>
                  <a:pt x="131043" y="46881"/>
                </a:cubicBezTo>
                <a:lnTo>
                  <a:pt x="117016" y="53801"/>
                </a:lnTo>
                <a:cubicBezTo>
                  <a:pt x="116756" y="55699"/>
                  <a:pt x="116384" y="57596"/>
                  <a:pt x="115900" y="59457"/>
                </a:cubicBezTo>
                <a:cubicBezTo>
                  <a:pt x="115416" y="61317"/>
                  <a:pt x="114746" y="63178"/>
                  <a:pt x="114040" y="64926"/>
                </a:cubicBezTo>
                <a:lnTo>
                  <a:pt x="122709" y="77949"/>
                </a:lnTo>
                <a:cubicBezTo>
                  <a:pt x="125313" y="81855"/>
                  <a:pt x="124792" y="87027"/>
                  <a:pt x="121481" y="90339"/>
                </a:cubicBezTo>
                <a:lnTo>
                  <a:pt x="114337" y="97482"/>
                </a:lnTo>
                <a:cubicBezTo>
                  <a:pt x="111026" y="100794"/>
                  <a:pt x="105854" y="101315"/>
                  <a:pt x="101947" y="98710"/>
                </a:cubicBezTo>
                <a:lnTo>
                  <a:pt x="88925" y="90041"/>
                </a:lnTo>
                <a:cubicBezTo>
                  <a:pt x="85390" y="91492"/>
                  <a:pt x="81632" y="92534"/>
                  <a:pt x="77800" y="93055"/>
                </a:cubicBezTo>
                <a:lnTo>
                  <a:pt x="70879" y="107045"/>
                </a:lnTo>
                <a:cubicBezTo>
                  <a:pt x="68796" y="111249"/>
                  <a:pt x="64033" y="113370"/>
                  <a:pt x="59531" y="112179"/>
                </a:cubicBezTo>
                <a:lnTo>
                  <a:pt x="49783" y="109575"/>
                </a:lnTo>
                <a:cubicBezTo>
                  <a:pt x="45244" y="108347"/>
                  <a:pt x="42230" y="104105"/>
                  <a:pt x="42528" y="99454"/>
                </a:cubicBezTo>
                <a:lnTo>
                  <a:pt x="43532" y="83865"/>
                </a:lnTo>
                <a:cubicBezTo>
                  <a:pt x="40444" y="81483"/>
                  <a:pt x="37728" y="78730"/>
                  <a:pt x="35384" y="75679"/>
                </a:cubicBezTo>
                <a:lnTo>
                  <a:pt x="19757" y="76684"/>
                </a:lnTo>
                <a:cubicBezTo>
                  <a:pt x="15106" y="76981"/>
                  <a:pt x="10864" y="73930"/>
                  <a:pt x="9637" y="69428"/>
                </a:cubicBezTo>
                <a:lnTo>
                  <a:pt x="7032" y="59680"/>
                </a:lnTo>
                <a:cubicBezTo>
                  <a:pt x="5842" y="55178"/>
                  <a:pt x="7962" y="50416"/>
                  <a:pt x="12167" y="48332"/>
                </a:cubicBezTo>
                <a:lnTo>
                  <a:pt x="26194" y="41411"/>
                </a:lnTo>
                <a:cubicBezTo>
                  <a:pt x="26454" y="39514"/>
                  <a:pt x="26826" y="37654"/>
                  <a:pt x="27310" y="35756"/>
                </a:cubicBezTo>
                <a:cubicBezTo>
                  <a:pt x="27831" y="33858"/>
                  <a:pt x="28426" y="32035"/>
                  <a:pt x="29170" y="30287"/>
                </a:cubicBezTo>
                <a:lnTo>
                  <a:pt x="20501" y="17301"/>
                </a:lnTo>
                <a:cubicBezTo>
                  <a:pt x="17897" y="13395"/>
                  <a:pt x="18417" y="8223"/>
                  <a:pt x="21729" y="4911"/>
                </a:cubicBezTo>
                <a:lnTo>
                  <a:pt x="28873" y="-2232"/>
                </a:lnTo>
                <a:cubicBezTo>
                  <a:pt x="32184" y="-5544"/>
                  <a:pt x="37356" y="-6065"/>
                  <a:pt x="41263" y="-3460"/>
                </a:cubicBezTo>
                <a:lnTo>
                  <a:pt x="54285" y="5209"/>
                </a:lnTo>
                <a:cubicBezTo>
                  <a:pt x="57820" y="3758"/>
                  <a:pt x="61578" y="2716"/>
                  <a:pt x="65410" y="2195"/>
                </a:cubicBezTo>
                <a:lnTo>
                  <a:pt x="72330" y="-11795"/>
                </a:lnTo>
                <a:cubicBezTo>
                  <a:pt x="74414" y="-15999"/>
                  <a:pt x="79139" y="-18120"/>
                  <a:pt x="83679" y="-16929"/>
                </a:cubicBezTo>
                <a:close/>
                <a:moveTo>
                  <a:pt x="71586" y="31254"/>
                </a:moveTo>
                <a:cubicBezTo>
                  <a:pt x="62551" y="31254"/>
                  <a:pt x="55215" y="38590"/>
                  <a:pt x="55215" y="47625"/>
                </a:cubicBezTo>
                <a:cubicBezTo>
                  <a:pt x="55215" y="56660"/>
                  <a:pt x="62551" y="63996"/>
                  <a:pt x="71586" y="63996"/>
                </a:cubicBezTo>
                <a:cubicBezTo>
                  <a:pt x="80622" y="63996"/>
                  <a:pt x="87957" y="56660"/>
                  <a:pt x="87957" y="47625"/>
                </a:cubicBezTo>
                <a:cubicBezTo>
                  <a:pt x="87957" y="38590"/>
                  <a:pt x="80622" y="31254"/>
                  <a:pt x="71586" y="31254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7" name="Text 5"/>
          <p:cNvSpPr/>
          <p:nvPr/>
        </p:nvSpPr>
        <p:spPr>
          <a:xfrm>
            <a:off x="809625" y="1143000"/>
            <a:ext cx="507682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Formation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590550" y="1524000"/>
            <a:ext cx="5200650" cy="1790700"/>
          </a:xfrm>
          <a:custGeom>
            <a:avLst/>
            <a:gdLst/>
            <a:ahLst/>
            <a:cxnLst/>
            <a:rect l="l" t="t" r="r" b="b"/>
            <a:pathLst>
              <a:path w="5200650" h="1790700">
                <a:moveTo>
                  <a:pt x="38100" y="0"/>
                </a:moveTo>
                <a:lnTo>
                  <a:pt x="5162544" y="0"/>
                </a:lnTo>
                <a:cubicBezTo>
                  <a:pt x="5183589" y="0"/>
                  <a:pt x="5200650" y="17061"/>
                  <a:pt x="5200650" y="38106"/>
                </a:cubicBezTo>
                <a:lnTo>
                  <a:pt x="5200650" y="1752594"/>
                </a:lnTo>
                <a:cubicBezTo>
                  <a:pt x="5200650" y="1773639"/>
                  <a:pt x="5183589" y="1790700"/>
                  <a:pt x="5162544" y="1790700"/>
                </a:cubicBezTo>
                <a:lnTo>
                  <a:pt x="38100" y="1790700"/>
                </a:lnTo>
                <a:cubicBezTo>
                  <a:pt x="17058" y="1790700"/>
                  <a:pt x="0" y="1773642"/>
                  <a:pt x="0" y="17526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9" name="Shape 7"/>
          <p:cNvSpPr/>
          <p:nvPr/>
        </p:nvSpPr>
        <p:spPr>
          <a:xfrm>
            <a:off x="590550" y="1524000"/>
            <a:ext cx="38100" cy="1790700"/>
          </a:xfrm>
          <a:custGeom>
            <a:avLst/>
            <a:gdLst/>
            <a:ahLst/>
            <a:cxnLst/>
            <a:rect l="l" t="t" r="r" b="b"/>
            <a:pathLst>
              <a:path w="38100" h="1790700">
                <a:moveTo>
                  <a:pt x="38100" y="0"/>
                </a:moveTo>
                <a:lnTo>
                  <a:pt x="38100" y="0"/>
                </a:lnTo>
                <a:lnTo>
                  <a:pt x="38100" y="1790700"/>
                </a:lnTo>
                <a:lnTo>
                  <a:pt x="38100" y="1790700"/>
                </a:lnTo>
                <a:cubicBezTo>
                  <a:pt x="17072" y="1790700"/>
                  <a:pt x="0" y="1773628"/>
                  <a:pt x="0" y="17526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16A085"/>
          </a:solidFill>
          <a:ln/>
        </p:spPr>
      </p:sp>
      <p:sp>
        <p:nvSpPr>
          <p:cNvPr id="10" name="Text 8"/>
          <p:cNvSpPr/>
          <p:nvPr/>
        </p:nvSpPr>
        <p:spPr>
          <a:xfrm>
            <a:off x="762000" y="1676400"/>
            <a:ext cx="496252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5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be + past participle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762000" y="2019300"/>
            <a:ext cx="4876800" cy="533400"/>
          </a:xfrm>
          <a:custGeom>
            <a:avLst/>
            <a:gdLst/>
            <a:ahLst/>
            <a:cxnLst/>
            <a:rect l="l" t="t" r="r" b="b"/>
            <a:pathLst>
              <a:path w="4876800" h="533400">
                <a:moveTo>
                  <a:pt x="38101" y="0"/>
                </a:moveTo>
                <a:lnTo>
                  <a:pt x="4838699" y="0"/>
                </a:lnTo>
                <a:cubicBezTo>
                  <a:pt x="4859742" y="0"/>
                  <a:pt x="4876800" y="17058"/>
                  <a:pt x="4876800" y="38101"/>
                </a:cubicBezTo>
                <a:lnTo>
                  <a:pt x="4876800" y="495299"/>
                </a:lnTo>
                <a:cubicBezTo>
                  <a:pt x="4876800" y="516342"/>
                  <a:pt x="4859742" y="533400"/>
                  <a:pt x="4838699" y="533400"/>
                </a:cubicBezTo>
                <a:lnTo>
                  <a:pt x="38101" y="533400"/>
                </a:lnTo>
                <a:cubicBezTo>
                  <a:pt x="17058" y="533400"/>
                  <a:pt x="0" y="516342"/>
                  <a:pt x="0" y="495299"/>
                </a:cubicBezTo>
                <a:lnTo>
                  <a:pt x="0" y="38101"/>
                </a:lnTo>
                <a:cubicBezTo>
                  <a:pt x="0" y="17072"/>
                  <a:pt x="17072" y="0"/>
                  <a:pt x="38101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12" name="Text 10"/>
          <p:cNvSpPr/>
          <p:nvPr/>
        </p:nvSpPr>
        <p:spPr>
          <a:xfrm>
            <a:off x="838200" y="2095500"/>
            <a:ext cx="47910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Present: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is/are + done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838200" y="2286000"/>
            <a:ext cx="47910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"The office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is cleaned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every day."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762000" y="2628900"/>
            <a:ext cx="4876800" cy="533400"/>
          </a:xfrm>
          <a:custGeom>
            <a:avLst/>
            <a:gdLst/>
            <a:ahLst/>
            <a:cxnLst/>
            <a:rect l="l" t="t" r="r" b="b"/>
            <a:pathLst>
              <a:path w="4876800" h="533400">
                <a:moveTo>
                  <a:pt x="38101" y="0"/>
                </a:moveTo>
                <a:lnTo>
                  <a:pt x="4838699" y="0"/>
                </a:lnTo>
                <a:cubicBezTo>
                  <a:pt x="4859742" y="0"/>
                  <a:pt x="4876800" y="17058"/>
                  <a:pt x="4876800" y="38101"/>
                </a:cubicBezTo>
                <a:lnTo>
                  <a:pt x="4876800" y="495299"/>
                </a:lnTo>
                <a:cubicBezTo>
                  <a:pt x="4876800" y="516342"/>
                  <a:pt x="4859742" y="533400"/>
                  <a:pt x="4838699" y="533400"/>
                </a:cubicBezTo>
                <a:lnTo>
                  <a:pt x="38101" y="533400"/>
                </a:lnTo>
                <a:cubicBezTo>
                  <a:pt x="17058" y="533400"/>
                  <a:pt x="0" y="516342"/>
                  <a:pt x="0" y="495299"/>
                </a:cubicBezTo>
                <a:lnTo>
                  <a:pt x="0" y="38101"/>
                </a:lnTo>
                <a:cubicBezTo>
                  <a:pt x="0" y="17072"/>
                  <a:pt x="17072" y="0"/>
                  <a:pt x="38101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15" name="Text 13"/>
          <p:cNvSpPr/>
          <p:nvPr/>
        </p:nvSpPr>
        <p:spPr>
          <a:xfrm>
            <a:off x="838200" y="2705100"/>
            <a:ext cx="47910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Past: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was/were + done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38200" y="2895600"/>
            <a:ext cx="47910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"The office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was cleaned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yesterday."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381000" y="3657600"/>
            <a:ext cx="5600700" cy="2400300"/>
          </a:xfrm>
          <a:custGeom>
            <a:avLst/>
            <a:gdLst/>
            <a:ahLst/>
            <a:cxnLst/>
            <a:rect l="l" t="t" r="r" b="b"/>
            <a:pathLst>
              <a:path w="5600700" h="2400300">
                <a:moveTo>
                  <a:pt x="76210" y="0"/>
                </a:moveTo>
                <a:lnTo>
                  <a:pt x="5524490" y="0"/>
                </a:lnTo>
                <a:cubicBezTo>
                  <a:pt x="5566580" y="0"/>
                  <a:pt x="5600700" y="34120"/>
                  <a:pt x="5600700" y="76210"/>
                </a:cubicBezTo>
                <a:lnTo>
                  <a:pt x="5600700" y="2324090"/>
                </a:lnTo>
                <a:cubicBezTo>
                  <a:pt x="5600700" y="2366180"/>
                  <a:pt x="5566580" y="2400300"/>
                  <a:pt x="5524490" y="2400300"/>
                </a:cubicBezTo>
                <a:lnTo>
                  <a:pt x="76210" y="2400300"/>
                </a:lnTo>
                <a:cubicBezTo>
                  <a:pt x="34120" y="2400300"/>
                  <a:pt x="0" y="2366180"/>
                  <a:pt x="0" y="2324090"/>
                </a:cubicBezTo>
                <a:lnTo>
                  <a:pt x="0" y="76210"/>
                </a:lnTo>
                <a:cubicBezTo>
                  <a:pt x="0" y="34148"/>
                  <a:pt x="34148" y="0"/>
                  <a:pt x="76210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8575" dist="9525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595313" y="3886200"/>
            <a:ext cx="190500" cy="190500"/>
          </a:xfrm>
          <a:custGeom>
            <a:avLst/>
            <a:gdLst/>
            <a:ahLst/>
            <a:cxnLst/>
            <a:rect l="l" t="t" r="r" b="b"/>
            <a:pathLst>
              <a:path w="190500" h="190500">
                <a:moveTo>
                  <a:pt x="187003" y="56034"/>
                </a:moveTo>
                <a:lnTo>
                  <a:pt x="151284" y="91753"/>
                </a:lnTo>
                <a:cubicBezTo>
                  <a:pt x="147861" y="95176"/>
                  <a:pt x="142763" y="96180"/>
                  <a:pt x="138299" y="94320"/>
                </a:cubicBezTo>
                <a:cubicBezTo>
                  <a:pt x="133834" y="92459"/>
                  <a:pt x="130969" y="88143"/>
                  <a:pt x="130969" y="83344"/>
                </a:cubicBezTo>
                <a:lnTo>
                  <a:pt x="130969" y="59531"/>
                </a:lnTo>
                <a:lnTo>
                  <a:pt x="11906" y="59531"/>
                </a:lnTo>
                <a:cubicBezTo>
                  <a:pt x="5321" y="59531"/>
                  <a:pt x="0" y="54211"/>
                  <a:pt x="0" y="47625"/>
                </a:cubicBezTo>
                <a:cubicBezTo>
                  <a:pt x="0" y="41039"/>
                  <a:pt x="5321" y="35719"/>
                  <a:pt x="11906" y="35719"/>
                </a:cubicBezTo>
                <a:lnTo>
                  <a:pt x="130969" y="35719"/>
                </a:lnTo>
                <a:lnTo>
                  <a:pt x="130969" y="11906"/>
                </a:lnTo>
                <a:cubicBezTo>
                  <a:pt x="130969" y="7107"/>
                  <a:pt x="133871" y="2753"/>
                  <a:pt x="138336" y="893"/>
                </a:cubicBezTo>
                <a:cubicBezTo>
                  <a:pt x="142801" y="-967"/>
                  <a:pt x="147898" y="74"/>
                  <a:pt x="151321" y="3460"/>
                </a:cubicBezTo>
                <a:lnTo>
                  <a:pt x="187040" y="39179"/>
                </a:lnTo>
                <a:cubicBezTo>
                  <a:pt x="191691" y="43830"/>
                  <a:pt x="191691" y="51383"/>
                  <a:pt x="187040" y="56034"/>
                </a:cubicBezTo>
                <a:close/>
                <a:moveTo>
                  <a:pt x="39179" y="187003"/>
                </a:moveTo>
                <a:lnTo>
                  <a:pt x="3460" y="151284"/>
                </a:lnTo>
                <a:cubicBezTo>
                  <a:pt x="-1191" y="146633"/>
                  <a:pt x="-1191" y="139080"/>
                  <a:pt x="3460" y="134429"/>
                </a:cubicBezTo>
                <a:lnTo>
                  <a:pt x="39179" y="98710"/>
                </a:lnTo>
                <a:cubicBezTo>
                  <a:pt x="42602" y="95287"/>
                  <a:pt x="47699" y="94283"/>
                  <a:pt x="52164" y="96143"/>
                </a:cubicBezTo>
                <a:cubicBezTo>
                  <a:pt x="56629" y="98003"/>
                  <a:pt x="59531" y="102357"/>
                  <a:pt x="59531" y="107156"/>
                </a:cubicBezTo>
                <a:lnTo>
                  <a:pt x="59531" y="130969"/>
                </a:lnTo>
                <a:lnTo>
                  <a:pt x="178594" y="130969"/>
                </a:lnTo>
                <a:cubicBezTo>
                  <a:pt x="185179" y="130969"/>
                  <a:pt x="190500" y="136289"/>
                  <a:pt x="190500" y="142875"/>
                </a:cubicBezTo>
                <a:cubicBezTo>
                  <a:pt x="190500" y="149461"/>
                  <a:pt x="185179" y="154781"/>
                  <a:pt x="178594" y="154781"/>
                </a:cubicBezTo>
                <a:lnTo>
                  <a:pt x="59531" y="154781"/>
                </a:lnTo>
                <a:lnTo>
                  <a:pt x="59531" y="178594"/>
                </a:lnTo>
                <a:cubicBezTo>
                  <a:pt x="59531" y="183393"/>
                  <a:pt x="56629" y="187747"/>
                  <a:pt x="52164" y="189607"/>
                </a:cubicBezTo>
                <a:cubicBezTo>
                  <a:pt x="47699" y="191467"/>
                  <a:pt x="42602" y="190426"/>
                  <a:pt x="39179" y="187040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19" name="Text 17"/>
          <p:cNvSpPr/>
          <p:nvPr/>
        </p:nvSpPr>
        <p:spPr>
          <a:xfrm>
            <a:off x="809625" y="3848100"/>
            <a:ext cx="507682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Active to Passive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571500" y="4229100"/>
            <a:ext cx="5219700" cy="647700"/>
          </a:xfrm>
          <a:custGeom>
            <a:avLst/>
            <a:gdLst/>
            <a:ahLst/>
            <a:cxnLst/>
            <a:rect l="l" t="t" r="r" b="b"/>
            <a:pathLst>
              <a:path w="5219700" h="647700">
                <a:moveTo>
                  <a:pt x="38098" y="0"/>
                </a:moveTo>
                <a:lnTo>
                  <a:pt x="5181602" y="0"/>
                </a:lnTo>
                <a:cubicBezTo>
                  <a:pt x="5202629" y="0"/>
                  <a:pt x="5219700" y="17071"/>
                  <a:pt x="5219700" y="38098"/>
                </a:cubicBezTo>
                <a:lnTo>
                  <a:pt x="5219700" y="609602"/>
                </a:lnTo>
                <a:cubicBezTo>
                  <a:pt x="5219700" y="630643"/>
                  <a:pt x="5202643" y="647700"/>
                  <a:pt x="5181602" y="647700"/>
                </a:cubicBezTo>
                <a:lnTo>
                  <a:pt x="38098" y="647700"/>
                </a:lnTo>
                <a:cubicBezTo>
                  <a:pt x="17071" y="647700"/>
                  <a:pt x="0" y="630629"/>
                  <a:pt x="0" y="609602"/>
                </a:cubicBezTo>
                <a:lnTo>
                  <a:pt x="0" y="38098"/>
                </a:lnTo>
                <a:cubicBezTo>
                  <a:pt x="0" y="17071"/>
                  <a:pt x="17071" y="0"/>
                  <a:pt x="38098" y="0"/>
                </a:cubicBezTo>
                <a:close/>
              </a:path>
            </a:pathLst>
          </a:custGeom>
          <a:solidFill>
            <a:srgbClr val="16A085"/>
          </a:solidFill>
          <a:ln/>
        </p:spPr>
      </p:sp>
      <p:sp>
        <p:nvSpPr>
          <p:cNvPr id="21" name="Text 19"/>
          <p:cNvSpPr/>
          <p:nvPr/>
        </p:nvSpPr>
        <p:spPr>
          <a:xfrm>
            <a:off x="685800" y="434340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Active: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685800" y="457200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"Somebody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cleaned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the office yesterday."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3133725" y="4975882"/>
            <a:ext cx="100013" cy="133350"/>
          </a:xfrm>
          <a:custGeom>
            <a:avLst/>
            <a:gdLst/>
            <a:ahLst/>
            <a:cxnLst/>
            <a:rect l="l" t="t" r="r" b="b"/>
            <a:pathLst>
              <a:path w="100013" h="133350">
                <a:moveTo>
                  <a:pt x="44120" y="130902"/>
                </a:moveTo>
                <a:cubicBezTo>
                  <a:pt x="47376" y="134157"/>
                  <a:pt x="52663" y="134157"/>
                  <a:pt x="55918" y="130902"/>
                </a:cubicBezTo>
                <a:lnTo>
                  <a:pt x="97590" y="89230"/>
                </a:lnTo>
                <a:cubicBezTo>
                  <a:pt x="100846" y="85974"/>
                  <a:pt x="100846" y="80687"/>
                  <a:pt x="97590" y="77432"/>
                </a:cubicBezTo>
                <a:cubicBezTo>
                  <a:pt x="94335" y="74176"/>
                  <a:pt x="89048" y="74176"/>
                  <a:pt x="85792" y="77432"/>
                </a:cubicBezTo>
                <a:lnTo>
                  <a:pt x="58341" y="104883"/>
                </a:lnTo>
                <a:lnTo>
                  <a:pt x="58341" y="8334"/>
                </a:lnTo>
                <a:cubicBezTo>
                  <a:pt x="58341" y="3724"/>
                  <a:pt x="54616" y="0"/>
                  <a:pt x="50006" y="0"/>
                </a:cubicBezTo>
                <a:cubicBezTo>
                  <a:pt x="45396" y="0"/>
                  <a:pt x="41672" y="3724"/>
                  <a:pt x="41672" y="8334"/>
                </a:cubicBezTo>
                <a:lnTo>
                  <a:pt x="41672" y="104883"/>
                </a:lnTo>
                <a:lnTo>
                  <a:pt x="14221" y="77432"/>
                </a:lnTo>
                <a:cubicBezTo>
                  <a:pt x="10965" y="74176"/>
                  <a:pt x="5678" y="74176"/>
                  <a:pt x="2422" y="77432"/>
                </a:cubicBezTo>
                <a:cubicBezTo>
                  <a:pt x="-833" y="80687"/>
                  <a:pt x="-833" y="85974"/>
                  <a:pt x="2422" y="89230"/>
                </a:cubicBezTo>
                <a:lnTo>
                  <a:pt x="44094" y="130902"/>
                </a:ln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24" name="Shape 22"/>
          <p:cNvSpPr/>
          <p:nvPr/>
        </p:nvSpPr>
        <p:spPr>
          <a:xfrm>
            <a:off x="571500" y="5219700"/>
            <a:ext cx="5219700" cy="647700"/>
          </a:xfrm>
          <a:custGeom>
            <a:avLst/>
            <a:gdLst/>
            <a:ahLst/>
            <a:cxnLst/>
            <a:rect l="l" t="t" r="r" b="b"/>
            <a:pathLst>
              <a:path w="5219700" h="647700">
                <a:moveTo>
                  <a:pt x="38098" y="0"/>
                </a:moveTo>
                <a:lnTo>
                  <a:pt x="5181602" y="0"/>
                </a:lnTo>
                <a:cubicBezTo>
                  <a:pt x="5202629" y="0"/>
                  <a:pt x="5219700" y="17071"/>
                  <a:pt x="5219700" y="38098"/>
                </a:cubicBezTo>
                <a:lnTo>
                  <a:pt x="5219700" y="609602"/>
                </a:lnTo>
                <a:cubicBezTo>
                  <a:pt x="5219700" y="630643"/>
                  <a:pt x="5202643" y="647700"/>
                  <a:pt x="5181602" y="647700"/>
                </a:cubicBezTo>
                <a:lnTo>
                  <a:pt x="38098" y="647700"/>
                </a:lnTo>
                <a:cubicBezTo>
                  <a:pt x="17071" y="647700"/>
                  <a:pt x="0" y="630629"/>
                  <a:pt x="0" y="609602"/>
                </a:cubicBezTo>
                <a:lnTo>
                  <a:pt x="0" y="38098"/>
                </a:lnTo>
                <a:cubicBezTo>
                  <a:pt x="0" y="17071"/>
                  <a:pt x="17071" y="0"/>
                  <a:pt x="38098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25" name="Text 23"/>
          <p:cNvSpPr/>
          <p:nvPr/>
        </p:nvSpPr>
        <p:spPr>
          <a:xfrm>
            <a:off x="685800" y="533400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Passive: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685800" y="556260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"The office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was cleaned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yesterday."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6210300" y="952500"/>
            <a:ext cx="5600700" cy="2514600"/>
          </a:xfrm>
          <a:custGeom>
            <a:avLst/>
            <a:gdLst/>
            <a:ahLst/>
            <a:cxnLst/>
            <a:rect l="l" t="t" r="r" b="b"/>
            <a:pathLst>
              <a:path w="5600700" h="2514600">
                <a:moveTo>
                  <a:pt x="76192" y="0"/>
                </a:moveTo>
                <a:lnTo>
                  <a:pt x="5524508" y="0"/>
                </a:lnTo>
                <a:cubicBezTo>
                  <a:pt x="5566588" y="0"/>
                  <a:pt x="5600700" y="34112"/>
                  <a:pt x="5600700" y="76192"/>
                </a:cubicBezTo>
                <a:lnTo>
                  <a:pt x="5600700" y="2438408"/>
                </a:lnTo>
                <a:cubicBezTo>
                  <a:pt x="5600700" y="2480488"/>
                  <a:pt x="5566588" y="2514600"/>
                  <a:pt x="5524508" y="2514600"/>
                </a:cubicBezTo>
                <a:lnTo>
                  <a:pt x="76192" y="2514600"/>
                </a:lnTo>
                <a:cubicBezTo>
                  <a:pt x="34112" y="2514600"/>
                  <a:pt x="0" y="2480488"/>
                  <a:pt x="0" y="2438408"/>
                </a:cubicBezTo>
                <a:lnTo>
                  <a:pt x="0" y="76192"/>
                </a:lnTo>
                <a:cubicBezTo>
                  <a:pt x="0" y="34141"/>
                  <a:pt x="34141" y="0"/>
                  <a:pt x="76192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8575" dist="9525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6412706" y="1181100"/>
            <a:ext cx="214313" cy="190500"/>
          </a:xfrm>
          <a:custGeom>
            <a:avLst/>
            <a:gdLst/>
            <a:ahLst/>
            <a:cxnLst/>
            <a:rect l="l" t="t" r="r" b="b"/>
            <a:pathLst>
              <a:path w="214313" h="190500">
                <a:moveTo>
                  <a:pt x="15255" y="-9265"/>
                </a:moveTo>
                <a:cubicBezTo>
                  <a:pt x="11757" y="-12762"/>
                  <a:pt x="6102" y="-12762"/>
                  <a:pt x="2642" y="-9265"/>
                </a:cubicBezTo>
                <a:cubicBezTo>
                  <a:pt x="-819" y="-5767"/>
                  <a:pt x="-856" y="-112"/>
                  <a:pt x="2604" y="3386"/>
                </a:cubicBezTo>
                <a:lnTo>
                  <a:pt x="199058" y="199839"/>
                </a:lnTo>
                <a:cubicBezTo>
                  <a:pt x="202555" y="203336"/>
                  <a:pt x="208211" y="203336"/>
                  <a:pt x="211671" y="199839"/>
                </a:cubicBezTo>
                <a:cubicBezTo>
                  <a:pt x="215131" y="196342"/>
                  <a:pt x="215168" y="190686"/>
                  <a:pt x="211671" y="187226"/>
                </a:cubicBezTo>
                <a:lnTo>
                  <a:pt x="115900" y="91418"/>
                </a:lnTo>
                <a:cubicBezTo>
                  <a:pt x="136364" y="87362"/>
                  <a:pt x="151805" y="69279"/>
                  <a:pt x="151805" y="47625"/>
                </a:cubicBezTo>
                <a:cubicBezTo>
                  <a:pt x="151805" y="22957"/>
                  <a:pt x="131825" y="2977"/>
                  <a:pt x="107156" y="2977"/>
                </a:cubicBezTo>
                <a:cubicBezTo>
                  <a:pt x="85502" y="2977"/>
                  <a:pt x="67419" y="18417"/>
                  <a:pt x="63364" y="38881"/>
                </a:cubicBezTo>
                <a:lnTo>
                  <a:pt x="15255" y="-9265"/>
                </a:lnTo>
                <a:close/>
                <a:moveTo>
                  <a:pt x="87660" y="113630"/>
                </a:moveTo>
                <a:cubicBezTo>
                  <a:pt x="55029" y="117797"/>
                  <a:pt x="29766" y="145666"/>
                  <a:pt x="29766" y="179450"/>
                </a:cubicBezTo>
                <a:cubicBezTo>
                  <a:pt x="29766" y="185551"/>
                  <a:pt x="34714" y="190500"/>
                  <a:pt x="40816" y="190500"/>
                </a:cubicBezTo>
                <a:lnTo>
                  <a:pt x="164529" y="190500"/>
                </a:lnTo>
                <a:lnTo>
                  <a:pt x="87660" y="113630"/>
                </a:ln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29" name="Text 27"/>
          <p:cNvSpPr/>
          <p:nvPr/>
        </p:nvSpPr>
        <p:spPr>
          <a:xfrm>
            <a:off x="6638925" y="1143000"/>
            <a:ext cx="507682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When to Use Passive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6400800" y="1524000"/>
            <a:ext cx="52959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When we are </a:t>
            </a:r>
            <a:r>
              <a:rPr lang="en-US" sz="120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more interested</a:t>
            </a:r>
            <a:r>
              <a:rPr lang="en-US" sz="120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in the action than who did it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6400800" y="1866900"/>
            <a:ext cx="5219700" cy="419100"/>
          </a:xfrm>
          <a:custGeom>
            <a:avLst/>
            <a:gdLst/>
            <a:ahLst/>
            <a:cxnLst/>
            <a:rect l="l" t="t" r="r" b="b"/>
            <a:pathLst>
              <a:path w="5219700" h="419100">
                <a:moveTo>
                  <a:pt x="38100" y="0"/>
                </a:moveTo>
                <a:lnTo>
                  <a:pt x="5181600" y="0"/>
                </a:lnTo>
                <a:cubicBezTo>
                  <a:pt x="5202642" y="0"/>
                  <a:pt x="5219700" y="17058"/>
                  <a:pt x="5219700" y="38100"/>
                </a:cubicBezTo>
                <a:lnTo>
                  <a:pt x="5219700" y="381000"/>
                </a:lnTo>
                <a:cubicBezTo>
                  <a:pt x="5219700" y="402042"/>
                  <a:pt x="5202642" y="419100"/>
                  <a:pt x="5181600" y="419100"/>
                </a:cubicBezTo>
                <a:lnTo>
                  <a:pt x="38100" y="419100"/>
                </a:lnTo>
                <a:cubicBezTo>
                  <a:pt x="17058" y="419100"/>
                  <a:pt x="0" y="402042"/>
                  <a:pt x="0" y="3810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32" name="Text 30"/>
          <p:cNvSpPr/>
          <p:nvPr/>
        </p:nvSpPr>
        <p:spPr>
          <a:xfrm>
            <a:off x="6515100" y="198120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"My car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has been stolen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." </a:t>
            </a:r>
            <a:r>
              <a:rPr lang="en-US" sz="90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(I don't know who)</a:t>
            </a:r>
            <a:endParaRPr lang="en-US" sz="1600" dirty="0"/>
          </a:p>
        </p:txBody>
      </p:sp>
      <p:sp>
        <p:nvSpPr>
          <p:cNvPr id="33" name="Shape 31"/>
          <p:cNvSpPr/>
          <p:nvPr/>
        </p:nvSpPr>
        <p:spPr>
          <a:xfrm>
            <a:off x="6400800" y="2362200"/>
            <a:ext cx="5219700" cy="419100"/>
          </a:xfrm>
          <a:custGeom>
            <a:avLst/>
            <a:gdLst/>
            <a:ahLst/>
            <a:cxnLst/>
            <a:rect l="l" t="t" r="r" b="b"/>
            <a:pathLst>
              <a:path w="5219700" h="419100">
                <a:moveTo>
                  <a:pt x="38100" y="0"/>
                </a:moveTo>
                <a:lnTo>
                  <a:pt x="5181600" y="0"/>
                </a:lnTo>
                <a:cubicBezTo>
                  <a:pt x="5202642" y="0"/>
                  <a:pt x="5219700" y="17058"/>
                  <a:pt x="5219700" y="38100"/>
                </a:cubicBezTo>
                <a:lnTo>
                  <a:pt x="5219700" y="381000"/>
                </a:lnTo>
                <a:cubicBezTo>
                  <a:pt x="5219700" y="402042"/>
                  <a:pt x="5202642" y="419100"/>
                  <a:pt x="5181600" y="419100"/>
                </a:cubicBezTo>
                <a:lnTo>
                  <a:pt x="38100" y="419100"/>
                </a:lnTo>
                <a:cubicBezTo>
                  <a:pt x="17058" y="419100"/>
                  <a:pt x="0" y="402042"/>
                  <a:pt x="0" y="3810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34" name="Text 32"/>
          <p:cNvSpPr/>
          <p:nvPr/>
        </p:nvSpPr>
        <p:spPr>
          <a:xfrm>
            <a:off x="6515100" y="247650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"This house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was built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in 1930." </a:t>
            </a:r>
            <a:r>
              <a:rPr lang="en-US" sz="90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(not important who)</a:t>
            </a:r>
            <a:endParaRPr lang="en-US" sz="1600" dirty="0"/>
          </a:p>
        </p:txBody>
      </p:sp>
      <p:sp>
        <p:nvSpPr>
          <p:cNvPr id="35" name="Shape 33"/>
          <p:cNvSpPr/>
          <p:nvPr/>
        </p:nvSpPr>
        <p:spPr>
          <a:xfrm>
            <a:off x="6400800" y="2857500"/>
            <a:ext cx="5219700" cy="419100"/>
          </a:xfrm>
          <a:custGeom>
            <a:avLst/>
            <a:gdLst/>
            <a:ahLst/>
            <a:cxnLst/>
            <a:rect l="l" t="t" r="r" b="b"/>
            <a:pathLst>
              <a:path w="5219700" h="419100">
                <a:moveTo>
                  <a:pt x="38100" y="0"/>
                </a:moveTo>
                <a:lnTo>
                  <a:pt x="5181600" y="0"/>
                </a:lnTo>
                <a:cubicBezTo>
                  <a:pt x="5202642" y="0"/>
                  <a:pt x="5219700" y="17058"/>
                  <a:pt x="5219700" y="38100"/>
                </a:cubicBezTo>
                <a:lnTo>
                  <a:pt x="5219700" y="381000"/>
                </a:lnTo>
                <a:cubicBezTo>
                  <a:pt x="5219700" y="402042"/>
                  <a:pt x="5202642" y="419100"/>
                  <a:pt x="5181600" y="419100"/>
                </a:cubicBezTo>
                <a:lnTo>
                  <a:pt x="38100" y="419100"/>
                </a:lnTo>
                <a:cubicBezTo>
                  <a:pt x="17058" y="419100"/>
                  <a:pt x="0" y="402042"/>
                  <a:pt x="0" y="3810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36" name="Text 34"/>
          <p:cNvSpPr/>
          <p:nvPr/>
        </p:nvSpPr>
        <p:spPr>
          <a:xfrm>
            <a:off x="6515100" y="297180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"An accident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happened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last night." </a:t>
            </a:r>
            <a:r>
              <a:rPr lang="en-US" sz="90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(no agent)</a:t>
            </a:r>
            <a:endParaRPr lang="en-US" sz="1600" dirty="0"/>
          </a:p>
        </p:txBody>
      </p:sp>
      <p:sp>
        <p:nvSpPr>
          <p:cNvPr id="37" name="Shape 35"/>
          <p:cNvSpPr/>
          <p:nvPr/>
        </p:nvSpPr>
        <p:spPr>
          <a:xfrm>
            <a:off x="6210300" y="3619500"/>
            <a:ext cx="5600700" cy="2019300"/>
          </a:xfrm>
          <a:custGeom>
            <a:avLst/>
            <a:gdLst/>
            <a:ahLst/>
            <a:cxnLst/>
            <a:rect l="l" t="t" r="r" b="b"/>
            <a:pathLst>
              <a:path w="5600700" h="2019300">
                <a:moveTo>
                  <a:pt x="76208" y="0"/>
                </a:moveTo>
                <a:lnTo>
                  <a:pt x="5524492" y="0"/>
                </a:lnTo>
                <a:cubicBezTo>
                  <a:pt x="5566580" y="0"/>
                  <a:pt x="5600700" y="34120"/>
                  <a:pt x="5600700" y="76208"/>
                </a:cubicBezTo>
                <a:lnTo>
                  <a:pt x="5600700" y="1943092"/>
                </a:lnTo>
                <a:cubicBezTo>
                  <a:pt x="5600700" y="1985180"/>
                  <a:pt x="5566580" y="2019300"/>
                  <a:pt x="5524492" y="2019300"/>
                </a:cubicBezTo>
                <a:lnTo>
                  <a:pt x="76208" y="2019300"/>
                </a:lnTo>
                <a:cubicBezTo>
                  <a:pt x="34120" y="2019300"/>
                  <a:pt x="0" y="1985180"/>
                  <a:pt x="0" y="1943092"/>
                </a:cubicBezTo>
                <a:lnTo>
                  <a:pt x="0" y="76208"/>
                </a:lnTo>
                <a:cubicBezTo>
                  <a:pt x="0" y="34148"/>
                  <a:pt x="34148" y="0"/>
                  <a:pt x="76208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8575" dist="9525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6436519" y="3848100"/>
            <a:ext cx="166688" cy="190500"/>
          </a:xfrm>
          <a:custGeom>
            <a:avLst/>
            <a:gdLst/>
            <a:ahLst/>
            <a:cxnLst/>
            <a:rect l="l" t="t" r="r" b="b"/>
            <a:pathLst>
              <a:path w="166688" h="190500">
                <a:moveTo>
                  <a:pt x="83344" y="92273"/>
                </a:moveTo>
                <a:cubicBezTo>
                  <a:pt x="107986" y="92273"/>
                  <a:pt x="127992" y="72267"/>
                  <a:pt x="127992" y="47625"/>
                </a:cubicBezTo>
                <a:cubicBezTo>
                  <a:pt x="127992" y="22983"/>
                  <a:pt x="107986" y="2977"/>
                  <a:pt x="83344" y="2977"/>
                </a:cubicBezTo>
                <a:cubicBezTo>
                  <a:pt x="58702" y="2977"/>
                  <a:pt x="38695" y="22983"/>
                  <a:pt x="38695" y="47625"/>
                </a:cubicBezTo>
                <a:cubicBezTo>
                  <a:pt x="38695" y="72267"/>
                  <a:pt x="58702" y="92273"/>
                  <a:pt x="83344" y="92273"/>
                </a:cubicBezTo>
                <a:close/>
                <a:moveTo>
                  <a:pt x="72293" y="113109"/>
                </a:moveTo>
                <a:cubicBezTo>
                  <a:pt x="35644" y="113109"/>
                  <a:pt x="5953" y="142801"/>
                  <a:pt x="5953" y="179450"/>
                </a:cubicBezTo>
                <a:cubicBezTo>
                  <a:pt x="5953" y="185551"/>
                  <a:pt x="10902" y="190500"/>
                  <a:pt x="17004" y="190500"/>
                </a:cubicBezTo>
                <a:lnTo>
                  <a:pt x="149684" y="190500"/>
                </a:lnTo>
                <a:cubicBezTo>
                  <a:pt x="155786" y="190500"/>
                  <a:pt x="160734" y="185551"/>
                  <a:pt x="160734" y="179450"/>
                </a:cubicBezTo>
                <a:cubicBezTo>
                  <a:pt x="160734" y="142801"/>
                  <a:pt x="131043" y="113109"/>
                  <a:pt x="94394" y="113109"/>
                </a:cubicBezTo>
                <a:lnTo>
                  <a:pt x="72293" y="113109"/>
                </a:ln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39" name="Text 37"/>
          <p:cNvSpPr/>
          <p:nvPr/>
        </p:nvSpPr>
        <p:spPr>
          <a:xfrm>
            <a:off x="6638925" y="3810000"/>
            <a:ext cx="507682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By + Agent</a:t>
            </a:r>
            <a:endParaRPr lang="en-US" sz="1600" dirty="0"/>
          </a:p>
        </p:txBody>
      </p:sp>
      <p:sp>
        <p:nvSpPr>
          <p:cNvPr id="40" name="Text 38"/>
          <p:cNvSpPr/>
          <p:nvPr/>
        </p:nvSpPr>
        <p:spPr>
          <a:xfrm>
            <a:off x="6400800" y="4191000"/>
            <a:ext cx="52959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Use </a:t>
            </a:r>
            <a:r>
              <a:rPr lang="en-US" sz="120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by</a:t>
            </a:r>
            <a:r>
              <a:rPr lang="en-US" sz="120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when we want to say who did it</a:t>
            </a:r>
            <a:endParaRPr lang="en-US" sz="1600" dirty="0"/>
          </a:p>
        </p:txBody>
      </p:sp>
      <p:sp>
        <p:nvSpPr>
          <p:cNvPr id="41" name="Shape 39"/>
          <p:cNvSpPr/>
          <p:nvPr/>
        </p:nvSpPr>
        <p:spPr>
          <a:xfrm>
            <a:off x="6400800" y="4533900"/>
            <a:ext cx="5219700" cy="419100"/>
          </a:xfrm>
          <a:custGeom>
            <a:avLst/>
            <a:gdLst/>
            <a:ahLst/>
            <a:cxnLst/>
            <a:rect l="l" t="t" r="r" b="b"/>
            <a:pathLst>
              <a:path w="5219700" h="419100">
                <a:moveTo>
                  <a:pt x="38100" y="0"/>
                </a:moveTo>
                <a:lnTo>
                  <a:pt x="5181600" y="0"/>
                </a:lnTo>
                <a:cubicBezTo>
                  <a:pt x="5202642" y="0"/>
                  <a:pt x="5219700" y="17058"/>
                  <a:pt x="5219700" y="38100"/>
                </a:cubicBezTo>
                <a:lnTo>
                  <a:pt x="5219700" y="381000"/>
                </a:lnTo>
                <a:cubicBezTo>
                  <a:pt x="5219700" y="402042"/>
                  <a:pt x="5202642" y="419100"/>
                  <a:pt x="5181600" y="419100"/>
                </a:cubicBezTo>
                <a:lnTo>
                  <a:pt x="38100" y="419100"/>
                </a:lnTo>
                <a:cubicBezTo>
                  <a:pt x="17058" y="419100"/>
                  <a:pt x="0" y="402042"/>
                  <a:pt x="0" y="3810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42" name="Text 40"/>
          <p:cNvSpPr/>
          <p:nvPr/>
        </p:nvSpPr>
        <p:spPr>
          <a:xfrm>
            <a:off x="6515100" y="464820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"This house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was built by my grandfather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."</a:t>
            </a:r>
            <a:endParaRPr lang="en-US" sz="1600" dirty="0"/>
          </a:p>
        </p:txBody>
      </p:sp>
      <p:sp>
        <p:nvSpPr>
          <p:cNvPr id="43" name="Shape 41"/>
          <p:cNvSpPr/>
          <p:nvPr/>
        </p:nvSpPr>
        <p:spPr>
          <a:xfrm>
            <a:off x="6400800" y="5029200"/>
            <a:ext cx="5219700" cy="419100"/>
          </a:xfrm>
          <a:custGeom>
            <a:avLst/>
            <a:gdLst/>
            <a:ahLst/>
            <a:cxnLst/>
            <a:rect l="l" t="t" r="r" b="b"/>
            <a:pathLst>
              <a:path w="5219700" h="419100">
                <a:moveTo>
                  <a:pt x="38100" y="0"/>
                </a:moveTo>
                <a:lnTo>
                  <a:pt x="5181600" y="0"/>
                </a:lnTo>
                <a:cubicBezTo>
                  <a:pt x="5202642" y="0"/>
                  <a:pt x="5219700" y="17058"/>
                  <a:pt x="5219700" y="38100"/>
                </a:cubicBezTo>
                <a:lnTo>
                  <a:pt x="5219700" y="381000"/>
                </a:lnTo>
                <a:cubicBezTo>
                  <a:pt x="5219700" y="402042"/>
                  <a:pt x="5202642" y="419100"/>
                  <a:pt x="5181600" y="419100"/>
                </a:cubicBezTo>
                <a:lnTo>
                  <a:pt x="38100" y="419100"/>
                </a:lnTo>
                <a:cubicBezTo>
                  <a:pt x="17058" y="419100"/>
                  <a:pt x="0" y="402042"/>
                  <a:pt x="0" y="3810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44" name="Text 42"/>
          <p:cNvSpPr/>
          <p:nvPr/>
        </p:nvSpPr>
        <p:spPr>
          <a:xfrm>
            <a:off x="6515100" y="514350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"Have you ever been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bitten by a dog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?"</a:t>
            </a:r>
            <a:endParaRPr lang="en-US" sz="1600" dirty="0"/>
          </a:p>
        </p:txBody>
      </p:sp>
      <p:sp>
        <p:nvSpPr>
          <p:cNvPr id="45" name="Shape 43"/>
          <p:cNvSpPr/>
          <p:nvPr/>
        </p:nvSpPr>
        <p:spPr>
          <a:xfrm>
            <a:off x="400050" y="6210300"/>
            <a:ext cx="11410950" cy="533400"/>
          </a:xfrm>
          <a:custGeom>
            <a:avLst/>
            <a:gdLst/>
            <a:ahLst/>
            <a:cxnLst/>
            <a:rect l="l" t="t" r="r" b="b"/>
            <a:pathLst>
              <a:path w="11410950" h="533400">
                <a:moveTo>
                  <a:pt x="38100" y="0"/>
                </a:moveTo>
                <a:lnTo>
                  <a:pt x="11334748" y="0"/>
                </a:lnTo>
                <a:cubicBezTo>
                  <a:pt x="11376833" y="0"/>
                  <a:pt x="11410950" y="34117"/>
                  <a:pt x="11410950" y="76202"/>
                </a:cubicBezTo>
                <a:lnTo>
                  <a:pt x="11410950" y="457198"/>
                </a:lnTo>
                <a:cubicBezTo>
                  <a:pt x="11410950" y="499283"/>
                  <a:pt x="11376833" y="533400"/>
                  <a:pt x="11334748" y="533400"/>
                </a:cubicBezTo>
                <a:lnTo>
                  <a:pt x="38100" y="533400"/>
                </a:lnTo>
                <a:cubicBezTo>
                  <a:pt x="17072" y="533400"/>
                  <a:pt x="0" y="516328"/>
                  <a:pt x="0" y="4953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46" name="Shape 44"/>
          <p:cNvSpPr/>
          <p:nvPr/>
        </p:nvSpPr>
        <p:spPr>
          <a:xfrm>
            <a:off x="400050" y="6210300"/>
            <a:ext cx="38100" cy="533400"/>
          </a:xfrm>
          <a:custGeom>
            <a:avLst/>
            <a:gdLst/>
            <a:ahLst/>
            <a:cxnLst/>
            <a:rect l="l" t="t" r="r" b="b"/>
            <a:pathLst>
              <a:path w="38100" h="533400">
                <a:moveTo>
                  <a:pt x="38100" y="0"/>
                </a:moveTo>
                <a:lnTo>
                  <a:pt x="38100" y="0"/>
                </a:lnTo>
                <a:lnTo>
                  <a:pt x="38100" y="533400"/>
                </a:lnTo>
                <a:lnTo>
                  <a:pt x="38100" y="533400"/>
                </a:lnTo>
                <a:cubicBezTo>
                  <a:pt x="17072" y="533400"/>
                  <a:pt x="0" y="516328"/>
                  <a:pt x="0" y="4953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47" name="Text 45"/>
          <p:cNvSpPr/>
          <p:nvPr/>
        </p:nvSpPr>
        <p:spPr>
          <a:xfrm>
            <a:off x="571500" y="6362700"/>
            <a:ext cx="111633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E67E22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Key Point:</a:t>
            </a:r>
            <a:r>
              <a:rPr lang="en-US" sz="12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In passive sentences, the thing receiving the action is the subject of the sentence.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5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81000" y="400050"/>
            <a:ext cx="771525" cy="342900"/>
          </a:xfrm>
          <a:custGeom>
            <a:avLst/>
            <a:gdLst/>
            <a:ahLst/>
            <a:cxnLst/>
            <a:rect l="l" t="t" r="r" b="b"/>
            <a:pathLst>
              <a:path w="771525" h="342900">
                <a:moveTo>
                  <a:pt x="38100" y="0"/>
                </a:moveTo>
                <a:lnTo>
                  <a:pt x="733425" y="0"/>
                </a:lnTo>
                <a:cubicBezTo>
                  <a:pt x="754467" y="0"/>
                  <a:pt x="771525" y="17058"/>
                  <a:pt x="771525" y="38100"/>
                </a:cubicBezTo>
                <a:lnTo>
                  <a:pt x="771525" y="304800"/>
                </a:lnTo>
                <a:cubicBezTo>
                  <a:pt x="771525" y="325828"/>
                  <a:pt x="754453" y="342900"/>
                  <a:pt x="733425" y="342900"/>
                </a:cubicBezTo>
                <a:lnTo>
                  <a:pt x="38100" y="342900"/>
                </a:lnTo>
                <a:cubicBezTo>
                  <a:pt x="17058" y="342900"/>
                  <a:pt x="0" y="325842"/>
                  <a:pt x="0" y="3048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16A085"/>
          </a:solidFill>
          <a:ln/>
        </p:spPr>
      </p:sp>
      <p:sp>
        <p:nvSpPr>
          <p:cNvPr id="3" name="Text 1"/>
          <p:cNvSpPr/>
          <p:nvPr/>
        </p:nvSpPr>
        <p:spPr>
          <a:xfrm>
            <a:off x="381000" y="400050"/>
            <a:ext cx="838200" cy="342900"/>
          </a:xfrm>
          <a:prstGeom prst="rect">
            <a:avLst/>
          </a:prstGeom>
          <a:noFill/>
          <a:ln/>
        </p:spPr>
        <p:txBody>
          <a:bodyPr wrap="square" lIns="152400" tIns="76200" rIns="152400" bIns="7620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UNIT 43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1303139" y="381000"/>
            <a:ext cx="520065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27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Passive 2 </a:t>
            </a:r>
            <a:r>
              <a:rPr lang="en-US" sz="1800" dirty="0">
                <a:solidFill>
                  <a:srgbClr val="34495E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(Be done / Been done / Being done)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381000" y="952500"/>
            <a:ext cx="3705225" cy="1562100"/>
          </a:xfrm>
          <a:custGeom>
            <a:avLst/>
            <a:gdLst/>
            <a:ahLst/>
            <a:cxnLst/>
            <a:rect l="l" t="t" r="r" b="b"/>
            <a:pathLst>
              <a:path w="3705225" h="1562100">
                <a:moveTo>
                  <a:pt x="76199" y="0"/>
                </a:moveTo>
                <a:lnTo>
                  <a:pt x="3629026" y="0"/>
                </a:lnTo>
                <a:cubicBezTo>
                  <a:pt x="3671109" y="0"/>
                  <a:pt x="3705225" y="34116"/>
                  <a:pt x="3705225" y="76199"/>
                </a:cubicBezTo>
                <a:lnTo>
                  <a:pt x="3705225" y="1485901"/>
                </a:lnTo>
                <a:cubicBezTo>
                  <a:pt x="3705225" y="1527984"/>
                  <a:pt x="3671109" y="1562100"/>
                  <a:pt x="3629026" y="1562100"/>
                </a:cubicBezTo>
                <a:lnTo>
                  <a:pt x="76199" y="1562100"/>
                </a:lnTo>
                <a:cubicBezTo>
                  <a:pt x="34116" y="1562100"/>
                  <a:pt x="0" y="1527984"/>
                  <a:pt x="0" y="1485901"/>
                </a:cubicBezTo>
                <a:lnTo>
                  <a:pt x="0" y="76199"/>
                </a:lnTo>
                <a:cubicBezTo>
                  <a:pt x="0" y="34144"/>
                  <a:pt x="34144" y="0"/>
                  <a:pt x="76199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8575" dist="9525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33400" y="1104900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90500" y="0"/>
                </a:moveTo>
                <a:lnTo>
                  <a:pt x="190500" y="0"/>
                </a:lnTo>
                <a:cubicBezTo>
                  <a:pt x="295640" y="0"/>
                  <a:pt x="381000" y="85360"/>
                  <a:pt x="381000" y="190500"/>
                </a:cubicBezTo>
                <a:lnTo>
                  <a:pt x="381000" y="190500"/>
                </a:lnTo>
                <a:cubicBezTo>
                  <a:pt x="381000" y="295640"/>
                  <a:pt x="295640" y="381000"/>
                  <a:pt x="190500" y="381000"/>
                </a:cubicBezTo>
                <a:lnTo>
                  <a:pt x="190500" y="381000"/>
                </a:lnTo>
                <a:cubicBezTo>
                  <a:pt x="85360" y="381000"/>
                  <a:pt x="0" y="295640"/>
                  <a:pt x="0" y="190500"/>
                </a:cubicBezTo>
                <a:lnTo>
                  <a:pt x="0" y="190500"/>
                </a:lnTo>
                <a:cubicBezTo>
                  <a:pt x="0" y="85360"/>
                  <a:pt x="85360" y="0"/>
                  <a:pt x="190500" y="0"/>
                </a:cubicBezTo>
                <a:close/>
              </a:path>
            </a:pathLst>
          </a:custGeom>
          <a:solidFill>
            <a:srgbClr val="3498DB"/>
          </a:solidFill>
          <a:ln/>
        </p:spPr>
      </p:sp>
      <p:sp>
        <p:nvSpPr>
          <p:cNvPr id="7" name="Text 5"/>
          <p:cNvSpPr/>
          <p:nvPr/>
        </p:nvSpPr>
        <p:spPr>
          <a:xfrm>
            <a:off x="495300" y="1104900"/>
            <a:ext cx="45720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2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28700" y="1162050"/>
            <a:ext cx="6096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5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Simple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533400" y="1600200"/>
            <a:ext cx="3400425" cy="342900"/>
          </a:xfrm>
          <a:custGeom>
            <a:avLst/>
            <a:gdLst/>
            <a:ahLst/>
            <a:cxnLst/>
            <a:rect l="l" t="t" r="r" b="b"/>
            <a:pathLst>
              <a:path w="3400425" h="342900">
                <a:moveTo>
                  <a:pt x="38100" y="0"/>
                </a:moveTo>
                <a:lnTo>
                  <a:pt x="3362325" y="0"/>
                </a:lnTo>
                <a:cubicBezTo>
                  <a:pt x="3383367" y="0"/>
                  <a:pt x="3400425" y="17058"/>
                  <a:pt x="3400425" y="38100"/>
                </a:cubicBezTo>
                <a:lnTo>
                  <a:pt x="3400425" y="304800"/>
                </a:lnTo>
                <a:cubicBezTo>
                  <a:pt x="3400425" y="325842"/>
                  <a:pt x="3383367" y="342900"/>
                  <a:pt x="3362325" y="342900"/>
                </a:cubicBezTo>
                <a:lnTo>
                  <a:pt x="38100" y="342900"/>
                </a:lnTo>
                <a:cubicBezTo>
                  <a:pt x="17058" y="342900"/>
                  <a:pt x="0" y="325842"/>
                  <a:pt x="0" y="3048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3498DB"/>
          </a:solidFill>
          <a:ln/>
        </p:spPr>
      </p:sp>
      <p:sp>
        <p:nvSpPr>
          <p:cNvPr id="10" name="Text 8"/>
          <p:cNvSpPr/>
          <p:nvPr/>
        </p:nvSpPr>
        <p:spPr>
          <a:xfrm>
            <a:off x="609600" y="1676400"/>
            <a:ext cx="331470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"Coffee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is grown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in Brazil."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533400" y="2019300"/>
            <a:ext cx="3400425" cy="342900"/>
          </a:xfrm>
          <a:custGeom>
            <a:avLst/>
            <a:gdLst/>
            <a:ahLst/>
            <a:cxnLst/>
            <a:rect l="l" t="t" r="r" b="b"/>
            <a:pathLst>
              <a:path w="3400425" h="342900">
                <a:moveTo>
                  <a:pt x="38100" y="0"/>
                </a:moveTo>
                <a:lnTo>
                  <a:pt x="3362325" y="0"/>
                </a:lnTo>
                <a:cubicBezTo>
                  <a:pt x="3383367" y="0"/>
                  <a:pt x="3400425" y="17058"/>
                  <a:pt x="3400425" y="38100"/>
                </a:cubicBezTo>
                <a:lnTo>
                  <a:pt x="3400425" y="304800"/>
                </a:lnTo>
                <a:cubicBezTo>
                  <a:pt x="3400425" y="325842"/>
                  <a:pt x="3383367" y="342900"/>
                  <a:pt x="3362325" y="342900"/>
                </a:cubicBezTo>
                <a:lnTo>
                  <a:pt x="38100" y="342900"/>
                </a:lnTo>
                <a:cubicBezTo>
                  <a:pt x="17058" y="342900"/>
                  <a:pt x="0" y="325842"/>
                  <a:pt x="0" y="3048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12" name="Text 10"/>
          <p:cNvSpPr/>
          <p:nvPr/>
        </p:nvSpPr>
        <p:spPr>
          <a:xfrm>
            <a:off x="609600" y="2095500"/>
            <a:ext cx="331470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"The office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is cleaned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every day."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4241721" y="952500"/>
            <a:ext cx="3705225" cy="1562100"/>
          </a:xfrm>
          <a:custGeom>
            <a:avLst/>
            <a:gdLst/>
            <a:ahLst/>
            <a:cxnLst/>
            <a:rect l="l" t="t" r="r" b="b"/>
            <a:pathLst>
              <a:path w="3705225" h="1562100">
                <a:moveTo>
                  <a:pt x="76199" y="0"/>
                </a:moveTo>
                <a:lnTo>
                  <a:pt x="3629026" y="0"/>
                </a:lnTo>
                <a:cubicBezTo>
                  <a:pt x="3671109" y="0"/>
                  <a:pt x="3705225" y="34116"/>
                  <a:pt x="3705225" y="76199"/>
                </a:cubicBezTo>
                <a:lnTo>
                  <a:pt x="3705225" y="1485901"/>
                </a:lnTo>
                <a:cubicBezTo>
                  <a:pt x="3705225" y="1527984"/>
                  <a:pt x="3671109" y="1562100"/>
                  <a:pt x="3629026" y="1562100"/>
                </a:cubicBezTo>
                <a:lnTo>
                  <a:pt x="76199" y="1562100"/>
                </a:lnTo>
                <a:cubicBezTo>
                  <a:pt x="34116" y="1562100"/>
                  <a:pt x="0" y="1527984"/>
                  <a:pt x="0" y="1485901"/>
                </a:cubicBezTo>
                <a:lnTo>
                  <a:pt x="0" y="76199"/>
                </a:lnTo>
                <a:cubicBezTo>
                  <a:pt x="0" y="34144"/>
                  <a:pt x="34144" y="0"/>
                  <a:pt x="76199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8575" dist="9525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394121" y="1104900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90500" y="0"/>
                </a:moveTo>
                <a:lnTo>
                  <a:pt x="190500" y="0"/>
                </a:lnTo>
                <a:cubicBezTo>
                  <a:pt x="295640" y="0"/>
                  <a:pt x="381000" y="85360"/>
                  <a:pt x="381000" y="190500"/>
                </a:cubicBezTo>
                <a:lnTo>
                  <a:pt x="381000" y="190500"/>
                </a:lnTo>
                <a:cubicBezTo>
                  <a:pt x="381000" y="295640"/>
                  <a:pt x="295640" y="381000"/>
                  <a:pt x="190500" y="381000"/>
                </a:cubicBezTo>
                <a:lnTo>
                  <a:pt x="190500" y="381000"/>
                </a:lnTo>
                <a:cubicBezTo>
                  <a:pt x="85360" y="381000"/>
                  <a:pt x="0" y="295640"/>
                  <a:pt x="0" y="190500"/>
                </a:cubicBezTo>
                <a:lnTo>
                  <a:pt x="0" y="190500"/>
                </a:lnTo>
                <a:cubicBezTo>
                  <a:pt x="0" y="85360"/>
                  <a:pt x="85360" y="0"/>
                  <a:pt x="190500" y="0"/>
                </a:cubicBezTo>
                <a:close/>
              </a:path>
            </a:pathLst>
          </a:custGeom>
          <a:solidFill>
            <a:srgbClr val="E74C3C"/>
          </a:solidFill>
          <a:ln/>
        </p:spPr>
      </p:sp>
      <p:sp>
        <p:nvSpPr>
          <p:cNvPr id="15" name="Text 13"/>
          <p:cNvSpPr/>
          <p:nvPr/>
        </p:nvSpPr>
        <p:spPr>
          <a:xfrm>
            <a:off x="4356021" y="1104900"/>
            <a:ext cx="45720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2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HAS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4889421" y="1162050"/>
            <a:ext cx="63817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5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Perfect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4394121" y="1600200"/>
            <a:ext cx="3400425" cy="342900"/>
          </a:xfrm>
          <a:custGeom>
            <a:avLst/>
            <a:gdLst/>
            <a:ahLst/>
            <a:cxnLst/>
            <a:rect l="l" t="t" r="r" b="b"/>
            <a:pathLst>
              <a:path w="3400425" h="342900">
                <a:moveTo>
                  <a:pt x="38100" y="0"/>
                </a:moveTo>
                <a:lnTo>
                  <a:pt x="3362325" y="0"/>
                </a:lnTo>
                <a:cubicBezTo>
                  <a:pt x="3383367" y="0"/>
                  <a:pt x="3400425" y="17058"/>
                  <a:pt x="3400425" y="38100"/>
                </a:cubicBezTo>
                <a:lnTo>
                  <a:pt x="3400425" y="304800"/>
                </a:lnTo>
                <a:cubicBezTo>
                  <a:pt x="3400425" y="325842"/>
                  <a:pt x="3383367" y="342900"/>
                  <a:pt x="3362325" y="342900"/>
                </a:cubicBezTo>
                <a:lnTo>
                  <a:pt x="38100" y="342900"/>
                </a:lnTo>
                <a:cubicBezTo>
                  <a:pt x="17058" y="342900"/>
                  <a:pt x="0" y="325842"/>
                  <a:pt x="0" y="3048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E74C3C"/>
          </a:solidFill>
          <a:ln/>
        </p:spPr>
      </p:sp>
      <p:sp>
        <p:nvSpPr>
          <p:cNvPr id="18" name="Text 16"/>
          <p:cNvSpPr/>
          <p:nvPr/>
        </p:nvSpPr>
        <p:spPr>
          <a:xfrm>
            <a:off x="4470321" y="1676400"/>
            <a:ext cx="331470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"My car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has been stolen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."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4394121" y="2019300"/>
            <a:ext cx="3400425" cy="342900"/>
          </a:xfrm>
          <a:custGeom>
            <a:avLst/>
            <a:gdLst/>
            <a:ahLst/>
            <a:cxnLst/>
            <a:rect l="l" t="t" r="r" b="b"/>
            <a:pathLst>
              <a:path w="3400425" h="342900">
                <a:moveTo>
                  <a:pt x="38100" y="0"/>
                </a:moveTo>
                <a:lnTo>
                  <a:pt x="3362325" y="0"/>
                </a:lnTo>
                <a:cubicBezTo>
                  <a:pt x="3383367" y="0"/>
                  <a:pt x="3400425" y="17058"/>
                  <a:pt x="3400425" y="38100"/>
                </a:cubicBezTo>
                <a:lnTo>
                  <a:pt x="3400425" y="304800"/>
                </a:lnTo>
                <a:cubicBezTo>
                  <a:pt x="3400425" y="325842"/>
                  <a:pt x="3383367" y="342900"/>
                  <a:pt x="3362325" y="342900"/>
                </a:cubicBezTo>
                <a:lnTo>
                  <a:pt x="38100" y="342900"/>
                </a:lnTo>
                <a:cubicBezTo>
                  <a:pt x="17058" y="342900"/>
                  <a:pt x="0" y="325842"/>
                  <a:pt x="0" y="3048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20" name="Text 18"/>
          <p:cNvSpPr/>
          <p:nvPr/>
        </p:nvSpPr>
        <p:spPr>
          <a:xfrm>
            <a:off x="4470321" y="2095500"/>
            <a:ext cx="331470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"The house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had been painted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."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8102561" y="952500"/>
            <a:ext cx="3705225" cy="1562100"/>
          </a:xfrm>
          <a:custGeom>
            <a:avLst/>
            <a:gdLst/>
            <a:ahLst/>
            <a:cxnLst/>
            <a:rect l="l" t="t" r="r" b="b"/>
            <a:pathLst>
              <a:path w="3705225" h="1562100">
                <a:moveTo>
                  <a:pt x="76199" y="0"/>
                </a:moveTo>
                <a:lnTo>
                  <a:pt x="3629026" y="0"/>
                </a:lnTo>
                <a:cubicBezTo>
                  <a:pt x="3671109" y="0"/>
                  <a:pt x="3705225" y="34116"/>
                  <a:pt x="3705225" y="76199"/>
                </a:cubicBezTo>
                <a:lnTo>
                  <a:pt x="3705225" y="1485901"/>
                </a:lnTo>
                <a:cubicBezTo>
                  <a:pt x="3705225" y="1527984"/>
                  <a:pt x="3671109" y="1562100"/>
                  <a:pt x="3629026" y="1562100"/>
                </a:cubicBezTo>
                <a:lnTo>
                  <a:pt x="76199" y="1562100"/>
                </a:lnTo>
                <a:cubicBezTo>
                  <a:pt x="34116" y="1562100"/>
                  <a:pt x="0" y="1527984"/>
                  <a:pt x="0" y="1485901"/>
                </a:cubicBezTo>
                <a:lnTo>
                  <a:pt x="0" y="76199"/>
                </a:lnTo>
                <a:cubicBezTo>
                  <a:pt x="0" y="34144"/>
                  <a:pt x="34144" y="0"/>
                  <a:pt x="76199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8575" dist="9525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8254961" y="1104900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90500" y="0"/>
                </a:moveTo>
                <a:lnTo>
                  <a:pt x="190500" y="0"/>
                </a:lnTo>
                <a:cubicBezTo>
                  <a:pt x="295640" y="0"/>
                  <a:pt x="381000" y="85360"/>
                  <a:pt x="381000" y="190500"/>
                </a:cubicBezTo>
                <a:lnTo>
                  <a:pt x="381000" y="190500"/>
                </a:lnTo>
                <a:cubicBezTo>
                  <a:pt x="381000" y="295640"/>
                  <a:pt x="295640" y="381000"/>
                  <a:pt x="190500" y="381000"/>
                </a:cubicBezTo>
                <a:lnTo>
                  <a:pt x="190500" y="381000"/>
                </a:lnTo>
                <a:cubicBezTo>
                  <a:pt x="85360" y="381000"/>
                  <a:pt x="0" y="295640"/>
                  <a:pt x="0" y="190500"/>
                </a:cubicBezTo>
                <a:lnTo>
                  <a:pt x="0" y="190500"/>
                </a:lnTo>
                <a:cubicBezTo>
                  <a:pt x="0" y="85360"/>
                  <a:pt x="85360" y="0"/>
                  <a:pt x="190500" y="0"/>
                </a:cubicBezTo>
                <a:close/>
              </a:path>
            </a:pathLst>
          </a:custGeom>
          <a:solidFill>
            <a:srgbClr val="9B59B6"/>
          </a:solidFill>
          <a:ln/>
        </p:spPr>
      </p:sp>
      <p:sp>
        <p:nvSpPr>
          <p:cNvPr id="23" name="Text 21"/>
          <p:cNvSpPr/>
          <p:nvPr/>
        </p:nvSpPr>
        <p:spPr>
          <a:xfrm>
            <a:off x="8216861" y="1104900"/>
            <a:ext cx="45720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2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IS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8750261" y="1162050"/>
            <a:ext cx="9525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5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Continuous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8254961" y="1600200"/>
            <a:ext cx="3400425" cy="342900"/>
          </a:xfrm>
          <a:custGeom>
            <a:avLst/>
            <a:gdLst/>
            <a:ahLst/>
            <a:cxnLst/>
            <a:rect l="l" t="t" r="r" b="b"/>
            <a:pathLst>
              <a:path w="3400425" h="342900">
                <a:moveTo>
                  <a:pt x="38100" y="0"/>
                </a:moveTo>
                <a:lnTo>
                  <a:pt x="3362325" y="0"/>
                </a:lnTo>
                <a:cubicBezTo>
                  <a:pt x="3383367" y="0"/>
                  <a:pt x="3400425" y="17058"/>
                  <a:pt x="3400425" y="38100"/>
                </a:cubicBezTo>
                <a:lnTo>
                  <a:pt x="3400425" y="304800"/>
                </a:lnTo>
                <a:cubicBezTo>
                  <a:pt x="3400425" y="325842"/>
                  <a:pt x="3383367" y="342900"/>
                  <a:pt x="3362325" y="342900"/>
                </a:cubicBezTo>
                <a:lnTo>
                  <a:pt x="38100" y="342900"/>
                </a:lnTo>
                <a:cubicBezTo>
                  <a:pt x="17058" y="342900"/>
                  <a:pt x="0" y="325842"/>
                  <a:pt x="0" y="3048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9B59B6"/>
          </a:solidFill>
          <a:ln/>
        </p:spPr>
      </p:sp>
      <p:sp>
        <p:nvSpPr>
          <p:cNvPr id="26" name="Text 24"/>
          <p:cNvSpPr/>
          <p:nvPr/>
        </p:nvSpPr>
        <p:spPr>
          <a:xfrm>
            <a:off x="8331161" y="1676400"/>
            <a:ext cx="331470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"The house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is being painted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."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8254961" y="2019300"/>
            <a:ext cx="3400425" cy="342900"/>
          </a:xfrm>
          <a:custGeom>
            <a:avLst/>
            <a:gdLst/>
            <a:ahLst/>
            <a:cxnLst/>
            <a:rect l="l" t="t" r="r" b="b"/>
            <a:pathLst>
              <a:path w="3400425" h="342900">
                <a:moveTo>
                  <a:pt x="38100" y="0"/>
                </a:moveTo>
                <a:lnTo>
                  <a:pt x="3362325" y="0"/>
                </a:lnTo>
                <a:cubicBezTo>
                  <a:pt x="3383367" y="0"/>
                  <a:pt x="3400425" y="17058"/>
                  <a:pt x="3400425" y="38100"/>
                </a:cubicBezTo>
                <a:lnTo>
                  <a:pt x="3400425" y="304800"/>
                </a:lnTo>
                <a:cubicBezTo>
                  <a:pt x="3400425" y="325842"/>
                  <a:pt x="3383367" y="342900"/>
                  <a:pt x="3362325" y="342900"/>
                </a:cubicBezTo>
                <a:lnTo>
                  <a:pt x="38100" y="342900"/>
                </a:lnTo>
                <a:cubicBezTo>
                  <a:pt x="17058" y="342900"/>
                  <a:pt x="0" y="325842"/>
                  <a:pt x="0" y="3048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28" name="Text 26"/>
          <p:cNvSpPr/>
          <p:nvPr/>
        </p:nvSpPr>
        <p:spPr>
          <a:xfrm>
            <a:off x="8331161" y="2095500"/>
            <a:ext cx="331470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 can't use my car. It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is being repaired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."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381000" y="2667000"/>
            <a:ext cx="11430000" cy="2743200"/>
          </a:xfrm>
          <a:custGeom>
            <a:avLst/>
            <a:gdLst/>
            <a:ahLst/>
            <a:cxnLst/>
            <a:rect l="l" t="t" r="r" b="b"/>
            <a:pathLst>
              <a:path w="11430000" h="2743200">
                <a:moveTo>
                  <a:pt x="76206" y="0"/>
                </a:moveTo>
                <a:lnTo>
                  <a:pt x="11353794" y="0"/>
                </a:lnTo>
                <a:cubicBezTo>
                  <a:pt x="11395881" y="0"/>
                  <a:pt x="11430000" y="34119"/>
                  <a:pt x="11430000" y="76206"/>
                </a:cubicBezTo>
                <a:lnTo>
                  <a:pt x="11430000" y="2666994"/>
                </a:lnTo>
                <a:cubicBezTo>
                  <a:pt x="11430000" y="2709081"/>
                  <a:pt x="11395881" y="2743200"/>
                  <a:pt x="11353794" y="2743200"/>
                </a:cubicBezTo>
                <a:lnTo>
                  <a:pt x="76206" y="2743200"/>
                </a:lnTo>
                <a:cubicBezTo>
                  <a:pt x="34119" y="2743200"/>
                  <a:pt x="0" y="2709081"/>
                  <a:pt x="0" y="2666994"/>
                </a:cubicBezTo>
                <a:lnTo>
                  <a:pt x="0" y="76206"/>
                </a:lnTo>
                <a:cubicBezTo>
                  <a:pt x="0" y="34147"/>
                  <a:pt x="34147" y="0"/>
                  <a:pt x="76206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8575" dist="9525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595313" y="2895600"/>
            <a:ext cx="190500" cy="190500"/>
          </a:xfrm>
          <a:custGeom>
            <a:avLst/>
            <a:gdLst/>
            <a:ahLst/>
            <a:cxnLst/>
            <a:rect l="l" t="t" r="r" b="b"/>
            <a:pathLst>
              <a:path w="190500" h="190500">
                <a:moveTo>
                  <a:pt x="14883" y="17859"/>
                </a:moveTo>
                <a:cubicBezTo>
                  <a:pt x="9934" y="17859"/>
                  <a:pt x="5953" y="21841"/>
                  <a:pt x="5953" y="26789"/>
                </a:cubicBezTo>
                <a:lnTo>
                  <a:pt x="5953" y="44648"/>
                </a:lnTo>
                <a:cubicBezTo>
                  <a:pt x="5953" y="49597"/>
                  <a:pt x="9934" y="53578"/>
                  <a:pt x="14883" y="53578"/>
                </a:cubicBezTo>
                <a:lnTo>
                  <a:pt x="32742" y="53578"/>
                </a:lnTo>
                <a:cubicBezTo>
                  <a:pt x="37691" y="53578"/>
                  <a:pt x="41672" y="49597"/>
                  <a:pt x="41672" y="44648"/>
                </a:cubicBezTo>
                <a:lnTo>
                  <a:pt x="41672" y="26789"/>
                </a:lnTo>
                <a:cubicBezTo>
                  <a:pt x="41672" y="21841"/>
                  <a:pt x="37691" y="17859"/>
                  <a:pt x="32742" y="17859"/>
                </a:cubicBezTo>
                <a:lnTo>
                  <a:pt x="14883" y="17859"/>
                </a:lnTo>
                <a:close/>
                <a:moveTo>
                  <a:pt x="71438" y="23812"/>
                </a:moveTo>
                <a:cubicBezTo>
                  <a:pt x="64852" y="23812"/>
                  <a:pt x="59531" y="29133"/>
                  <a:pt x="59531" y="35719"/>
                </a:cubicBezTo>
                <a:cubicBezTo>
                  <a:pt x="59531" y="42304"/>
                  <a:pt x="64852" y="47625"/>
                  <a:pt x="71438" y="47625"/>
                </a:cubicBezTo>
                <a:lnTo>
                  <a:pt x="178594" y="47625"/>
                </a:lnTo>
                <a:cubicBezTo>
                  <a:pt x="185179" y="47625"/>
                  <a:pt x="190500" y="42304"/>
                  <a:pt x="190500" y="35719"/>
                </a:cubicBezTo>
                <a:cubicBezTo>
                  <a:pt x="190500" y="29133"/>
                  <a:pt x="185179" y="23812"/>
                  <a:pt x="178594" y="23812"/>
                </a:cubicBezTo>
                <a:lnTo>
                  <a:pt x="71438" y="23812"/>
                </a:lnTo>
                <a:close/>
                <a:moveTo>
                  <a:pt x="71438" y="83344"/>
                </a:moveTo>
                <a:cubicBezTo>
                  <a:pt x="64852" y="83344"/>
                  <a:pt x="59531" y="88664"/>
                  <a:pt x="59531" y="95250"/>
                </a:cubicBezTo>
                <a:cubicBezTo>
                  <a:pt x="59531" y="101836"/>
                  <a:pt x="64852" y="107156"/>
                  <a:pt x="71438" y="107156"/>
                </a:cubicBezTo>
                <a:lnTo>
                  <a:pt x="178594" y="107156"/>
                </a:lnTo>
                <a:cubicBezTo>
                  <a:pt x="185179" y="107156"/>
                  <a:pt x="190500" y="101836"/>
                  <a:pt x="190500" y="95250"/>
                </a:cubicBezTo>
                <a:cubicBezTo>
                  <a:pt x="190500" y="88664"/>
                  <a:pt x="185179" y="83344"/>
                  <a:pt x="178594" y="83344"/>
                </a:cubicBezTo>
                <a:lnTo>
                  <a:pt x="71438" y="83344"/>
                </a:lnTo>
                <a:close/>
                <a:moveTo>
                  <a:pt x="71438" y="142875"/>
                </a:moveTo>
                <a:cubicBezTo>
                  <a:pt x="64852" y="142875"/>
                  <a:pt x="59531" y="148196"/>
                  <a:pt x="59531" y="154781"/>
                </a:cubicBezTo>
                <a:cubicBezTo>
                  <a:pt x="59531" y="161367"/>
                  <a:pt x="64852" y="166688"/>
                  <a:pt x="71438" y="166688"/>
                </a:cubicBezTo>
                <a:lnTo>
                  <a:pt x="178594" y="166688"/>
                </a:lnTo>
                <a:cubicBezTo>
                  <a:pt x="185179" y="166688"/>
                  <a:pt x="190500" y="161367"/>
                  <a:pt x="190500" y="154781"/>
                </a:cubicBezTo>
                <a:cubicBezTo>
                  <a:pt x="190500" y="148196"/>
                  <a:pt x="185179" y="142875"/>
                  <a:pt x="178594" y="142875"/>
                </a:cubicBezTo>
                <a:lnTo>
                  <a:pt x="71438" y="142875"/>
                </a:lnTo>
                <a:close/>
                <a:moveTo>
                  <a:pt x="5953" y="86320"/>
                </a:moveTo>
                <a:lnTo>
                  <a:pt x="5953" y="104180"/>
                </a:lnTo>
                <a:cubicBezTo>
                  <a:pt x="5953" y="109128"/>
                  <a:pt x="9934" y="113109"/>
                  <a:pt x="14883" y="113109"/>
                </a:cubicBezTo>
                <a:lnTo>
                  <a:pt x="32742" y="113109"/>
                </a:lnTo>
                <a:cubicBezTo>
                  <a:pt x="37691" y="113109"/>
                  <a:pt x="41672" y="109128"/>
                  <a:pt x="41672" y="104180"/>
                </a:cubicBezTo>
                <a:lnTo>
                  <a:pt x="41672" y="86320"/>
                </a:lnTo>
                <a:cubicBezTo>
                  <a:pt x="41672" y="81372"/>
                  <a:pt x="37691" y="77391"/>
                  <a:pt x="32742" y="77391"/>
                </a:cubicBezTo>
                <a:lnTo>
                  <a:pt x="14883" y="77391"/>
                </a:lnTo>
                <a:cubicBezTo>
                  <a:pt x="9934" y="77391"/>
                  <a:pt x="5953" y="81372"/>
                  <a:pt x="5953" y="86320"/>
                </a:cubicBezTo>
                <a:close/>
                <a:moveTo>
                  <a:pt x="14883" y="136922"/>
                </a:moveTo>
                <a:cubicBezTo>
                  <a:pt x="9934" y="136922"/>
                  <a:pt x="5953" y="140903"/>
                  <a:pt x="5953" y="145852"/>
                </a:cubicBezTo>
                <a:lnTo>
                  <a:pt x="5953" y="163711"/>
                </a:lnTo>
                <a:cubicBezTo>
                  <a:pt x="5953" y="168659"/>
                  <a:pt x="9934" y="172641"/>
                  <a:pt x="14883" y="172641"/>
                </a:cubicBezTo>
                <a:lnTo>
                  <a:pt x="32742" y="172641"/>
                </a:lnTo>
                <a:cubicBezTo>
                  <a:pt x="37691" y="172641"/>
                  <a:pt x="41672" y="168659"/>
                  <a:pt x="41672" y="163711"/>
                </a:cubicBezTo>
                <a:lnTo>
                  <a:pt x="41672" y="145852"/>
                </a:lnTo>
                <a:cubicBezTo>
                  <a:pt x="41672" y="140903"/>
                  <a:pt x="37691" y="136922"/>
                  <a:pt x="32742" y="136922"/>
                </a:cubicBezTo>
                <a:lnTo>
                  <a:pt x="14883" y="136922"/>
                </a:ln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31" name="Text 29"/>
          <p:cNvSpPr/>
          <p:nvPr/>
        </p:nvSpPr>
        <p:spPr>
          <a:xfrm>
            <a:off x="809625" y="2857500"/>
            <a:ext cx="1090612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All Tenses in Passive</a:t>
            </a:r>
            <a:endParaRPr lang="en-US" sz="1600" dirty="0"/>
          </a:p>
        </p:txBody>
      </p:sp>
      <p:sp>
        <p:nvSpPr>
          <p:cNvPr id="32" name="Shape 30"/>
          <p:cNvSpPr/>
          <p:nvPr/>
        </p:nvSpPr>
        <p:spPr>
          <a:xfrm>
            <a:off x="571500" y="3238500"/>
            <a:ext cx="5410200" cy="609600"/>
          </a:xfrm>
          <a:custGeom>
            <a:avLst/>
            <a:gdLst/>
            <a:ahLst/>
            <a:cxnLst/>
            <a:rect l="l" t="t" r="r" b="b"/>
            <a:pathLst>
              <a:path w="5410200" h="609600">
                <a:moveTo>
                  <a:pt x="38100" y="0"/>
                </a:moveTo>
                <a:lnTo>
                  <a:pt x="5372100" y="0"/>
                </a:lnTo>
                <a:cubicBezTo>
                  <a:pt x="5393128" y="0"/>
                  <a:pt x="5410200" y="17072"/>
                  <a:pt x="5410200" y="38100"/>
                </a:cubicBezTo>
                <a:lnTo>
                  <a:pt x="5410200" y="571500"/>
                </a:lnTo>
                <a:cubicBezTo>
                  <a:pt x="5410200" y="592528"/>
                  <a:pt x="5393128" y="609600"/>
                  <a:pt x="5372100" y="609600"/>
                </a:cubicBezTo>
                <a:lnTo>
                  <a:pt x="38100" y="609600"/>
                </a:lnTo>
                <a:cubicBezTo>
                  <a:pt x="17072" y="609600"/>
                  <a:pt x="0" y="592528"/>
                  <a:pt x="0" y="5715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33" name="Text 31"/>
          <p:cNvSpPr/>
          <p:nvPr/>
        </p:nvSpPr>
        <p:spPr>
          <a:xfrm>
            <a:off x="685800" y="3352800"/>
            <a:ext cx="52482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Present Simple: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am/is/are + done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685800" y="3543300"/>
            <a:ext cx="52482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"Oranges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are imported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from Spain."</a:t>
            </a:r>
            <a:endParaRPr lang="en-US" sz="1600" dirty="0"/>
          </a:p>
        </p:txBody>
      </p:sp>
      <p:sp>
        <p:nvSpPr>
          <p:cNvPr id="35" name="Shape 33"/>
          <p:cNvSpPr/>
          <p:nvPr/>
        </p:nvSpPr>
        <p:spPr>
          <a:xfrm>
            <a:off x="571500" y="3924300"/>
            <a:ext cx="5410200" cy="609600"/>
          </a:xfrm>
          <a:custGeom>
            <a:avLst/>
            <a:gdLst/>
            <a:ahLst/>
            <a:cxnLst/>
            <a:rect l="l" t="t" r="r" b="b"/>
            <a:pathLst>
              <a:path w="5410200" h="609600">
                <a:moveTo>
                  <a:pt x="38100" y="0"/>
                </a:moveTo>
                <a:lnTo>
                  <a:pt x="5372100" y="0"/>
                </a:lnTo>
                <a:cubicBezTo>
                  <a:pt x="5393128" y="0"/>
                  <a:pt x="5410200" y="17072"/>
                  <a:pt x="5410200" y="38100"/>
                </a:cubicBezTo>
                <a:lnTo>
                  <a:pt x="5410200" y="571500"/>
                </a:lnTo>
                <a:cubicBezTo>
                  <a:pt x="5410200" y="592528"/>
                  <a:pt x="5393128" y="609600"/>
                  <a:pt x="5372100" y="609600"/>
                </a:cubicBezTo>
                <a:lnTo>
                  <a:pt x="38100" y="609600"/>
                </a:lnTo>
                <a:cubicBezTo>
                  <a:pt x="17072" y="609600"/>
                  <a:pt x="0" y="592528"/>
                  <a:pt x="0" y="5715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36" name="Text 34"/>
          <p:cNvSpPr/>
          <p:nvPr/>
        </p:nvSpPr>
        <p:spPr>
          <a:xfrm>
            <a:off x="685800" y="4038600"/>
            <a:ext cx="52482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Past Simple: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was/were + done</a:t>
            </a:r>
            <a:endParaRPr lang="en-US" sz="1600" dirty="0"/>
          </a:p>
        </p:txBody>
      </p:sp>
      <p:sp>
        <p:nvSpPr>
          <p:cNvPr id="37" name="Text 35"/>
          <p:cNvSpPr/>
          <p:nvPr/>
        </p:nvSpPr>
        <p:spPr>
          <a:xfrm>
            <a:off x="685800" y="4229100"/>
            <a:ext cx="52482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"The house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was built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in 1990."</a:t>
            </a:r>
            <a:endParaRPr lang="en-US" sz="1600" dirty="0"/>
          </a:p>
        </p:txBody>
      </p:sp>
      <p:sp>
        <p:nvSpPr>
          <p:cNvPr id="38" name="Shape 36"/>
          <p:cNvSpPr/>
          <p:nvPr/>
        </p:nvSpPr>
        <p:spPr>
          <a:xfrm>
            <a:off x="571500" y="4610100"/>
            <a:ext cx="5410200" cy="609600"/>
          </a:xfrm>
          <a:custGeom>
            <a:avLst/>
            <a:gdLst/>
            <a:ahLst/>
            <a:cxnLst/>
            <a:rect l="l" t="t" r="r" b="b"/>
            <a:pathLst>
              <a:path w="5410200" h="609600">
                <a:moveTo>
                  <a:pt x="38100" y="0"/>
                </a:moveTo>
                <a:lnTo>
                  <a:pt x="5372100" y="0"/>
                </a:lnTo>
                <a:cubicBezTo>
                  <a:pt x="5393128" y="0"/>
                  <a:pt x="5410200" y="17072"/>
                  <a:pt x="5410200" y="38100"/>
                </a:cubicBezTo>
                <a:lnTo>
                  <a:pt x="5410200" y="571500"/>
                </a:lnTo>
                <a:cubicBezTo>
                  <a:pt x="5410200" y="592528"/>
                  <a:pt x="5393128" y="609600"/>
                  <a:pt x="5372100" y="609600"/>
                </a:cubicBezTo>
                <a:lnTo>
                  <a:pt x="38100" y="609600"/>
                </a:lnTo>
                <a:cubicBezTo>
                  <a:pt x="17072" y="609600"/>
                  <a:pt x="0" y="592528"/>
                  <a:pt x="0" y="5715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39" name="Text 37"/>
          <p:cNvSpPr/>
          <p:nvPr/>
        </p:nvSpPr>
        <p:spPr>
          <a:xfrm>
            <a:off x="685800" y="4724400"/>
            <a:ext cx="52482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Present Perfect: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have/has been + done</a:t>
            </a:r>
            <a:endParaRPr lang="en-US" sz="1600" dirty="0"/>
          </a:p>
        </p:txBody>
      </p:sp>
      <p:sp>
        <p:nvSpPr>
          <p:cNvPr id="40" name="Text 38"/>
          <p:cNvSpPr/>
          <p:nvPr/>
        </p:nvSpPr>
        <p:spPr>
          <a:xfrm>
            <a:off x="685800" y="4914900"/>
            <a:ext cx="52482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"My key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has been lost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."</a:t>
            </a:r>
            <a:endParaRPr lang="en-US" sz="1600" dirty="0"/>
          </a:p>
        </p:txBody>
      </p:sp>
      <p:sp>
        <p:nvSpPr>
          <p:cNvPr id="41" name="Shape 39"/>
          <p:cNvSpPr/>
          <p:nvPr/>
        </p:nvSpPr>
        <p:spPr>
          <a:xfrm>
            <a:off x="6210300" y="3238500"/>
            <a:ext cx="5410200" cy="609600"/>
          </a:xfrm>
          <a:custGeom>
            <a:avLst/>
            <a:gdLst/>
            <a:ahLst/>
            <a:cxnLst/>
            <a:rect l="l" t="t" r="r" b="b"/>
            <a:pathLst>
              <a:path w="5410200" h="609600">
                <a:moveTo>
                  <a:pt x="38100" y="0"/>
                </a:moveTo>
                <a:lnTo>
                  <a:pt x="5372100" y="0"/>
                </a:lnTo>
                <a:cubicBezTo>
                  <a:pt x="5393128" y="0"/>
                  <a:pt x="5410200" y="17072"/>
                  <a:pt x="5410200" y="38100"/>
                </a:cubicBezTo>
                <a:lnTo>
                  <a:pt x="5410200" y="571500"/>
                </a:lnTo>
                <a:cubicBezTo>
                  <a:pt x="5410200" y="592528"/>
                  <a:pt x="5393128" y="609600"/>
                  <a:pt x="5372100" y="609600"/>
                </a:cubicBezTo>
                <a:lnTo>
                  <a:pt x="38100" y="609600"/>
                </a:lnTo>
                <a:cubicBezTo>
                  <a:pt x="17072" y="609600"/>
                  <a:pt x="0" y="592528"/>
                  <a:pt x="0" y="5715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42" name="Text 40"/>
          <p:cNvSpPr/>
          <p:nvPr/>
        </p:nvSpPr>
        <p:spPr>
          <a:xfrm>
            <a:off x="6324600" y="3352800"/>
            <a:ext cx="52482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Present Continuous: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am/is/are being + done</a:t>
            </a:r>
            <a:endParaRPr lang="en-US" sz="1600" dirty="0"/>
          </a:p>
        </p:txBody>
      </p:sp>
      <p:sp>
        <p:nvSpPr>
          <p:cNvPr id="43" name="Text 41"/>
          <p:cNvSpPr/>
          <p:nvPr/>
        </p:nvSpPr>
        <p:spPr>
          <a:xfrm>
            <a:off x="6324600" y="3543300"/>
            <a:ext cx="52482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"The house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is being painted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."</a:t>
            </a:r>
            <a:endParaRPr lang="en-US" sz="1600" dirty="0"/>
          </a:p>
        </p:txBody>
      </p:sp>
      <p:sp>
        <p:nvSpPr>
          <p:cNvPr id="44" name="Shape 42"/>
          <p:cNvSpPr/>
          <p:nvPr/>
        </p:nvSpPr>
        <p:spPr>
          <a:xfrm>
            <a:off x="6210300" y="3924300"/>
            <a:ext cx="5410200" cy="609600"/>
          </a:xfrm>
          <a:custGeom>
            <a:avLst/>
            <a:gdLst/>
            <a:ahLst/>
            <a:cxnLst/>
            <a:rect l="l" t="t" r="r" b="b"/>
            <a:pathLst>
              <a:path w="5410200" h="609600">
                <a:moveTo>
                  <a:pt x="38100" y="0"/>
                </a:moveTo>
                <a:lnTo>
                  <a:pt x="5372100" y="0"/>
                </a:lnTo>
                <a:cubicBezTo>
                  <a:pt x="5393128" y="0"/>
                  <a:pt x="5410200" y="17072"/>
                  <a:pt x="5410200" y="38100"/>
                </a:cubicBezTo>
                <a:lnTo>
                  <a:pt x="5410200" y="571500"/>
                </a:lnTo>
                <a:cubicBezTo>
                  <a:pt x="5410200" y="592528"/>
                  <a:pt x="5393128" y="609600"/>
                  <a:pt x="5372100" y="609600"/>
                </a:cubicBezTo>
                <a:lnTo>
                  <a:pt x="38100" y="609600"/>
                </a:lnTo>
                <a:cubicBezTo>
                  <a:pt x="17072" y="609600"/>
                  <a:pt x="0" y="592528"/>
                  <a:pt x="0" y="5715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45" name="Text 43"/>
          <p:cNvSpPr/>
          <p:nvPr/>
        </p:nvSpPr>
        <p:spPr>
          <a:xfrm>
            <a:off x="6324600" y="4038600"/>
            <a:ext cx="52482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Future: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will be + done</a:t>
            </a:r>
            <a:endParaRPr lang="en-US" sz="1600" dirty="0"/>
          </a:p>
        </p:txBody>
      </p:sp>
      <p:sp>
        <p:nvSpPr>
          <p:cNvPr id="46" name="Text 44"/>
          <p:cNvSpPr/>
          <p:nvPr/>
        </p:nvSpPr>
        <p:spPr>
          <a:xfrm>
            <a:off x="6324600" y="4229100"/>
            <a:ext cx="52482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"The house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will be painted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next week."</a:t>
            </a:r>
            <a:endParaRPr lang="en-US" sz="1600" dirty="0"/>
          </a:p>
        </p:txBody>
      </p:sp>
      <p:sp>
        <p:nvSpPr>
          <p:cNvPr id="47" name="Shape 45"/>
          <p:cNvSpPr/>
          <p:nvPr/>
        </p:nvSpPr>
        <p:spPr>
          <a:xfrm>
            <a:off x="6210300" y="4610100"/>
            <a:ext cx="5410200" cy="609600"/>
          </a:xfrm>
          <a:custGeom>
            <a:avLst/>
            <a:gdLst/>
            <a:ahLst/>
            <a:cxnLst/>
            <a:rect l="l" t="t" r="r" b="b"/>
            <a:pathLst>
              <a:path w="5410200" h="609600">
                <a:moveTo>
                  <a:pt x="38100" y="0"/>
                </a:moveTo>
                <a:lnTo>
                  <a:pt x="5372100" y="0"/>
                </a:lnTo>
                <a:cubicBezTo>
                  <a:pt x="5393128" y="0"/>
                  <a:pt x="5410200" y="17072"/>
                  <a:pt x="5410200" y="38100"/>
                </a:cubicBezTo>
                <a:lnTo>
                  <a:pt x="5410200" y="571500"/>
                </a:lnTo>
                <a:cubicBezTo>
                  <a:pt x="5410200" y="592528"/>
                  <a:pt x="5393128" y="609600"/>
                  <a:pt x="5372100" y="609600"/>
                </a:cubicBezTo>
                <a:lnTo>
                  <a:pt x="38100" y="609600"/>
                </a:lnTo>
                <a:cubicBezTo>
                  <a:pt x="17072" y="609600"/>
                  <a:pt x="0" y="592528"/>
                  <a:pt x="0" y="5715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48" name="Text 46"/>
          <p:cNvSpPr/>
          <p:nvPr/>
        </p:nvSpPr>
        <p:spPr>
          <a:xfrm>
            <a:off x="6324600" y="4724400"/>
            <a:ext cx="52482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Modals: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can/must/should be + done</a:t>
            </a:r>
            <a:endParaRPr lang="en-US" sz="1600" dirty="0"/>
          </a:p>
        </p:txBody>
      </p:sp>
      <p:sp>
        <p:nvSpPr>
          <p:cNvPr id="49" name="Text 47"/>
          <p:cNvSpPr/>
          <p:nvPr/>
        </p:nvSpPr>
        <p:spPr>
          <a:xfrm>
            <a:off x="6324600" y="4914900"/>
            <a:ext cx="52482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"It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must be done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before Friday."</a:t>
            </a:r>
            <a:endParaRPr lang="en-US" sz="1600" dirty="0"/>
          </a:p>
        </p:txBody>
      </p:sp>
      <p:sp>
        <p:nvSpPr>
          <p:cNvPr id="50" name="Shape 48"/>
          <p:cNvSpPr/>
          <p:nvPr/>
        </p:nvSpPr>
        <p:spPr>
          <a:xfrm>
            <a:off x="400050" y="5562600"/>
            <a:ext cx="11410950" cy="533400"/>
          </a:xfrm>
          <a:custGeom>
            <a:avLst/>
            <a:gdLst/>
            <a:ahLst/>
            <a:cxnLst/>
            <a:rect l="l" t="t" r="r" b="b"/>
            <a:pathLst>
              <a:path w="11410950" h="533400">
                <a:moveTo>
                  <a:pt x="38100" y="0"/>
                </a:moveTo>
                <a:lnTo>
                  <a:pt x="11334748" y="0"/>
                </a:lnTo>
                <a:cubicBezTo>
                  <a:pt x="11376833" y="0"/>
                  <a:pt x="11410950" y="34117"/>
                  <a:pt x="11410950" y="76202"/>
                </a:cubicBezTo>
                <a:lnTo>
                  <a:pt x="11410950" y="457198"/>
                </a:lnTo>
                <a:cubicBezTo>
                  <a:pt x="11410950" y="499283"/>
                  <a:pt x="11376833" y="533400"/>
                  <a:pt x="11334748" y="533400"/>
                </a:cubicBezTo>
                <a:lnTo>
                  <a:pt x="38100" y="533400"/>
                </a:lnTo>
                <a:cubicBezTo>
                  <a:pt x="17072" y="533400"/>
                  <a:pt x="0" y="516328"/>
                  <a:pt x="0" y="4953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51" name="Shape 49"/>
          <p:cNvSpPr/>
          <p:nvPr/>
        </p:nvSpPr>
        <p:spPr>
          <a:xfrm>
            <a:off x="400050" y="5562600"/>
            <a:ext cx="38100" cy="533400"/>
          </a:xfrm>
          <a:custGeom>
            <a:avLst/>
            <a:gdLst/>
            <a:ahLst/>
            <a:cxnLst/>
            <a:rect l="l" t="t" r="r" b="b"/>
            <a:pathLst>
              <a:path w="38100" h="533400">
                <a:moveTo>
                  <a:pt x="38100" y="0"/>
                </a:moveTo>
                <a:lnTo>
                  <a:pt x="38100" y="0"/>
                </a:lnTo>
                <a:lnTo>
                  <a:pt x="38100" y="533400"/>
                </a:lnTo>
                <a:lnTo>
                  <a:pt x="38100" y="533400"/>
                </a:lnTo>
                <a:cubicBezTo>
                  <a:pt x="17072" y="533400"/>
                  <a:pt x="0" y="516328"/>
                  <a:pt x="0" y="4953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52" name="Text 50"/>
          <p:cNvSpPr/>
          <p:nvPr/>
        </p:nvSpPr>
        <p:spPr>
          <a:xfrm>
            <a:off x="571500" y="5715000"/>
            <a:ext cx="111633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E67E22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Remember:</a:t>
            </a:r>
            <a:r>
              <a:rPr lang="en-US" sz="12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Some verbs cannot be passive (intransitive): happen, die, exist, sleep, arrive, fall, go, come.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6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70578" y="389106"/>
            <a:ext cx="741155" cy="333520"/>
          </a:xfrm>
          <a:custGeom>
            <a:avLst/>
            <a:gdLst/>
            <a:ahLst/>
            <a:cxnLst/>
            <a:rect l="l" t="t" r="r" b="b"/>
            <a:pathLst>
              <a:path w="741155" h="333520">
                <a:moveTo>
                  <a:pt x="37057" y="0"/>
                </a:moveTo>
                <a:lnTo>
                  <a:pt x="704098" y="0"/>
                </a:lnTo>
                <a:cubicBezTo>
                  <a:pt x="724564" y="0"/>
                  <a:pt x="741155" y="16591"/>
                  <a:pt x="741155" y="37057"/>
                </a:cubicBezTo>
                <a:lnTo>
                  <a:pt x="741155" y="296462"/>
                </a:lnTo>
                <a:cubicBezTo>
                  <a:pt x="741155" y="316929"/>
                  <a:pt x="724564" y="333520"/>
                  <a:pt x="704098" y="333520"/>
                </a:cubicBezTo>
                <a:lnTo>
                  <a:pt x="37057" y="333520"/>
                </a:lnTo>
                <a:cubicBezTo>
                  <a:pt x="16605" y="333520"/>
                  <a:pt x="0" y="316915"/>
                  <a:pt x="0" y="296462"/>
                </a:cubicBezTo>
                <a:lnTo>
                  <a:pt x="0" y="37057"/>
                </a:lnTo>
                <a:cubicBezTo>
                  <a:pt x="0" y="16605"/>
                  <a:pt x="16605" y="0"/>
                  <a:pt x="37057" y="0"/>
                </a:cubicBezTo>
                <a:close/>
              </a:path>
            </a:pathLst>
          </a:custGeom>
          <a:solidFill>
            <a:srgbClr val="16A085"/>
          </a:solidFill>
          <a:ln/>
        </p:spPr>
      </p:sp>
      <p:sp>
        <p:nvSpPr>
          <p:cNvPr id="3" name="Text 1"/>
          <p:cNvSpPr/>
          <p:nvPr/>
        </p:nvSpPr>
        <p:spPr>
          <a:xfrm>
            <a:off x="370578" y="389106"/>
            <a:ext cx="806006" cy="333520"/>
          </a:xfrm>
          <a:prstGeom prst="rect">
            <a:avLst/>
          </a:prstGeom>
          <a:noFill/>
          <a:ln/>
        </p:spPr>
        <p:txBody>
          <a:bodyPr wrap="square" lIns="148231" tIns="74116" rIns="148231" bIns="74116" rtlCol="0" anchor="ctr"/>
          <a:lstStyle/>
          <a:p>
            <a:pPr>
              <a:lnSpc>
                <a:spcPct val="120000"/>
              </a:lnSpc>
            </a:pPr>
            <a:r>
              <a:rPr lang="en-US" sz="1021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UNIT 44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1264017" y="370578"/>
            <a:ext cx="3214760" cy="3705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2626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Passive 3 </a:t>
            </a:r>
            <a:r>
              <a:rPr lang="en-US" sz="1751" dirty="0">
                <a:solidFill>
                  <a:srgbClr val="34495E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(I was offered...)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370578" y="926444"/>
            <a:ext cx="5614249" cy="3483429"/>
          </a:xfrm>
          <a:custGeom>
            <a:avLst/>
            <a:gdLst/>
            <a:ahLst/>
            <a:cxnLst/>
            <a:rect l="l" t="t" r="r" b="b"/>
            <a:pathLst>
              <a:path w="5614249" h="3483429">
                <a:moveTo>
                  <a:pt x="74127" y="0"/>
                </a:moveTo>
                <a:lnTo>
                  <a:pt x="5540122" y="0"/>
                </a:lnTo>
                <a:cubicBezTo>
                  <a:pt x="5581061" y="0"/>
                  <a:pt x="5614249" y="33188"/>
                  <a:pt x="5614249" y="74127"/>
                </a:cubicBezTo>
                <a:lnTo>
                  <a:pt x="5614249" y="3409301"/>
                </a:lnTo>
                <a:cubicBezTo>
                  <a:pt x="5614249" y="3450241"/>
                  <a:pt x="5581061" y="3483429"/>
                  <a:pt x="5540122" y="3483429"/>
                </a:cubicBezTo>
                <a:lnTo>
                  <a:pt x="74127" y="3483429"/>
                </a:lnTo>
                <a:cubicBezTo>
                  <a:pt x="33188" y="3483429"/>
                  <a:pt x="0" y="3450241"/>
                  <a:pt x="0" y="3409301"/>
                </a:cubicBezTo>
                <a:lnTo>
                  <a:pt x="0" y="74127"/>
                </a:lnTo>
                <a:cubicBezTo>
                  <a:pt x="0" y="33188"/>
                  <a:pt x="33188" y="0"/>
                  <a:pt x="74127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7793" dist="9264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79027" y="1148790"/>
            <a:ext cx="185289" cy="185289"/>
          </a:xfrm>
          <a:custGeom>
            <a:avLst/>
            <a:gdLst/>
            <a:ahLst/>
            <a:cxnLst/>
            <a:rect l="l" t="t" r="r" b="b"/>
            <a:pathLst>
              <a:path w="185289" h="185289">
                <a:moveTo>
                  <a:pt x="116348" y="24898"/>
                </a:moveTo>
                <a:cubicBezTo>
                  <a:pt x="119099" y="20230"/>
                  <a:pt x="124093" y="17371"/>
                  <a:pt x="129485" y="17371"/>
                </a:cubicBezTo>
                <a:lnTo>
                  <a:pt x="130281" y="17371"/>
                </a:lnTo>
                <a:cubicBezTo>
                  <a:pt x="138279" y="17371"/>
                  <a:pt x="144757" y="23849"/>
                  <a:pt x="144757" y="31847"/>
                </a:cubicBezTo>
                <a:cubicBezTo>
                  <a:pt x="144757" y="39844"/>
                  <a:pt x="138279" y="46322"/>
                  <a:pt x="130281" y="46322"/>
                </a:cubicBezTo>
                <a:lnTo>
                  <a:pt x="103754" y="46322"/>
                </a:lnTo>
                <a:lnTo>
                  <a:pt x="116348" y="24898"/>
                </a:lnTo>
                <a:close/>
                <a:moveTo>
                  <a:pt x="68940" y="24898"/>
                </a:moveTo>
                <a:lnTo>
                  <a:pt x="81534" y="46322"/>
                </a:lnTo>
                <a:lnTo>
                  <a:pt x="55008" y="46322"/>
                </a:lnTo>
                <a:cubicBezTo>
                  <a:pt x="47010" y="46322"/>
                  <a:pt x="40532" y="39844"/>
                  <a:pt x="40532" y="31847"/>
                </a:cubicBezTo>
                <a:cubicBezTo>
                  <a:pt x="40532" y="23849"/>
                  <a:pt x="47010" y="17371"/>
                  <a:pt x="55008" y="17371"/>
                </a:cubicBezTo>
                <a:lnTo>
                  <a:pt x="55804" y="17371"/>
                </a:lnTo>
                <a:cubicBezTo>
                  <a:pt x="61196" y="17371"/>
                  <a:pt x="66226" y="20230"/>
                  <a:pt x="68940" y="24898"/>
                </a:cubicBezTo>
                <a:close/>
                <a:moveTo>
                  <a:pt x="101366" y="16104"/>
                </a:moveTo>
                <a:lnTo>
                  <a:pt x="92644" y="30942"/>
                </a:lnTo>
                <a:lnTo>
                  <a:pt x="83923" y="16104"/>
                </a:lnTo>
                <a:cubicBezTo>
                  <a:pt x="78060" y="6116"/>
                  <a:pt x="67348" y="0"/>
                  <a:pt x="55804" y="0"/>
                </a:cubicBezTo>
                <a:lnTo>
                  <a:pt x="55008" y="0"/>
                </a:lnTo>
                <a:cubicBezTo>
                  <a:pt x="37420" y="0"/>
                  <a:pt x="23161" y="14259"/>
                  <a:pt x="23161" y="31847"/>
                </a:cubicBezTo>
                <a:cubicBezTo>
                  <a:pt x="23161" y="37058"/>
                  <a:pt x="24428" y="41979"/>
                  <a:pt x="26635" y="46322"/>
                </a:cubicBezTo>
                <a:lnTo>
                  <a:pt x="11581" y="46322"/>
                </a:lnTo>
                <a:cubicBezTo>
                  <a:pt x="5175" y="46322"/>
                  <a:pt x="0" y="51497"/>
                  <a:pt x="0" y="57903"/>
                </a:cubicBezTo>
                <a:lnTo>
                  <a:pt x="0" y="69483"/>
                </a:lnTo>
                <a:cubicBezTo>
                  <a:pt x="0" y="75889"/>
                  <a:pt x="5175" y="81064"/>
                  <a:pt x="11581" y="81064"/>
                </a:cubicBezTo>
                <a:lnTo>
                  <a:pt x="173708" y="81064"/>
                </a:lnTo>
                <a:cubicBezTo>
                  <a:pt x="180114" y="81064"/>
                  <a:pt x="185289" y="75889"/>
                  <a:pt x="185289" y="69483"/>
                </a:cubicBezTo>
                <a:lnTo>
                  <a:pt x="185289" y="57903"/>
                </a:lnTo>
                <a:cubicBezTo>
                  <a:pt x="185289" y="51497"/>
                  <a:pt x="180114" y="46322"/>
                  <a:pt x="173708" y="46322"/>
                </a:cubicBezTo>
                <a:lnTo>
                  <a:pt x="158653" y="46322"/>
                </a:lnTo>
                <a:cubicBezTo>
                  <a:pt x="160861" y="41979"/>
                  <a:pt x="162128" y="37058"/>
                  <a:pt x="162128" y="31847"/>
                </a:cubicBezTo>
                <a:cubicBezTo>
                  <a:pt x="162128" y="14259"/>
                  <a:pt x="147869" y="0"/>
                  <a:pt x="130281" y="0"/>
                </a:cubicBezTo>
                <a:lnTo>
                  <a:pt x="129485" y="0"/>
                </a:lnTo>
                <a:cubicBezTo>
                  <a:pt x="117941" y="0"/>
                  <a:pt x="107229" y="6116"/>
                  <a:pt x="101366" y="16068"/>
                </a:cubicBezTo>
                <a:close/>
                <a:moveTo>
                  <a:pt x="173708" y="98435"/>
                </a:moveTo>
                <a:lnTo>
                  <a:pt x="101330" y="98435"/>
                </a:lnTo>
                <a:lnTo>
                  <a:pt x="101330" y="173708"/>
                </a:lnTo>
                <a:lnTo>
                  <a:pt x="150547" y="173708"/>
                </a:lnTo>
                <a:cubicBezTo>
                  <a:pt x="163322" y="173708"/>
                  <a:pt x="173708" y="163322"/>
                  <a:pt x="173708" y="150547"/>
                </a:cubicBezTo>
                <a:lnTo>
                  <a:pt x="173708" y="98435"/>
                </a:lnTo>
                <a:close/>
                <a:moveTo>
                  <a:pt x="83959" y="98435"/>
                </a:moveTo>
                <a:lnTo>
                  <a:pt x="11581" y="98435"/>
                </a:lnTo>
                <a:lnTo>
                  <a:pt x="11581" y="150547"/>
                </a:lnTo>
                <a:cubicBezTo>
                  <a:pt x="11581" y="163322"/>
                  <a:pt x="21967" y="173708"/>
                  <a:pt x="34742" y="173708"/>
                </a:cubicBezTo>
                <a:lnTo>
                  <a:pt x="83959" y="173708"/>
                </a:lnTo>
                <a:lnTo>
                  <a:pt x="83959" y="98435"/>
                </a:ln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7" name="Text 5"/>
          <p:cNvSpPr/>
          <p:nvPr/>
        </p:nvSpPr>
        <p:spPr>
          <a:xfrm>
            <a:off x="787477" y="1111733"/>
            <a:ext cx="5104705" cy="2594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59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Verbs with Two Objects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55866" y="1482310"/>
            <a:ext cx="5317787" cy="2223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67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Some verbs can have </a:t>
            </a:r>
            <a:r>
              <a:rPr lang="en-US" sz="1167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two objects</a:t>
            </a:r>
            <a:r>
              <a:rPr lang="en-US" sz="1167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: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555866" y="1815830"/>
            <a:ext cx="5243672" cy="815271"/>
          </a:xfrm>
          <a:custGeom>
            <a:avLst/>
            <a:gdLst/>
            <a:ahLst/>
            <a:cxnLst/>
            <a:rect l="l" t="t" r="r" b="b"/>
            <a:pathLst>
              <a:path w="5243672" h="815271">
                <a:moveTo>
                  <a:pt x="37054" y="0"/>
                </a:moveTo>
                <a:lnTo>
                  <a:pt x="5206618" y="0"/>
                </a:lnTo>
                <a:cubicBezTo>
                  <a:pt x="5227082" y="0"/>
                  <a:pt x="5243672" y="16590"/>
                  <a:pt x="5243672" y="37054"/>
                </a:cubicBezTo>
                <a:lnTo>
                  <a:pt x="5243672" y="778216"/>
                </a:lnTo>
                <a:cubicBezTo>
                  <a:pt x="5243672" y="798681"/>
                  <a:pt x="5227082" y="815271"/>
                  <a:pt x="5206618" y="815271"/>
                </a:cubicBezTo>
                <a:lnTo>
                  <a:pt x="37054" y="815271"/>
                </a:lnTo>
                <a:cubicBezTo>
                  <a:pt x="16590" y="815271"/>
                  <a:pt x="0" y="798681"/>
                  <a:pt x="0" y="778216"/>
                </a:cubicBezTo>
                <a:lnTo>
                  <a:pt x="0" y="37054"/>
                </a:lnTo>
                <a:cubicBezTo>
                  <a:pt x="0" y="16603"/>
                  <a:pt x="16603" y="0"/>
                  <a:pt x="37054" y="0"/>
                </a:cubicBezTo>
                <a:close/>
              </a:path>
            </a:pathLst>
          </a:custGeom>
          <a:solidFill>
            <a:srgbClr val="16A085"/>
          </a:solidFill>
          <a:ln/>
        </p:spPr>
      </p:sp>
      <p:sp>
        <p:nvSpPr>
          <p:cNvPr id="10" name="Text 8"/>
          <p:cNvSpPr/>
          <p:nvPr/>
        </p:nvSpPr>
        <p:spPr>
          <a:xfrm>
            <a:off x="667040" y="1927003"/>
            <a:ext cx="5086176" cy="1852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Active: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667040" y="2149350"/>
            <a:ext cx="5086176" cy="1852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"They </a:t>
            </a: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offered</a:t>
            </a:r>
            <a:r>
              <a:rPr lang="en-US" sz="1021" dirty="0">
                <a:solidFill>
                  <a:srgbClr val="E67E22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Liz</a:t>
            </a:r>
            <a:r>
              <a:rPr lang="en-US" sz="1021" dirty="0">
                <a:solidFill>
                  <a:srgbClr val="3498DB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 job</a:t>
            </a: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."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667040" y="2371696"/>
            <a:ext cx="5076912" cy="14823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75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Liz = indirect object, a job = direct object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3130338" y="2727327"/>
            <a:ext cx="97277" cy="129702"/>
          </a:xfrm>
          <a:custGeom>
            <a:avLst/>
            <a:gdLst/>
            <a:ahLst/>
            <a:cxnLst/>
            <a:rect l="l" t="t" r="r" b="b"/>
            <a:pathLst>
              <a:path w="97277" h="129702">
                <a:moveTo>
                  <a:pt x="42913" y="127321"/>
                </a:moveTo>
                <a:cubicBezTo>
                  <a:pt x="46080" y="130487"/>
                  <a:pt x="51222" y="130487"/>
                  <a:pt x="54389" y="127321"/>
                </a:cubicBezTo>
                <a:lnTo>
                  <a:pt x="94921" y="86789"/>
                </a:lnTo>
                <a:cubicBezTo>
                  <a:pt x="98087" y="83622"/>
                  <a:pt x="98087" y="78480"/>
                  <a:pt x="94921" y="75313"/>
                </a:cubicBezTo>
                <a:cubicBezTo>
                  <a:pt x="91754" y="72147"/>
                  <a:pt x="86612" y="72147"/>
                  <a:pt x="83445" y="75313"/>
                </a:cubicBezTo>
                <a:lnTo>
                  <a:pt x="56745" y="102014"/>
                </a:lnTo>
                <a:lnTo>
                  <a:pt x="56745" y="8106"/>
                </a:lnTo>
                <a:cubicBezTo>
                  <a:pt x="56745" y="3623"/>
                  <a:pt x="53122" y="0"/>
                  <a:pt x="48638" y="0"/>
                </a:cubicBezTo>
                <a:cubicBezTo>
                  <a:pt x="44154" y="0"/>
                  <a:pt x="40532" y="3623"/>
                  <a:pt x="40532" y="8106"/>
                </a:cubicBezTo>
                <a:lnTo>
                  <a:pt x="40532" y="102014"/>
                </a:lnTo>
                <a:lnTo>
                  <a:pt x="13832" y="75313"/>
                </a:lnTo>
                <a:cubicBezTo>
                  <a:pt x="10665" y="72147"/>
                  <a:pt x="5522" y="72147"/>
                  <a:pt x="2356" y="75313"/>
                </a:cubicBezTo>
                <a:cubicBezTo>
                  <a:pt x="-811" y="78480"/>
                  <a:pt x="-811" y="83622"/>
                  <a:pt x="2356" y="86789"/>
                </a:cubicBezTo>
                <a:lnTo>
                  <a:pt x="42888" y="127321"/>
                </a:ln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14" name="Shape 12"/>
          <p:cNvSpPr/>
          <p:nvPr/>
        </p:nvSpPr>
        <p:spPr>
          <a:xfrm>
            <a:off x="555866" y="2964511"/>
            <a:ext cx="5243672" cy="852328"/>
          </a:xfrm>
          <a:custGeom>
            <a:avLst/>
            <a:gdLst/>
            <a:ahLst/>
            <a:cxnLst/>
            <a:rect l="l" t="t" r="r" b="b"/>
            <a:pathLst>
              <a:path w="5243672" h="852328">
                <a:moveTo>
                  <a:pt x="37059" y="0"/>
                </a:moveTo>
                <a:lnTo>
                  <a:pt x="5206612" y="0"/>
                </a:lnTo>
                <a:cubicBezTo>
                  <a:pt x="5227080" y="0"/>
                  <a:pt x="5243672" y="16592"/>
                  <a:pt x="5243672" y="37059"/>
                </a:cubicBezTo>
                <a:lnTo>
                  <a:pt x="5243672" y="815269"/>
                </a:lnTo>
                <a:cubicBezTo>
                  <a:pt x="5243672" y="835736"/>
                  <a:pt x="5227080" y="852328"/>
                  <a:pt x="5206612" y="852328"/>
                </a:cubicBezTo>
                <a:lnTo>
                  <a:pt x="37059" y="852328"/>
                </a:lnTo>
                <a:cubicBezTo>
                  <a:pt x="16592" y="852328"/>
                  <a:pt x="0" y="835736"/>
                  <a:pt x="0" y="815269"/>
                </a:cubicBezTo>
                <a:lnTo>
                  <a:pt x="0" y="37059"/>
                </a:lnTo>
                <a:cubicBezTo>
                  <a:pt x="0" y="16606"/>
                  <a:pt x="16606" y="0"/>
                  <a:pt x="37059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15" name="Text 13"/>
          <p:cNvSpPr/>
          <p:nvPr/>
        </p:nvSpPr>
        <p:spPr>
          <a:xfrm>
            <a:off x="667040" y="3075685"/>
            <a:ext cx="5086176" cy="1852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Two passive forms: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667040" y="3298031"/>
            <a:ext cx="5086176" cy="1852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</a:t>
            </a:r>
            <a:r>
              <a:rPr lang="en-US" sz="1021" dirty="0">
                <a:solidFill>
                  <a:srgbClr val="E67E22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Liz</a:t>
            </a: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was offered</a:t>
            </a:r>
            <a:r>
              <a:rPr lang="en-US" sz="1021" dirty="0">
                <a:solidFill>
                  <a:srgbClr val="3498DB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 job</a:t>
            </a: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."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667040" y="3520378"/>
            <a:ext cx="5086176" cy="1852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</a:t>
            </a:r>
            <a:r>
              <a:rPr lang="en-US" sz="1021" dirty="0">
                <a:solidFill>
                  <a:srgbClr val="3498DB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 job</a:t>
            </a: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was offered</a:t>
            </a: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to </a:t>
            </a:r>
            <a:r>
              <a:rPr lang="en-US" sz="1021" dirty="0">
                <a:solidFill>
                  <a:srgbClr val="E67E22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Liz</a:t>
            </a: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."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6205089" y="926444"/>
            <a:ext cx="5614249" cy="3483429"/>
          </a:xfrm>
          <a:custGeom>
            <a:avLst/>
            <a:gdLst/>
            <a:ahLst/>
            <a:cxnLst/>
            <a:rect l="l" t="t" r="r" b="b"/>
            <a:pathLst>
              <a:path w="5614249" h="3483429">
                <a:moveTo>
                  <a:pt x="74127" y="0"/>
                </a:moveTo>
                <a:lnTo>
                  <a:pt x="5540122" y="0"/>
                </a:lnTo>
                <a:cubicBezTo>
                  <a:pt x="5581061" y="0"/>
                  <a:pt x="5614249" y="33188"/>
                  <a:pt x="5614249" y="74127"/>
                </a:cubicBezTo>
                <a:lnTo>
                  <a:pt x="5614249" y="3409301"/>
                </a:lnTo>
                <a:cubicBezTo>
                  <a:pt x="5614249" y="3450241"/>
                  <a:pt x="5581061" y="3483429"/>
                  <a:pt x="5540122" y="3483429"/>
                </a:cubicBezTo>
                <a:lnTo>
                  <a:pt x="74127" y="3483429"/>
                </a:lnTo>
                <a:cubicBezTo>
                  <a:pt x="33188" y="3483429"/>
                  <a:pt x="0" y="3450241"/>
                  <a:pt x="0" y="3409301"/>
                </a:cubicBezTo>
                <a:lnTo>
                  <a:pt x="0" y="74127"/>
                </a:lnTo>
                <a:cubicBezTo>
                  <a:pt x="0" y="33188"/>
                  <a:pt x="33188" y="0"/>
                  <a:pt x="74127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7793" dist="9264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413539" y="1148790"/>
            <a:ext cx="185289" cy="185289"/>
          </a:xfrm>
          <a:custGeom>
            <a:avLst/>
            <a:gdLst/>
            <a:ahLst/>
            <a:cxnLst/>
            <a:rect l="l" t="t" r="r" b="b"/>
            <a:pathLst>
              <a:path w="185289" h="185289">
                <a:moveTo>
                  <a:pt x="14476" y="17371"/>
                </a:moveTo>
                <a:cubicBezTo>
                  <a:pt x="9663" y="17371"/>
                  <a:pt x="5790" y="21243"/>
                  <a:pt x="5790" y="26056"/>
                </a:cubicBezTo>
                <a:lnTo>
                  <a:pt x="5790" y="43427"/>
                </a:lnTo>
                <a:cubicBezTo>
                  <a:pt x="5790" y="48240"/>
                  <a:pt x="9663" y="52112"/>
                  <a:pt x="14476" y="52112"/>
                </a:cubicBezTo>
                <a:lnTo>
                  <a:pt x="31847" y="52112"/>
                </a:lnTo>
                <a:cubicBezTo>
                  <a:pt x="36660" y="52112"/>
                  <a:pt x="40532" y="48240"/>
                  <a:pt x="40532" y="43427"/>
                </a:cubicBezTo>
                <a:lnTo>
                  <a:pt x="40532" y="26056"/>
                </a:lnTo>
                <a:cubicBezTo>
                  <a:pt x="40532" y="21243"/>
                  <a:pt x="36660" y="17371"/>
                  <a:pt x="31847" y="17371"/>
                </a:cubicBezTo>
                <a:lnTo>
                  <a:pt x="14476" y="17371"/>
                </a:lnTo>
                <a:close/>
                <a:moveTo>
                  <a:pt x="69483" y="23161"/>
                </a:moveTo>
                <a:cubicBezTo>
                  <a:pt x="63078" y="23161"/>
                  <a:pt x="57903" y="28336"/>
                  <a:pt x="57903" y="34742"/>
                </a:cubicBezTo>
                <a:cubicBezTo>
                  <a:pt x="57903" y="41147"/>
                  <a:pt x="63078" y="46322"/>
                  <a:pt x="69483" y="46322"/>
                </a:cubicBezTo>
                <a:lnTo>
                  <a:pt x="173708" y="46322"/>
                </a:lnTo>
                <a:cubicBezTo>
                  <a:pt x="180114" y="46322"/>
                  <a:pt x="185289" y="41147"/>
                  <a:pt x="185289" y="34742"/>
                </a:cubicBezTo>
                <a:cubicBezTo>
                  <a:pt x="185289" y="28336"/>
                  <a:pt x="180114" y="23161"/>
                  <a:pt x="173708" y="23161"/>
                </a:cubicBezTo>
                <a:lnTo>
                  <a:pt x="69483" y="23161"/>
                </a:lnTo>
                <a:close/>
                <a:moveTo>
                  <a:pt x="69483" y="81064"/>
                </a:moveTo>
                <a:cubicBezTo>
                  <a:pt x="63078" y="81064"/>
                  <a:pt x="57903" y="86239"/>
                  <a:pt x="57903" y="92644"/>
                </a:cubicBezTo>
                <a:cubicBezTo>
                  <a:pt x="57903" y="99050"/>
                  <a:pt x="63078" y="104225"/>
                  <a:pt x="69483" y="104225"/>
                </a:cubicBezTo>
                <a:lnTo>
                  <a:pt x="173708" y="104225"/>
                </a:lnTo>
                <a:cubicBezTo>
                  <a:pt x="180114" y="104225"/>
                  <a:pt x="185289" y="99050"/>
                  <a:pt x="185289" y="92644"/>
                </a:cubicBezTo>
                <a:cubicBezTo>
                  <a:pt x="185289" y="86239"/>
                  <a:pt x="180114" y="81064"/>
                  <a:pt x="173708" y="81064"/>
                </a:cubicBezTo>
                <a:lnTo>
                  <a:pt x="69483" y="81064"/>
                </a:lnTo>
                <a:close/>
                <a:moveTo>
                  <a:pt x="69483" y="138967"/>
                </a:moveTo>
                <a:cubicBezTo>
                  <a:pt x="63078" y="138967"/>
                  <a:pt x="57903" y="144142"/>
                  <a:pt x="57903" y="150547"/>
                </a:cubicBezTo>
                <a:cubicBezTo>
                  <a:pt x="57903" y="156953"/>
                  <a:pt x="63078" y="162128"/>
                  <a:pt x="69483" y="162128"/>
                </a:cubicBezTo>
                <a:lnTo>
                  <a:pt x="173708" y="162128"/>
                </a:lnTo>
                <a:cubicBezTo>
                  <a:pt x="180114" y="162128"/>
                  <a:pt x="185289" y="156953"/>
                  <a:pt x="185289" y="150547"/>
                </a:cubicBezTo>
                <a:cubicBezTo>
                  <a:pt x="185289" y="144142"/>
                  <a:pt x="180114" y="138967"/>
                  <a:pt x="173708" y="138967"/>
                </a:cubicBezTo>
                <a:lnTo>
                  <a:pt x="69483" y="138967"/>
                </a:lnTo>
                <a:close/>
                <a:moveTo>
                  <a:pt x="5790" y="83959"/>
                </a:moveTo>
                <a:lnTo>
                  <a:pt x="5790" y="101330"/>
                </a:lnTo>
                <a:cubicBezTo>
                  <a:pt x="5790" y="106143"/>
                  <a:pt x="9663" y="110015"/>
                  <a:pt x="14476" y="110015"/>
                </a:cubicBezTo>
                <a:lnTo>
                  <a:pt x="31847" y="110015"/>
                </a:lnTo>
                <a:cubicBezTo>
                  <a:pt x="36660" y="110015"/>
                  <a:pt x="40532" y="106143"/>
                  <a:pt x="40532" y="101330"/>
                </a:cubicBezTo>
                <a:lnTo>
                  <a:pt x="40532" y="83959"/>
                </a:lnTo>
                <a:cubicBezTo>
                  <a:pt x="40532" y="79146"/>
                  <a:pt x="36660" y="75274"/>
                  <a:pt x="31847" y="75274"/>
                </a:cubicBezTo>
                <a:lnTo>
                  <a:pt x="14476" y="75274"/>
                </a:lnTo>
                <a:cubicBezTo>
                  <a:pt x="9663" y="75274"/>
                  <a:pt x="5790" y="79146"/>
                  <a:pt x="5790" y="83959"/>
                </a:cubicBezTo>
                <a:close/>
                <a:moveTo>
                  <a:pt x="14476" y="133176"/>
                </a:moveTo>
                <a:cubicBezTo>
                  <a:pt x="9663" y="133176"/>
                  <a:pt x="5790" y="137049"/>
                  <a:pt x="5790" y="141862"/>
                </a:cubicBezTo>
                <a:lnTo>
                  <a:pt x="5790" y="159233"/>
                </a:lnTo>
                <a:cubicBezTo>
                  <a:pt x="5790" y="164046"/>
                  <a:pt x="9663" y="167918"/>
                  <a:pt x="14476" y="167918"/>
                </a:cubicBezTo>
                <a:lnTo>
                  <a:pt x="31847" y="167918"/>
                </a:lnTo>
                <a:cubicBezTo>
                  <a:pt x="36660" y="167918"/>
                  <a:pt x="40532" y="164046"/>
                  <a:pt x="40532" y="159233"/>
                </a:cubicBezTo>
                <a:lnTo>
                  <a:pt x="40532" y="141862"/>
                </a:lnTo>
                <a:cubicBezTo>
                  <a:pt x="40532" y="137049"/>
                  <a:pt x="36660" y="133176"/>
                  <a:pt x="31847" y="133176"/>
                </a:cubicBezTo>
                <a:lnTo>
                  <a:pt x="14476" y="133176"/>
                </a:ln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20" name="Text 18"/>
          <p:cNvSpPr/>
          <p:nvPr/>
        </p:nvSpPr>
        <p:spPr>
          <a:xfrm>
            <a:off x="6621989" y="1111733"/>
            <a:ext cx="5104705" cy="2594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59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Common Verbs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390378" y="1482310"/>
            <a:ext cx="5317787" cy="2223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67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Verbs that can have two objects: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6390378" y="1815830"/>
            <a:ext cx="2584778" cy="333520"/>
          </a:xfrm>
          <a:custGeom>
            <a:avLst/>
            <a:gdLst/>
            <a:ahLst/>
            <a:cxnLst/>
            <a:rect l="l" t="t" r="r" b="b"/>
            <a:pathLst>
              <a:path w="2584778" h="333520">
                <a:moveTo>
                  <a:pt x="37057" y="0"/>
                </a:moveTo>
                <a:lnTo>
                  <a:pt x="2547721" y="0"/>
                </a:lnTo>
                <a:cubicBezTo>
                  <a:pt x="2568187" y="0"/>
                  <a:pt x="2584778" y="16591"/>
                  <a:pt x="2584778" y="37057"/>
                </a:cubicBezTo>
                <a:lnTo>
                  <a:pt x="2584778" y="296462"/>
                </a:lnTo>
                <a:cubicBezTo>
                  <a:pt x="2584778" y="316929"/>
                  <a:pt x="2568187" y="333520"/>
                  <a:pt x="2547721" y="333520"/>
                </a:cubicBezTo>
                <a:lnTo>
                  <a:pt x="37057" y="333520"/>
                </a:lnTo>
                <a:cubicBezTo>
                  <a:pt x="16605" y="333520"/>
                  <a:pt x="0" y="316915"/>
                  <a:pt x="0" y="296462"/>
                </a:cubicBezTo>
                <a:lnTo>
                  <a:pt x="0" y="37057"/>
                </a:lnTo>
                <a:cubicBezTo>
                  <a:pt x="0" y="16605"/>
                  <a:pt x="16605" y="0"/>
                  <a:pt x="37057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23" name="Text 21"/>
          <p:cNvSpPr/>
          <p:nvPr/>
        </p:nvSpPr>
        <p:spPr>
          <a:xfrm>
            <a:off x="7534883" y="1904783"/>
            <a:ext cx="294725" cy="14823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021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give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9048229" y="1815830"/>
            <a:ext cx="2584778" cy="333520"/>
          </a:xfrm>
          <a:custGeom>
            <a:avLst/>
            <a:gdLst/>
            <a:ahLst/>
            <a:cxnLst/>
            <a:rect l="l" t="t" r="r" b="b"/>
            <a:pathLst>
              <a:path w="2584778" h="333520">
                <a:moveTo>
                  <a:pt x="37057" y="0"/>
                </a:moveTo>
                <a:lnTo>
                  <a:pt x="2547721" y="0"/>
                </a:lnTo>
                <a:cubicBezTo>
                  <a:pt x="2568187" y="0"/>
                  <a:pt x="2584778" y="16591"/>
                  <a:pt x="2584778" y="37057"/>
                </a:cubicBezTo>
                <a:lnTo>
                  <a:pt x="2584778" y="296462"/>
                </a:lnTo>
                <a:cubicBezTo>
                  <a:pt x="2584778" y="316929"/>
                  <a:pt x="2568187" y="333520"/>
                  <a:pt x="2547721" y="333520"/>
                </a:cubicBezTo>
                <a:lnTo>
                  <a:pt x="37057" y="333520"/>
                </a:lnTo>
                <a:cubicBezTo>
                  <a:pt x="16605" y="333520"/>
                  <a:pt x="0" y="316915"/>
                  <a:pt x="0" y="296462"/>
                </a:cubicBezTo>
                <a:lnTo>
                  <a:pt x="0" y="37057"/>
                </a:lnTo>
                <a:cubicBezTo>
                  <a:pt x="0" y="16605"/>
                  <a:pt x="16605" y="0"/>
                  <a:pt x="37057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25" name="Text 23"/>
          <p:cNvSpPr/>
          <p:nvPr/>
        </p:nvSpPr>
        <p:spPr>
          <a:xfrm>
            <a:off x="10172816" y="1904783"/>
            <a:ext cx="334446" cy="14823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021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send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6390378" y="2223465"/>
            <a:ext cx="2584778" cy="333520"/>
          </a:xfrm>
          <a:custGeom>
            <a:avLst/>
            <a:gdLst/>
            <a:ahLst/>
            <a:cxnLst/>
            <a:rect l="l" t="t" r="r" b="b"/>
            <a:pathLst>
              <a:path w="2584778" h="333520">
                <a:moveTo>
                  <a:pt x="37057" y="0"/>
                </a:moveTo>
                <a:lnTo>
                  <a:pt x="2547721" y="0"/>
                </a:lnTo>
                <a:cubicBezTo>
                  <a:pt x="2568187" y="0"/>
                  <a:pt x="2584778" y="16591"/>
                  <a:pt x="2584778" y="37057"/>
                </a:cubicBezTo>
                <a:lnTo>
                  <a:pt x="2584778" y="296462"/>
                </a:lnTo>
                <a:cubicBezTo>
                  <a:pt x="2584778" y="316929"/>
                  <a:pt x="2568187" y="333520"/>
                  <a:pt x="2547721" y="333520"/>
                </a:cubicBezTo>
                <a:lnTo>
                  <a:pt x="37057" y="333520"/>
                </a:lnTo>
                <a:cubicBezTo>
                  <a:pt x="16605" y="333520"/>
                  <a:pt x="0" y="316915"/>
                  <a:pt x="0" y="296462"/>
                </a:cubicBezTo>
                <a:lnTo>
                  <a:pt x="0" y="37057"/>
                </a:lnTo>
                <a:cubicBezTo>
                  <a:pt x="0" y="16605"/>
                  <a:pt x="16605" y="0"/>
                  <a:pt x="37057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27" name="Text 25"/>
          <p:cNvSpPr/>
          <p:nvPr/>
        </p:nvSpPr>
        <p:spPr>
          <a:xfrm>
            <a:off x="7496088" y="2312418"/>
            <a:ext cx="372199" cy="14823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021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show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9048229" y="2223465"/>
            <a:ext cx="2584778" cy="333520"/>
          </a:xfrm>
          <a:custGeom>
            <a:avLst/>
            <a:gdLst/>
            <a:ahLst/>
            <a:cxnLst/>
            <a:rect l="l" t="t" r="r" b="b"/>
            <a:pathLst>
              <a:path w="2584778" h="333520">
                <a:moveTo>
                  <a:pt x="37057" y="0"/>
                </a:moveTo>
                <a:lnTo>
                  <a:pt x="2547721" y="0"/>
                </a:lnTo>
                <a:cubicBezTo>
                  <a:pt x="2568187" y="0"/>
                  <a:pt x="2584778" y="16591"/>
                  <a:pt x="2584778" y="37057"/>
                </a:cubicBezTo>
                <a:lnTo>
                  <a:pt x="2584778" y="296462"/>
                </a:lnTo>
                <a:cubicBezTo>
                  <a:pt x="2584778" y="316929"/>
                  <a:pt x="2568187" y="333520"/>
                  <a:pt x="2547721" y="333520"/>
                </a:cubicBezTo>
                <a:lnTo>
                  <a:pt x="37057" y="333520"/>
                </a:lnTo>
                <a:cubicBezTo>
                  <a:pt x="16605" y="333520"/>
                  <a:pt x="0" y="316915"/>
                  <a:pt x="0" y="296462"/>
                </a:cubicBezTo>
                <a:lnTo>
                  <a:pt x="0" y="37057"/>
                </a:lnTo>
                <a:cubicBezTo>
                  <a:pt x="0" y="16605"/>
                  <a:pt x="16605" y="0"/>
                  <a:pt x="37057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29" name="Text 27"/>
          <p:cNvSpPr/>
          <p:nvPr/>
        </p:nvSpPr>
        <p:spPr>
          <a:xfrm>
            <a:off x="10186017" y="2312418"/>
            <a:ext cx="308043" cy="14823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021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lend</a:t>
            </a:r>
            <a:endParaRPr lang="en-US" sz="1600" dirty="0"/>
          </a:p>
        </p:txBody>
      </p:sp>
      <p:sp>
        <p:nvSpPr>
          <p:cNvPr id="30" name="Shape 28"/>
          <p:cNvSpPr/>
          <p:nvPr/>
        </p:nvSpPr>
        <p:spPr>
          <a:xfrm>
            <a:off x="6390378" y="2631100"/>
            <a:ext cx="2584778" cy="333520"/>
          </a:xfrm>
          <a:custGeom>
            <a:avLst/>
            <a:gdLst/>
            <a:ahLst/>
            <a:cxnLst/>
            <a:rect l="l" t="t" r="r" b="b"/>
            <a:pathLst>
              <a:path w="2584778" h="333520">
                <a:moveTo>
                  <a:pt x="37057" y="0"/>
                </a:moveTo>
                <a:lnTo>
                  <a:pt x="2547721" y="0"/>
                </a:lnTo>
                <a:cubicBezTo>
                  <a:pt x="2568187" y="0"/>
                  <a:pt x="2584778" y="16591"/>
                  <a:pt x="2584778" y="37057"/>
                </a:cubicBezTo>
                <a:lnTo>
                  <a:pt x="2584778" y="296462"/>
                </a:lnTo>
                <a:cubicBezTo>
                  <a:pt x="2584778" y="316929"/>
                  <a:pt x="2568187" y="333520"/>
                  <a:pt x="2547721" y="333520"/>
                </a:cubicBezTo>
                <a:lnTo>
                  <a:pt x="37057" y="333520"/>
                </a:lnTo>
                <a:cubicBezTo>
                  <a:pt x="16605" y="333520"/>
                  <a:pt x="0" y="316915"/>
                  <a:pt x="0" y="296462"/>
                </a:cubicBezTo>
                <a:lnTo>
                  <a:pt x="0" y="37057"/>
                </a:lnTo>
                <a:cubicBezTo>
                  <a:pt x="0" y="16605"/>
                  <a:pt x="16605" y="0"/>
                  <a:pt x="37057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31" name="Text 29"/>
          <p:cNvSpPr/>
          <p:nvPr/>
        </p:nvSpPr>
        <p:spPr>
          <a:xfrm>
            <a:off x="7518091" y="2720053"/>
            <a:ext cx="328309" cy="14823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021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offer</a:t>
            </a:r>
            <a:endParaRPr lang="en-US" sz="1600" dirty="0"/>
          </a:p>
        </p:txBody>
      </p:sp>
      <p:sp>
        <p:nvSpPr>
          <p:cNvPr id="32" name="Shape 30"/>
          <p:cNvSpPr/>
          <p:nvPr/>
        </p:nvSpPr>
        <p:spPr>
          <a:xfrm>
            <a:off x="9048229" y="2631100"/>
            <a:ext cx="2584778" cy="333520"/>
          </a:xfrm>
          <a:custGeom>
            <a:avLst/>
            <a:gdLst/>
            <a:ahLst/>
            <a:cxnLst/>
            <a:rect l="l" t="t" r="r" b="b"/>
            <a:pathLst>
              <a:path w="2584778" h="333520">
                <a:moveTo>
                  <a:pt x="37057" y="0"/>
                </a:moveTo>
                <a:lnTo>
                  <a:pt x="2547721" y="0"/>
                </a:lnTo>
                <a:cubicBezTo>
                  <a:pt x="2568187" y="0"/>
                  <a:pt x="2584778" y="16591"/>
                  <a:pt x="2584778" y="37057"/>
                </a:cubicBezTo>
                <a:lnTo>
                  <a:pt x="2584778" y="296462"/>
                </a:lnTo>
                <a:cubicBezTo>
                  <a:pt x="2584778" y="316929"/>
                  <a:pt x="2568187" y="333520"/>
                  <a:pt x="2547721" y="333520"/>
                </a:cubicBezTo>
                <a:lnTo>
                  <a:pt x="37057" y="333520"/>
                </a:lnTo>
                <a:cubicBezTo>
                  <a:pt x="16605" y="333520"/>
                  <a:pt x="0" y="316915"/>
                  <a:pt x="0" y="296462"/>
                </a:cubicBezTo>
                <a:lnTo>
                  <a:pt x="0" y="37057"/>
                </a:lnTo>
                <a:cubicBezTo>
                  <a:pt x="0" y="16605"/>
                  <a:pt x="16605" y="0"/>
                  <a:pt x="37057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33" name="Text 31"/>
          <p:cNvSpPr/>
          <p:nvPr/>
        </p:nvSpPr>
        <p:spPr>
          <a:xfrm>
            <a:off x="10204316" y="2720053"/>
            <a:ext cx="271448" cy="14823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021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pay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6390378" y="3038736"/>
            <a:ext cx="2584778" cy="333520"/>
          </a:xfrm>
          <a:custGeom>
            <a:avLst/>
            <a:gdLst/>
            <a:ahLst/>
            <a:cxnLst/>
            <a:rect l="l" t="t" r="r" b="b"/>
            <a:pathLst>
              <a:path w="2584778" h="333520">
                <a:moveTo>
                  <a:pt x="37057" y="0"/>
                </a:moveTo>
                <a:lnTo>
                  <a:pt x="2547721" y="0"/>
                </a:lnTo>
                <a:cubicBezTo>
                  <a:pt x="2568187" y="0"/>
                  <a:pt x="2584778" y="16591"/>
                  <a:pt x="2584778" y="37057"/>
                </a:cubicBezTo>
                <a:lnTo>
                  <a:pt x="2584778" y="296462"/>
                </a:lnTo>
                <a:cubicBezTo>
                  <a:pt x="2584778" y="316929"/>
                  <a:pt x="2568187" y="333520"/>
                  <a:pt x="2547721" y="333520"/>
                </a:cubicBezTo>
                <a:lnTo>
                  <a:pt x="37057" y="333520"/>
                </a:lnTo>
                <a:cubicBezTo>
                  <a:pt x="16605" y="333520"/>
                  <a:pt x="0" y="316915"/>
                  <a:pt x="0" y="296462"/>
                </a:cubicBezTo>
                <a:lnTo>
                  <a:pt x="0" y="37057"/>
                </a:lnTo>
                <a:cubicBezTo>
                  <a:pt x="0" y="16605"/>
                  <a:pt x="16605" y="0"/>
                  <a:pt x="37057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35" name="Text 33"/>
          <p:cNvSpPr/>
          <p:nvPr/>
        </p:nvSpPr>
        <p:spPr>
          <a:xfrm>
            <a:off x="7495857" y="3127689"/>
            <a:ext cx="372662" cy="14823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021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teach</a:t>
            </a:r>
            <a:endParaRPr lang="en-US" sz="1600" dirty="0"/>
          </a:p>
        </p:txBody>
      </p:sp>
      <p:sp>
        <p:nvSpPr>
          <p:cNvPr id="36" name="Shape 34"/>
          <p:cNvSpPr/>
          <p:nvPr/>
        </p:nvSpPr>
        <p:spPr>
          <a:xfrm>
            <a:off x="9048229" y="3038736"/>
            <a:ext cx="2584778" cy="333520"/>
          </a:xfrm>
          <a:custGeom>
            <a:avLst/>
            <a:gdLst/>
            <a:ahLst/>
            <a:cxnLst/>
            <a:rect l="l" t="t" r="r" b="b"/>
            <a:pathLst>
              <a:path w="2584778" h="333520">
                <a:moveTo>
                  <a:pt x="37057" y="0"/>
                </a:moveTo>
                <a:lnTo>
                  <a:pt x="2547721" y="0"/>
                </a:lnTo>
                <a:cubicBezTo>
                  <a:pt x="2568187" y="0"/>
                  <a:pt x="2584778" y="16591"/>
                  <a:pt x="2584778" y="37057"/>
                </a:cubicBezTo>
                <a:lnTo>
                  <a:pt x="2584778" y="296462"/>
                </a:lnTo>
                <a:cubicBezTo>
                  <a:pt x="2584778" y="316929"/>
                  <a:pt x="2568187" y="333520"/>
                  <a:pt x="2547721" y="333520"/>
                </a:cubicBezTo>
                <a:lnTo>
                  <a:pt x="37057" y="333520"/>
                </a:lnTo>
                <a:cubicBezTo>
                  <a:pt x="16605" y="333520"/>
                  <a:pt x="0" y="316915"/>
                  <a:pt x="0" y="296462"/>
                </a:cubicBezTo>
                <a:lnTo>
                  <a:pt x="0" y="37057"/>
                </a:lnTo>
                <a:cubicBezTo>
                  <a:pt x="0" y="16605"/>
                  <a:pt x="16605" y="0"/>
                  <a:pt x="37057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37" name="Text 35"/>
          <p:cNvSpPr/>
          <p:nvPr/>
        </p:nvSpPr>
        <p:spPr>
          <a:xfrm>
            <a:off x="10222960" y="3127689"/>
            <a:ext cx="234274" cy="14823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021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tell</a:t>
            </a:r>
            <a:endParaRPr lang="en-US" sz="1600" dirty="0"/>
          </a:p>
        </p:txBody>
      </p:sp>
      <p:sp>
        <p:nvSpPr>
          <p:cNvPr id="38" name="Shape 36"/>
          <p:cNvSpPr/>
          <p:nvPr/>
        </p:nvSpPr>
        <p:spPr>
          <a:xfrm>
            <a:off x="6390378" y="3483429"/>
            <a:ext cx="5243672" cy="333520"/>
          </a:xfrm>
          <a:custGeom>
            <a:avLst/>
            <a:gdLst/>
            <a:ahLst/>
            <a:cxnLst/>
            <a:rect l="l" t="t" r="r" b="b"/>
            <a:pathLst>
              <a:path w="5243672" h="333520">
                <a:moveTo>
                  <a:pt x="37057" y="0"/>
                </a:moveTo>
                <a:lnTo>
                  <a:pt x="5206614" y="0"/>
                </a:lnTo>
                <a:cubicBezTo>
                  <a:pt x="5227081" y="0"/>
                  <a:pt x="5243672" y="16591"/>
                  <a:pt x="5243672" y="37057"/>
                </a:cubicBezTo>
                <a:lnTo>
                  <a:pt x="5243672" y="296462"/>
                </a:lnTo>
                <a:cubicBezTo>
                  <a:pt x="5243672" y="316929"/>
                  <a:pt x="5227081" y="333520"/>
                  <a:pt x="5206614" y="333520"/>
                </a:cubicBezTo>
                <a:lnTo>
                  <a:pt x="37057" y="333520"/>
                </a:lnTo>
                <a:cubicBezTo>
                  <a:pt x="16605" y="333520"/>
                  <a:pt x="0" y="316915"/>
                  <a:pt x="0" y="296462"/>
                </a:cubicBezTo>
                <a:lnTo>
                  <a:pt x="0" y="37057"/>
                </a:lnTo>
                <a:cubicBezTo>
                  <a:pt x="0" y="16605"/>
                  <a:pt x="16605" y="0"/>
                  <a:pt x="37057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39" name="Text 37"/>
          <p:cNvSpPr/>
          <p:nvPr/>
        </p:nvSpPr>
        <p:spPr>
          <a:xfrm>
            <a:off x="6464493" y="3557544"/>
            <a:ext cx="5160292" cy="1852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 </a:t>
            </a: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was given</a:t>
            </a: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a book." / "A book </a:t>
            </a: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was given</a:t>
            </a: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to me."</a:t>
            </a:r>
            <a:endParaRPr lang="en-US" sz="1600" dirty="0"/>
          </a:p>
        </p:txBody>
      </p:sp>
      <p:sp>
        <p:nvSpPr>
          <p:cNvPr id="40" name="Shape 38"/>
          <p:cNvSpPr/>
          <p:nvPr/>
        </p:nvSpPr>
        <p:spPr>
          <a:xfrm>
            <a:off x="6390378" y="3891064"/>
            <a:ext cx="5243672" cy="333520"/>
          </a:xfrm>
          <a:custGeom>
            <a:avLst/>
            <a:gdLst/>
            <a:ahLst/>
            <a:cxnLst/>
            <a:rect l="l" t="t" r="r" b="b"/>
            <a:pathLst>
              <a:path w="5243672" h="333520">
                <a:moveTo>
                  <a:pt x="37057" y="0"/>
                </a:moveTo>
                <a:lnTo>
                  <a:pt x="5206614" y="0"/>
                </a:lnTo>
                <a:cubicBezTo>
                  <a:pt x="5227081" y="0"/>
                  <a:pt x="5243672" y="16591"/>
                  <a:pt x="5243672" y="37057"/>
                </a:cubicBezTo>
                <a:lnTo>
                  <a:pt x="5243672" y="296462"/>
                </a:lnTo>
                <a:cubicBezTo>
                  <a:pt x="5243672" y="316929"/>
                  <a:pt x="5227081" y="333520"/>
                  <a:pt x="5206614" y="333520"/>
                </a:cubicBezTo>
                <a:lnTo>
                  <a:pt x="37057" y="333520"/>
                </a:lnTo>
                <a:cubicBezTo>
                  <a:pt x="16605" y="333520"/>
                  <a:pt x="0" y="316915"/>
                  <a:pt x="0" y="296462"/>
                </a:cubicBezTo>
                <a:lnTo>
                  <a:pt x="0" y="37057"/>
                </a:lnTo>
                <a:cubicBezTo>
                  <a:pt x="0" y="16605"/>
                  <a:pt x="16605" y="0"/>
                  <a:pt x="37057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41" name="Text 39"/>
          <p:cNvSpPr/>
          <p:nvPr/>
        </p:nvSpPr>
        <p:spPr>
          <a:xfrm>
            <a:off x="6464493" y="3965179"/>
            <a:ext cx="5160292" cy="1852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"We </a:t>
            </a: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were shown</a:t>
            </a: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the room." / "The room </a:t>
            </a: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was shown</a:t>
            </a: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to us."</a:t>
            </a:r>
            <a:endParaRPr lang="en-US" sz="1600" dirty="0"/>
          </a:p>
        </p:txBody>
      </p:sp>
      <p:sp>
        <p:nvSpPr>
          <p:cNvPr id="42" name="Shape 40"/>
          <p:cNvSpPr/>
          <p:nvPr/>
        </p:nvSpPr>
        <p:spPr>
          <a:xfrm>
            <a:off x="370578" y="4558103"/>
            <a:ext cx="11450845" cy="1630541"/>
          </a:xfrm>
          <a:custGeom>
            <a:avLst/>
            <a:gdLst/>
            <a:ahLst/>
            <a:cxnLst/>
            <a:rect l="l" t="t" r="r" b="b"/>
            <a:pathLst>
              <a:path w="11450845" h="1630541">
                <a:moveTo>
                  <a:pt x="74108" y="0"/>
                </a:moveTo>
                <a:lnTo>
                  <a:pt x="11376737" y="0"/>
                </a:lnTo>
                <a:cubicBezTo>
                  <a:pt x="11417666" y="0"/>
                  <a:pt x="11450845" y="33179"/>
                  <a:pt x="11450845" y="74108"/>
                </a:cubicBezTo>
                <a:lnTo>
                  <a:pt x="11450845" y="1556433"/>
                </a:lnTo>
                <a:cubicBezTo>
                  <a:pt x="11450845" y="1597362"/>
                  <a:pt x="11417666" y="1630541"/>
                  <a:pt x="11376737" y="1630541"/>
                </a:cubicBezTo>
                <a:lnTo>
                  <a:pt x="74108" y="1630541"/>
                </a:lnTo>
                <a:cubicBezTo>
                  <a:pt x="33179" y="1630541"/>
                  <a:pt x="0" y="1597362"/>
                  <a:pt x="0" y="1556433"/>
                </a:cubicBezTo>
                <a:lnTo>
                  <a:pt x="0" y="74108"/>
                </a:lnTo>
                <a:cubicBezTo>
                  <a:pt x="0" y="33207"/>
                  <a:pt x="33207" y="0"/>
                  <a:pt x="74108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7793" dist="9264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43" name="Shape 41"/>
          <p:cNvSpPr/>
          <p:nvPr/>
        </p:nvSpPr>
        <p:spPr>
          <a:xfrm>
            <a:off x="579027" y="4780450"/>
            <a:ext cx="185289" cy="185289"/>
          </a:xfrm>
          <a:custGeom>
            <a:avLst/>
            <a:gdLst/>
            <a:ahLst/>
            <a:cxnLst/>
            <a:rect l="l" t="t" r="r" b="b"/>
            <a:pathLst>
              <a:path w="185289" h="185289">
                <a:moveTo>
                  <a:pt x="92644" y="185289"/>
                </a:moveTo>
                <a:cubicBezTo>
                  <a:pt x="143776" y="185289"/>
                  <a:pt x="185289" y="143776"/>
                  <a:pt x="185289" y="92644"/>
                </a:cubicBezTo>
                <a:cubicBezTo>
                  <a:pt x="185289" y="41513"/>
                  <a:pt x="143776" y="0"/>
                  <a:pt x="92644" y="0"/>
                </a:cubicBezTo>
                <a:cubicBezTo>
                  <a:pt x="41513" y="0"/>
                  <a:pt x="0" y="41513"/>
                  <a:pt x="0" y="92644"/>
                </a:cubicBezTo>
                <a:cubicBezTo>
                  <a:pt x="0" y="143776"/>
                  <a:pt x="41513" y="185289"/>
                  <a:pt x="92644" y="185289"/>
                </a:cubicBezTo>
                <a:close/>
                <a:moveTo>
                  <a:pt x="92644" y="63693"/>
                </a:moveTo>
                <a:cubicBezTo>
                  <a:pt x="86239" y="63693"/>
                  <a:pt x="81064" y="68868"/>
                  <a:pt x="81064" y="75274"/>
                </a:cubicBezTo>
                <a:cubicBezTo>
                  <a:pt x="81064" y="80087"/>
                  <a:pt x="77192" y="83959"/>
                  <a:pt x="72378" y="83959"/>
                </a:cubicBezTo>
                <a:cubicBezTo>
                  <a:pt x="67565" y="83959"/>
                  <a:pt x="63693" y="80087"/>
                  <a:pt x="63693" y="75274"/>
                </a:cubicBezTo>
                <a:cubicBezTo>
                  <a:pt x="63693" y="59278"/>
                  <a:pt x="76649" y="46322"/>
                  <a:pt x="92644" y="46322"/>
                </a:cubicBezTo>
                <a:cubicBezTo>
                  <a:pt x="108640" y="46322"/>
                  <a:pt x="121596" y="59278"/>
                  <a:pt x="121596" y="75274"/>
                </a:cubicBezTo>
                <a:cubicBezTo>
                  <a:pt x="121596" y="92355"/>
                  <a:pt x="108568" y="99593"/>
                  <a:pt x="101330" y="102235"/>
                </a:cubicBezTo>
                <a:lnTo>
                  <a:pt x="101330" y="103610"/>
                </a:lnTo>
                <a:cubicBezTo>
                  <a:pt x="101330" y="108423"/>
                  <a:pt x="97458" y="112295"/>
                  <a:pt x="92644" y="112295"/>
                </a:cubicBezTo>
                <a:cubicBezTo>
                  <a:pt x="87831" y="112295"/>
                  <a:pt x="83959" y="108423"/>
                  <a:pt x="83959" y="103610"/>
                </a:cubicBezTo>
                <a:lnTo>
                  <a:pt x="83959" y="100678"/>
                </a:lnTo>
                <a:cubicBezTo>
                  <a:pt x="83959" y="93260"/>
                  <a:pt x="89315" y="87940"/>
                  <a:pt x="94852" y="86130"/>
                </a:cubicBezTo>
                <a:cubicBezTo>
                  <a:pt x="97168" y="85370"/>
                  <a:pt x="99629" y="84140"/>
                  <a:pt x="101438" y="82403"/>
                </a:cubicBezTo>
                <a:cubicBezTo>
                  <a:pt x="102994" y="80883"/>
                  <a:pt x="104225" y="78784"/>
                  <a:pt x="104225" y="75310"/>
                </a:cubicBezTo>
                <a:cubicBezTo>
                  <a:pt x="104225" y="68904"/>
                  <a:pt x="99050" y="63729"/>
                  <a:pt x="92644" y="63729"/>
                </a:cubicBezTo>
                <a:close/>
                <a:moveTo>
                  <a:pt x="81064" y="133176"/>
                </a:moveTo>
                <a:cubicBezTo>
                  <a:pt x="81064" y="126785"/>
                  <a:pt x="86253" y="121596"/>
                  <a:pt x="92644" y="121596"/>
                </a:cubicBezTo>
                <a:cubicBezTo>
                  <a:pt x="99036" y="121596"/>
                  <a:pt x="104225" y="126785"/>
                  <a:pt x="104225" y="133176"/>
                </a:cubicBezTo>
                <a:cubicBezTo>
                  <a:pt x="104225" y="139568"/>
                  <a:pt x="99036" y="144757"/>
                  <a:pt x="92644" y="144757"/>
                </a:cubicBezTo>
                <a:cubicBezTo>
                  <a:pt x="86253" y="144757"/>
                  <a:pt x="81064" y="139568"/>
                  <a:pt x="81064" y="133176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44" name="Text 42"/>
          <p:cNvSpPr/>
          <p:nvPr/>
        </p:nvSpPr>
        <p:spPr>
          <a:xfrm>
            <a:off x="787477" y="4743392"/>
            <a:ext cx="10941301" cy="2594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59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Questions</a:t>
            </a:r>
            <a:endParaRPr lang="en-US" sz="1600" dirty="0"/>
          </a:p>
        </p:txBody>
      </p:sp>
      <p:sp>
        <p:nvSpPr>
          <p:cNvPr id="45" name="Shape 43"/>
          <p:cNvSpPr/>
          <p:nvPr/>
        </p:nvSpPr>
        <p:spPr>
          <a:xfrm>
            <a:off x="555866" y="5113970"/>
            <a:ext cx="5428960" cy="407635"/>
          </a:xfrm>
          <a:custGeom>
            <a:avLst/>
            <a:gdLst/>
            <a:ahLst/>
            <a:cxnLst/>
            <a:rect l="l" t="t" r="r" b="b"/>
            <a:pathLst>
              <a:path w="5428960" h="407635">
                <a:moveTo>
                  <a:pt x="37058" y="0"/>
                </a:moveTo>
                <a:lnTo>
                  <a:pt x="5391902" y="0"/>
                </a:lnTo>
                <a:cubicBezTo>
                  <a:pt x="5412369" y="0"/>
                  <a:pt x="5428960" y="16591"/>
                  <a:pt x="5428960" y="37058"/>
                </a:cubicBezTo>
                <a:lnTo>
                  <a:pt x="5428960" y="370577"/>
                </a:lnTo>
                <a:cubicBezTo>
                  <a:pt x="5428960" y="391044"/>
                  <a:pt x="5412369" y="407635"/>
                  <a:pt x="5391902" y="407635"/>
                </a:cubicBezTo>
                <a:lnTo>
                  <a:pt x="37058" y="407635"/>
                </a:lnTo>
                <a:cubicBezTo>
                  <a:pt x="16591" y="407635"/>
                  <a:pt x="0" y="391044"/>
                  <a:pt x="0" y="370577"/>
                </a:cubicBezTo>
                <a:lnTo>
                  <a:pt x="0" y="37058"/>
                </a:lnTo>
                <a:cubicBezTo>
                  <a:pt x="0" y="16605"/>
                  <a:pt x="16605" y="0"/>
                  <a:pt x="37058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46" name="Text 44"/>
          <p:cNvSpPr/>
          <p:nvPr/>
        </p:nvSpPr>
        <p:spPr>
          <a:xfrm>
            <a:off x="667040" y="5225143"/>
            <a:ext cx="5271465" cy="1852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</a:t>
            </a: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Were you offered</a:t>
            </a: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the job?"</a:t>
            </a:r>
            <a:endParaRPr lang="en-US" sz="1600" dirty="0"/>
          </a:p>
        </p:txBody>
      </p:sp>
      <p:sp>
        <p:nvSpPr>
          <p:cNvPr id="47" name="Shape 45"/>
          <p:cNvSpPr/>
          <p:nvPr/>
        </p:nvSpPr>
        <p:spPr>
          <a:xfrm>
            <a:off x="555866" y="5595720"/>
            <a:ext cx="5428960" cy="407635"/>
          </a:xfrm>
          <a:custGeom>
            <a:avLst/>
            <a:gdLst/>
            <a:ahLst/>
            <a:cxnLst/>
            <a:rect l="l" t="t" r="r" b="b"/>
            <a:pathLst>
              <a:path w="5428960" h="407635">
                <a:moveTo>
                  <a:pt x="37058" y="0"/>
                </a:moveTo>
                <a:lnTo>
                  <a:pt x="5391902" y="0"/>
                </a:lnTo>
                <a:cubicBezTo>
                  <a:pt x="5412369" y="0"/>
                  <a:pt x="5428960" y="16591"/>
                  <a:pt x="5428960" y="37058"/>
                </a:cubicBezTo>
                <a:lnTo>
                  <a:pt x="5428960" y="370577"/>
                </a:lnTo>
                <a:cubicBezTo>
                  <a:pt x="5428960" y="391044"/>
                  <a:pt x="5412369" y="407635"/>
                  <a:pt x="5391902" y="407635"/>
                </a:cubicBezTo>
                <a:lnTo>
                  <a:pt x="37058" y="407635"/>
                </a:lnTo>
                <a:cubicBezTo>
                  <a:pt x="16591" y="407635"/>
                  <a:pt x="0" y="391044"/>
                  <a:pt x="0" y="370577"/>
                </a:cubicBezTo>
                <a:lnTo>
                  <a:pt x="0" y="37058"/>
                </a:lnTo>
                <a:cubicBezTo>
                  <a:pt x="0" y="16605"/>
                  <a:pt x="16605" y="0"/>
                  <a:pt x="37058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48" name="Text 46"/>
          <p:cNvSpPr/>
          <p:nvPr/>
        </p:nvSpPr>
        <p:spPr>
          <a:xfrm>
            <a:off x="667040" y="5706894"/>
            <a:ext cx="5271465" cy="1852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</a:t>
            </a: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Has Tom been sent</a:t>
            </a: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any money?"</a:t>
            </a:r>
            <a:endParaRPr lang="en-US" sz="1600" dirty="0"/>
          </a:p>
        </p:txBody>
      </p:sp>
      <p:sp>
        <p:nvSpPr>
          <p:cNvPr id="49" name="Shape 47"/>
          <p:cNvSpPr/>
          <p:nvPr/>
        </p:nvSpPr>
        <p:spPr>
          <a:xfrm>
            <a:off x="6205089" y="5113970"/>
            <a:ext cx="5428960" cy="407635"/>
          </a:xfrm>
          <a:custGeom>
            <a:avLst/>
            <a:gdLst/>
            <a:ahLst/>
            <a:cxnLst/>
            <a:rect l="l" t="t" r="r" b="b"/>
            <a:pathLst>
              <a:path w="5428960" h="407635">
                <a:moveTo>
                  <a:pt x="37058" y="0"/>
                </a:moveTo>
                <a:lnTo>
                  <a:pt x="5391902" y="0"/>
                </a:lnTo>
                <a:cubicBezTo>
                  <a:pt x="5412369" y="0"/>
                  <a:pt x="5428960" y="16591"/>
                  <a:pt x="5428960" y="37058"/>
                </a:cubicBezTo>
                <a:lnTo>
                  <a:pt x="5428960" y="370577"/>
                </a:lnTo>
                <a:cubicBezTo>
                  <a:pt x="5428960" y="391044"/>
                  <a:pt x="5412369" y="407635"/>
                  <a:pt x="5391902" y="407635"/>
                </a:cubicBezTo>
                <a:lnTo>
                  <a:pt x="37058" y="407635"/>
                </a:lnTo>
                <a:cubicBezTo>
                  <a:pt x="16591" y="407635"/>
                  <a:pt x="0" y="391044"/>
                  <a:pt x="0" y="370577"/>
                </a:cubicBezTo>
                <a:lnTo>
                  <a:pt x="0" y="37058"/>
                </a:lnTo>
                <a:cubicBezTo>
                  <a:pt x="0" y="16605"/>
                  <a:pt x="16605" y="0"/>
                  <a:pt x="37058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50" name="Text 48"/>
          <p:cNvSpPr/>
          <p:nvPr/>
        </p:nvSpPr>
        <p:spPr>
          <a:xfrm>
            <a:off x="6316262" y="5225143"/>
            <a:ext cx="5271465" cy="1852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</a:t>
            </a: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Was the job offered</a:t>
            </a: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to you?"</a:t>
            </a:r>
            <a:endParaRPr lang="en-US" sz="1600" dirty="0"/>
          </a:p>
        </p:txBody>
      </p:sp>
      <p:sp>
        <p:nvSpPr>
          <p:cNvPr id="51" name="Shape 49"/>
          <p:cNvSpPr/>
          <p:nvPr/>
        </p:nvSpPr>
        <p:spPr>
          <a:xfrm>
            <a:off x="6205089" y="5595720"/>
            <a:ext cx="5428960" cy="407635"/>
          </a:xfrm>
          <a:custGeom>
            <a:avLst/>
            <a:gdLst/>
            <a:ahLst/>
            <a:cxnLst/>
            <a:rect l="l" t="t" r="r" b="b"/>
            <a:pathLst>
              <a:path w="5428960" h="407635">
                <a:moveTo>
                  <a:pt x="37058" y="0"/>
                </a:moveTo>
                <a:lnTo>
                  <a:pt x="5391902" y="0"/>
                </a:lnTo>
                <a:cubicBezTo>
                  <a:pt x="5412369" y="0"/>
                  <a:pt x="5428960" y="16591"/>
                  <a:pt x="5428960" y="37058"/>
                </a:cubicBezTo>
                <a:lnTo>
                  <a:pt x="5428960" y="370577"/>
                </a:lnTo>
                <a:cubicBezTo>
                  <a:pt x="5428960" y="391044"/>
                  <a:pt x="5412369" y="407635"/>
                  <a:pt x="5391902" y="407635"/>
                </a:cubicBezTo>
                <a:lnTo>
                  <a:pt x="37058" y="407635"/>
                </a:lnTo>
                <a:cubicBezTo>
                  <a:pt x="16591" y="407635"/>
                  <a:pt x="0" y="391044"/>
                  <a:pt x="0" y="370577"/>
                </a:cubicBezTo>
                <a:lnTo>
                  <a:pt x="0" y="37058"/>
                </a:lnTo>
                <a:cubicBezTo>
                  <a:pt x="0" y="16605"/>
                  <a:pt x="16605" y="0"/>
                  <a:pt x="37058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52" name="Text 50"/>
          <p:cNvSpPr/>
          <p:nvPr/>
        </p:nvSpPr>
        <p:spPr>
          <a:xfrm>
            <a:off x="6316262" y="5706894"/>
            <a:ext cx="5271465" cy="1852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</a:t>
            </a: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How much were you paid</a:t>
            </a: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?"</a:t>
            </a:r>
            <a:endParaRPr lang="en-US" sz="1600" dirty="0"/>
          </a:p>
        </p:txBody>
      </p:sp>
      <p:sp>
        <p:nvSpPr>
          <p:cNvPr id="53" name="Shape 51"/>
          <p:cNvSpPr/>
          <p:nvPr/>
        </p:nvSpPr>
        <p:spPr>
          <a:xfrm>
            <a:off x="389106" y="6336875"/>
            <a:ext cx="11432316" cy="518809"/>
          </a:xfrm>
          <a:custGeom>
            <a:avLst/>
            <a:gdLst/>
            <a:ahLst/>
            <a:cxnLst/>
            <a:rect l="l" t="t" r="r" b="b"/>
            <a:pathLst>
              <a:path w="11432316" h="518809">
                <a:moveTo>
                  <a:pt x="37058" y="0"/>
                </a:moveTo>
                <a:lnTo>
                  <a:pt x="11358199" y="0"/>
                </a:lnTo>
                <a:cubicBezTo>
                  <a:pt x="11399133" y="0"/>
                  <a:pt x="11432316" y="33183"/>
                  <a:pt x="11432316" y="74117"/>
                </a:cubicBezTo>
                <a:lnTo>
                  <a:pt x="11432316" y="444692"/>
                </a:lnTo>
                <a:cubicBezTo>
                  <a:pt x="11432316" y="485625"/>
                  <a:pt x="11399133" y="518809"/>
                  <a:pt x="11358199" y="518809"/>
                </a:cubicBezTo>
                <a:lnTo>
                  <a:pt x="37058" y="518809"/>
                </a:lnTo>
                <a:cubicBezTo>
                  <a:pt x="16591" y="518809"/>
                  <a:pt x="0" y="502217"/>
                  <a:pt x="0" y="481751"/>
                </a:cubicBezTo>
                <a:lnTo>
                  <a:pt x="0" y="37058"/>
                </a:lnTo>
                <a:cubicBezTo>
                  <a:pt x="0" y="16591"/>
                  <a:pt x="16591" y="0"/>
                  <a:pt x="37058" y="0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54" name="Shape 52"/>
          <p:cNvSpPr/>
          <p:nvPr/>
        </p:nvSpPr>
        <p:spPr>
          <a:xfrm>
            <a:off x="389106" y="6336875"/>
            <a:ext cx="37058" cy="518809"/>
          </a:xfrm>
          <a:custGeom>
            <a:avLst/>
            <a:gdLst/>
            <a:ahLst/>
            <a:cxnLst/>
            <a:rect l="l" t="t" r="r" b="b"/>
            <a:pathLst>
              <a:path w="37058" h="518809">
                <a:moveTo>
                  <a:pt x="37058" y="0"/>
                </a:moveTo>
                <a:lnTo>
                  <a:pt x="37058" y="0"/>
                </a:lnTo>
                <a:lnTo>
                  <a:pt x="37058" y="518809"/>
                </a:lnTo>
                <a:lnTo>
                  <a:pt x="37058" y="518809"/>
                </a:lnTo>
                <a:cubicBezTo>
                  <a:pt x="16591" y="518809"/>
                  <a:pt x="0" y="502217"/>
                  <a:pt x="0" y="481751"/>
                </a:cubicBezTo>
                <a:lnTo>
                  <a:pt x="0" y="37058"/>
                </a:lnTo>
                <a:cubicBezTo>
                  <a:pt x="0" y="16591"/>
                  <a:pt x="16591" y="0"/>
                  <a:pt x="37058" y="0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55" name="Text 53"/>
          <p:cNvSpPr/>
          <p:nvPr/>
        </p:nvSpPr>
        <p:spPr>
          <a:xfrm>
            <a:off x="555866" y="6485106"/>
            <a:ext cx="11191441" cy="2223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67" b="1" dirty="0">
                <a:solidFill>
                  <a:srgbClr val="E67E22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Note:</a:t>
            </a:r>
            <a:r>
              <a:rPr lang="en-US" sz="1167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The first passive form (with the person as subject) is more common in English.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0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70578" y="389106"/>
            <a:ext cx="741155" cy="333520"/>
          </a:xfrm>
          <a:custGeom>
            <a:avLst/>
            <a:gdLst/>
            <a:ahLst/>
            <a:cxnLst/>
            <a:rect l="l" t="t" r="r" b="b"/>
            <a:pathLst>
              <a:path w="741155" h="333520">
                <a:moveTo>
                  <a:pt x="37057" y="0"/>
                </a:moveTo>
                <a:lnTo>
                  <a:pt x="704098" y="0"/>
                </a:lnTo>
                <a:cubicBezTo>
                  <a:pt x="724564" y="0"/>
                  <a:pt x="741155" y="16591"/>
                  <a:pt x="741155" y="37057"/>
                </a:cubicBezTo>
                <a:lnTo>
                  <a:pt x="741155" y="296462"/>
                </a:lnTo>
                <a:cubicBezTo>
                  <a:pt x="741155" y="316929"/>
                  <a:pt x="724564" y="333520"/>
                  <a:pt x="704098" y="333520"/>
                </a:cubicBezTo>
                <a:lnTo>
                  <a:pt x="37057" y="333520"/>
                </a:lnTo>
                <a:cubicBezTo>
                  <a:pt x="16605" y="333520"/>
                  <a:pt x="0" y="316915"/>
                  <a:pt x="0" y="296462"/>
                </a:cubicBezTo>
                <a:lnTo>
                  <a:pt x="0" y="37057"/>
                </a:lnTo>
                <a:cubicBezTo>
                  <a:pt x="0" y="16605"/>
                  <a:pt x="16605" y="0"/>
                  <a:pt x="37057" y="0"/>
                </a:cubicBezTo>
                <a:close/>
              </a:path>
            </a:pathLst>
          </a:custGeom>
          <a:solidFill>
            <a:srgbClr val="8E44AD"/>
          </a:solidFill>
          <a:ln/>
        </p:spPr>
      </p:sp>
      <p:sp>
        <p:nvSpPr>
          <p:cNvPr id="3" name="Text 1"/>
          <p:cNvSpPr/>
          <p:nvPr/>
        </p:nvSpPr>
        <p:spPr>
          <a:xfrm>
            <a:off x="370578" y="389106"/>
            <a:ext cx="806006" cy="333520"/>
          </a:xfrm>
          <a:prstGeom prst="rect">
            <a:avLst/>
          </a:prstGeom>
          <a:noFill/>
          <a:ln/>
        </p:spPr>
        <p:txBody>
          <a:bodyPr wrap="square" lIns="148231" tIns="74116" rIns="148231" bIns="74116" rtlCol="0" anchor="ctr"/>
          <a:lstStyle/>
          <a:p>
            <a:pPr>
              <a:lnSpc>
                <a:spcPct val="120000"/>
              </a:lnSpc>
            </a:pPr>
            <a:r>
              <a:rPr lang="en-US" sz="1021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UNIT 47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1257300" y="370578"/>
            <a:ext cx="4456195" cy="3705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2626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Reported Speech 1 </a:t>
            </a:r>
            <a:r>
              <a:rPr lang="en-US" sz="1751" dirty="0">
                <a:solidFill>
                  <a:srgbClr val="34495E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(He said that...)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370578" y="926444"/>
            <a:ext cx="5614249" cy="3038736"/>
          </a:xfrm>
          <a:custGeom>
            <a:avLst/>
            <a:gdLst/>
            <a:ahLst/>
            <a:cxnLst/>
            <a:rect l="l" t="t" r="r" b="b"/>
            <a:pathLst>
              <a:path w="5614249" h="3038736">
                <a:moveTo>
                  <a:pt x="74115" y="0"/>
                </a:moveTo>
                <a:lnTo>
                  <a:pt x="5540134" y="0"/>
                </a:lnTo>
                <a:cubicBezTo>
                  <a:pt x="5581067" y="0"/>
                  <a:pt x="5614249" y="33182"/>
                  <a:pt x="5614249" y="74115"/>
                </a:cubicBezTo>
                <a:lnTo>
                  <a:pt x="5614249" y="2964621"/>
                </a:lnTo>
                <a:cubicBezTo>
                  <a:pt x="5614249" y="3005553"/>
                  <a:pt x="5581067" y="3038736"/>
                  <a:pt x="5540134" y="3038736"/>
                </a:cubicBezTo>
                <a:lnTo>
                  <a:pt x="74115" y="3038736"/>
                </a:lnTo>
                <a:cubicBezTo>
                  <a:pt x="33182" y="3038736"/>
                  <a:pt x="0" y="3005553"/>
                  <a:pt x="0" y="2964621"/>
                </a:cubicBezTo>
                <a:lnTo>
                  <a:pt x="0" y="74115"/>
                </a:lnTo>
                <a:cubicBezTo>
                  <a:pt x="0" y="33182"/>
                  <a:pt x="33182" y="0"/>
                  <a:pt x="74115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7793" dist="9264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79027" y="1148790"/>
            <a:ext cx="185289" cy="185289"/>
          </a:xfrm>
          <a:custGeom>
            <a:avLst/>
            <a:gdLst/>
            <a:ahLst/>
            <a:cxnLst/>
            <a:rect l="l" t="t" r="r" b="b"/>
            <a:pathLst>
              <a:path w="185289" h="185289">
                <a:moveTo>
                  <a:pt x="181887" y="54501"/>
                </a:moveTo>
                <a:lnTo>
                  <a:pt x="147145" y="89243"/>
                </a:lnTo>
                <a:cubicBezTo>
                  <a:pt x="143816" y="92572"/>
                  <a:pt x="138858" y="93549"/>
                  <a:pt x="134515" y="91740"/>
                </a:cubicBezTo>
                <a:cubicBezTo>
                  <a:pt x="130173" y="89930"/>
                  <a:pt x="127386" y="85732"/>
                  <a:pt x="127386" y="81064"/>
                </a:cubicBezTo>
                <a:lnTo>
                  <a:pt x="127386" y="57903"/>
                </a:lnTo>
                <a:lnTo>
                  <a:pt x="11581" y="57903"/>
                </a:lnTo>
                <a:cubicBezTo>
                  <a:pt x="5175" y="57903"/>
                  <a:pt x="0" y="52728"/>
                  <a:pt x="0" y="46322"/>
                </a:cubicBezTo>
                <a:cubicBezTo>
                  <a:pt x="0" y="39917"/>
                  <a:pt x="5175" y="34742"/>
                  <a:pt x="11581" y="34742"/>
                </a:cubicBezTo>
                <a:lnTo>
                  <a:pt x="127386" y="34742"/>
                </a:lnTo>
                <a:lnTo>
                  <a:pt x="127386" y="11581"/>
                </a:lnTo>
                <a:cubicBezTo>
                  <a:pt x="127386" y="6912"/>
                  <a:pt x="130209" y="2678"/>
                  <a:pt x="134551" y="869"/>
                </a:cubicBezTo>
                <a:cubicBezTo>
                  <a:pt x="138894" y="-941"/>
                  <a:pt x="143852" y="72"/>
                  <a:pt x="147182" y="3366"/>
                </a:cubicBezTo>
                <a:lnTo>
                  <a:pt x="181923" y="38107"/>
                </a:lnTo>
                <a:cubicBezTo>
                  <a:pt x="186447" y="42631"/>
                  <a:pt x="186447" y="49977"/>
                  <a:pt x="181923" y="54501"/>
                </a:cubicBezTo>
                <a:close/>
                <a:moveTo>
                  <a:pt x="38107" y="181887"/>
                </a:moveTo>
                <a:lnTo>
                  <a:pt x="3366" y="147145"/>
                </a:lnTo>
                <a:cubicBezTo>
                  <a:pt x="-1158" y="142622"/>
                  <a:pt x="-1158" y="135275"/>
                  <a:pt x="3366" y="130752"/>
                </a:cubicBezTo>
                <a:lnTo>
                  <a:pt x="38107" y="96010"/>
                </a:lnTo>
                <a:cubicBezTo>
                  <a:pt x="41437" y="92681"/>
                  <a:pt x="46395" y="91703"/>
                  <a:pt x="50737" y="93513"/>
                </a:cubicBezTo>
                <a:cubicBezTo>
                  <a:pt x="55080" y="95322"/>
                  <a:pt x="57903" y="99557"/>
                  <a:pt x="57903" y="104225"/>
                </a:cubicBezTo>
                <a:lnTo>
                  <a:pt x="57903" y="127386"/>
                </a:lnTo>
                <a:lnTo>
                  <a:pt x="173708" y="127386"/>
                </a:lnTo>
                <a:cubicBezTo>
                  <a:pt x="180114" y="127386"/>
                  <a:pt x="185289" y="132561"/>
                  <a:pt x="185289" y="138967"/>
                </a:cubicBezTo>
                <a:cubicBezTo>
                  <a:pt x="185289" y="145372"/>
                  <a:pt x="180114" y="150547"/>
                  <a:pt x="173708" y="150547"/>
                </a:cubicBezTo>
                <a:lnTo>
                  <a:pt x="57903" y="150547"/>
                </a:lnTo>
                <a:lnTo>
                  <a:pt x="57903" y="173708"/>
                </a:lnTo>
                <a:cubicBezTo>
                  <a:pt x="57903" y="178377"/>
                  <a:pt x="55080" y="182611"/>
                  <a:pt x="50737" y="184420"/>
                </a:cubicBezTo>
                <a:cubicBezTo>
                  <a:pt x="46395" y="186230"/>
                  <a:pt x="41437" y="185216"/>
                  <a:pt x="38107" y="181923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7" name="Text 5"/>
          <p:cNvSpPr/>
          <p:nvPr/>
        </p:nvSpPr>
        <p:spPr>
          <a:xfrm>
            <a:off x="787477" y="1111733"/>
            <a:ext cx="5104705" cy="2594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59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Direct to Reported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55866" y="1482310"/>
            <a:ext cx="5317787" cy="2223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67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When you report what someone said, </a:t>
            </a:r>
            <a:r>
              <a:rPr lang="en-US" sz="1167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go back one tense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555866" y="1815830"/>
            <a:ext cx="5243672" cy="629982"/>
          </a:xfrm>
          <a:custGeom>
            <a:avLst/>
            <a:gdLst/>
            <a:ahLst/>
            <a:cxnLst/>
            <a:rect l="l" t="t" r="r" b="b"/>
            <a:pathLst>
              <a:path w="5243672" h="629982">
                <a:moveTo>
                  <a:pt x="37056" y="0"/>
                </a:moveTo>
                <a:lnTo>
                  <a:pt x="5206616" y="0"/>
                </a:lnTo>
                <a:cubicBezTo>
                  <a:pt x="5227081" y="0"/>
                  <a:pt x="5243672" y="16590"/>
                  <a:pt x="5243672" y="37056"/>
                </a:cubicBezTo>
                <a:lnTo>
                  <a:pt x="5243672" y="592926"/>
                </a:lnTo>
                <a:cubicBezTo>
                  <a:pt x="5243672" y="613391"/>
                  <a:pt x="5227081" y="629982"/>
                  <a:pt x="5206616" y="629982"/>
                </a:cubicBezTo>
                <a:lnTo>
                  <a:pt x="37056" y="629982"/>
                </a:lnTo>
                <a:cubicBezTo>
                  <a:pt x="16590" y="629982"/>
                  <a:pt x="0" y="613391"/>
                  <a:pt x="0" y="592926"/>
                </a:cubicBezTo>
                <a:lnTo>
                  <a:pt x="0" y="37056"/>
                </a:lnTo>
                <a:cubicBezTo>
                  <a:pt x="0" y="16604"/>
                  <a:pt x="16604" y="0"/>
                  <a:pt x="37056" y="0"/>
                </a:cubicBezTo>
                <a:close/>
              </a:path>
            </a:pathLst>
          </a:custGeom>
          <a:solidFill>
            <a:srgbClr val="8E44AD"/>
          </a:solidFill>
          <a:ln/>
        </p:spPr>
      </p:sp>
      <p:sp>
        <p:nvSpPr>
          <p:cNvPr id="10" name="Text 8"/>
          <p:cNvSpPr/>
          <p:nvPr/>
        </p:nvSpPr>
        <p:spPr>
          <a:xfrm>
            <a:off x="667040" y="1927003"/>
            <a:ext cx="5086176" cy="1852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Direct: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667040" y="2149350"/>
            <a:ext cx="5086176" cy="1852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 </a:t>
            </a: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feel</a:t>
            </a: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ill."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3130338" y="2542183"/>
            <a:ext cx="97277" cy="129702"/>
          </a:xfrm>
          <a:custGeom>
            <a:avLst/>
            <a:gdLst/>
            <a:ahLst/>
            <a:cxnLst/>
            <a:rect l="l" t="t" r="r" b="b"/>
            <a:pathLst>
              <a:path w="97277" h="129702">
                <a:moveTo>
                  <a:pt x="42913" y="127321"/>
                </a:moveTo>
                <a:cubicBezTo>
                  <a:pt x="46080" y="130487"/>
                  <a:pt x="51222" y="130487"/>
                  <a:pt x="54389" y="127321"/>
                </a:cubicBezTo>
                <a:lnTo>
                  <a:pt x="94921" y="86789"/>
                </a:lnTo>
                <a:cubicBezTo>
                  <a:pt x="98087" y="83622"/>
                  <a:pt x="98087" y="78480"/>
                  <a:pt x="94921" y="75313"/>
                </a:cubicBezTo>
                <a:cubicBezTo>
                  <a:pt x="91754" y="72147"/>
                  <a:pt x="86612" y="72147"/>
                  <a:pt x="83445" y="75313"/>
                </a:cubicBezTo>
                <a:lnTo>
                  <a:pt x="56745" y="102014"/>
                </a:lnTo>
                <a:lnTo>
                  <a:pt x="56745" y="8106"/>
                </a:lnTo>
                <a:cubicBezTo>
                  <a:pt x="56745" y="3623"/>
                  <a:pt x="53122" y="0"/>
                  <a:pt x="48638" y="0"/>
                </a:cubicBezTo>
                <a:cubicBezTo>
                  <a:pt x="44154" y="0"/>
                  <a:pt x="40532" y="3623"/>
                  <a:pt x="40532" y="8106"/>
                </a:cubicBezTo>
                <a:lnTo>
                  <a:pt x="40532" y="102014"/>
                </a:lnTo>
                <a:lnTo>
                  <a:pt x="13832" y="75313"/>
                </a:lnTo>
                <a:cubicBezTo>
                  <a:pt x="10665" y="72147"/>
                  <a:pt x="5522" y="72147"/>
                  <a:pt x="2356" y="75313"/>
                </a:cubicBezTo>
                <a:cubicBezTo>
                  <a:pt x="-811" y="78480"/>
                  <a:pt x="-811" y="83622"/>
                  <a:pt x="2356" y="86789"/>
                </a:cubicBezTo>
                <a:lnTo>
                  <a:pt x="42888" y="127321"/>
                </a:ln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13" name="Shape 11"/>
          <p:cNvSpPr/>
          <p:nvPr/>
        </p:nvSpPr>
        <p:spPr>
          <a:xfrm>
            <a:off x="555866" y="2779331"/>
            <a:ext cx="5243672" cy="629982"/>
          </a:xfrm>
          <a:custGeom>
            <a:avLst/>
            <a:gdLst/>
            <a:ahLst/>
            <a:cxnLst/>
            <a:rect l="l" t="t" r="r" b="b"/>
            <a:pathLst>
              <a:path w="5243672" h="629982">
                <a:moveTo>
                  <a:pt x="37056" y="0"/>
                </a:moveTo>
                <a:lnTo>
                  <a:pt x="5206616" y="0"/>
                </a:lnTo>
                <a:cubicBezTo>
                  <a:pt x="5227081" y="0"/>
                  <a:pt x="5243672" y="16590"/>
                  <a:pt x="5243672" y="37056"/>
                </a:cubicBezTo>
                <a:lnTo>
                  <a:pt x="5243672" y="592926"/>
                </a:lnTo>
                <a:cubicBezTo>
                  <a:pt x="5243672" y="613391"/>
                  <a:pt x="5227081" y="629982"/>
                  <a:pt x="5206616" y="629982"/>
                </a:cubicBezTo>
                <a:lnTo>
                  <a:pt x="37056" y="629982"/>
                </a:lnTo>
                <a:cubicBezTo>
                  <a:pt x="16590" y="629982"/>
                  <a:pt x="0" y="613391"/>
                  <a:pt x="0" y="592926"/>
                </a:cubicBezTo>
                <a:lnTo>
                  <a:pt x="0" y="37056"/>
                </a:lnTo>
                <a:cubicBezTo>
                  <a:pt x="0" y="16604"/>
                  <a:pt x="16604" y="0"/>
                  <a:pt x="37056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14" name="Text 12"/>
          <p:cNvSpPr/>
          <p:nvPr/>
        </p:nvSpPr>
        <p:spPr>
          <a:xfrm>
            <a:off x="667040" y="2890505"/>
            <a:ext cx="5086176" cy="1852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Reported: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667040" y="3112851"/>
            <a:ext cx="5086176" cy="1852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"He </a:t>
            </a: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said</a:t>
            </a: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(that) he </a:t>
            </a: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felt</a:t>
            </a: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ill."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6205089" y="926444"/>
            <a:ext cx="5614249" cy="3038736"/>
          </a:xfrm>
          <a:custGeom>
            <a:avLst/>
            <a:gdLst/>
            <a:ahLst/>
            <a:cxnLst/>
            <a:rect l="l" t="t" r="r" b="b"/>
            <a:pathLst>
              <a:path w="5614249" h="3038736">
                <a:moveTo>
                  <a:pt x="74115" y="0"/>
                </a:moveTo>
                <a:lnTo>
                  <a:pt x="5540134" y="0"/>
                </a:lnTo>
                <a:cubicBezTo>
                  <a:pt x="5581067" y="0"/>
                  <a:pt x="5614249" y="33182"/>
                  <a:pt x="5614249" y="74115"/>
                </a:cubicBezTo>
                <a:lnTo>
                  <a:pt x="5614249" y="2964621"/>
                </a:lnTo>
                <a:cubicBezTo>
                  <a:pt x="5614249" y="3005553"/>
                  <a:pt x="5581067" y="3038736"/>
                  <a:pt x="5540134" y="3038736"/>
                </a:cubicBezTo>
                <a:lnTo>
                  <a:pt x="74115" y="3038736"/>
                </a:lnTo>
                <a:cubicBezTo>
                  <a:pt x="33182" y="3038736"/>
                  <a:pt x="0" y="3005553"/>
                  <a:pt x="0" y="2964621"/>
                </a:cubicBezTo>
                <a:lnTo>
                  <a:pt x="0" y="74115"/>
                </a:lnTo>
                <a:cubicBezTo>
                  <a:pt x="0" y="33182"/>
                  <a:pt x="33182" y="0"/>
                  <a:pt x="74115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7793" dist="9264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413539" y="1148790"/>
            <a:ext cx="185289" cy="185289"/>
          </a:xfrm>
          <a:custGeom>
            <a:avLst/>
            <a:gdLst/>
            <a:ahLst/>
            <a:cxnLst/>
            <a:rect l="l" t="t" r="r" b="b"/>
            <a:pathLst>
              <a:path w="185289" h="185289">
                <a:moveTo>
                  <a:pt x="14476" y="17371"/>
                </a:moveTo>
                <a:cubicBezTo>
                  <a:pt x="9663" y="17371"/>
                  <a:pt x="5790" y="21243"/>
                  <a:pt x="5790" y="26056"/>
                </a:cubicBezTo>
                <a:lnTo>
                  <a:pt x="5790" y="43427"/>
                </a:lnTo>
                <a:cubicBezTo>
                  <a:pt x="5790" y="48240"/>
                  <a:pt x="9663" y="52112"/>
                  <a:pt x="14476" y="52112"/>
                </a:cubicBezTo>
                <a:lnTo>
                  <a:pt x="31847" y="52112"/>
                </a:lnTo>
                <a:cubicBezTo>
                  <a:pt x="36660" y="52112"/>
                  <a:pt x="40532" y="48240"/>
                  <a:pt x="40532" y="43427"/>
                </a:cubicBezTo>
                <a:lnTo>
                  <a:pt x="40532" y="26056"/>
                </a:lnTo>
                <a:cubicBezTo>
                  <a:pt x="40532" y="21243"/>
                  <a:pt x="36660" y="17371"/>
                  <a:pt x="31847" y="17371"/>
                </a:cubicBezTo>
                <a:lnTo>
                  <a:pt x="14476" y="17371"/>
                </a:lnTo>
                <a:close/>
                <a:moveTo>
                  <a:pt x="69483" y="23161"/>
                </a:moveTo>
                <a:cubicBezTo>
                  <a:pt x="63078" y="23161"/>
                  <a:pt x="57903" y="28336"/>
                  <a:pt x="57903" y="34742"/>
                </a:cubicBezTo>
                <a:cubicBezTo>
                  <a:pt x="57903" y="41147"/>
                  <a:pt x="63078" y="46322"/>
                  <a:pt x="69483" y="46322"/>
                </a:cubicBezTo>
                <a:lnTo>
                  <a:pt x="173708" y="46322"/>
                </a:lnTo>
                <a:cubicBezTo>
                  <a:pt x="180114" y="46322"/>
                  <a:pt x="185289" y="41147"/>
                  <a:pt x="185289" y="34742"/>
                </a:cubicBezTo>
                <a:cubicBezTo>
                  <a:pt x="185289" y="28336"/>
                  <a:pt x="180114" y="23161"/>
                  <a:pt x="173708" y="23161"/>
                </a:cubicBezTo>
                <a:lnTo>
                  <a:pt x="69483" y="23161"/>
                </a:lnTo>
                <a:close/>
                <a:moveTo>
                  <a:pt x="69483" y="81064"/>
                </a:moveTo>
                <a:cubicBezTo>
                  <a:pt x="63078" y="81064"/>
                  <a:pt x="57903" y="86239"/>
                  <a:pt x="57903" y="92644"/>
                </a:cubicBezTo>
                <a:cubicBezTo>
                  <a:pt x="57903" y="99050"/>
                  <a:pt x="63078" y="104225"/>
                  <a:pt x="69483" y="104225"/>
                </a:cubicBezTo>
                <a:lnTo>
                  <a:pt x="173708" y="104225"/>
                </a:lnTo>
                <a:cubicBezTo>
                  <a:pt x="180114" y="104225"/>
                  <a:pt x="185289" y="99050"/>
                  <a:pt x="185289" y="92644"/>
                </a:cubicBezTo>
                <a:cubicBezTo>
                  <a:pt x="185289" y="86239"/>
                  <a:pt x="180114" y="81064"/>
                  <a:pt x="173708" y="81064"/>
                </a:cubicBezTo>
                <a:lnTo>
                  <a:pt x="69483" y="81064"/>
                </a:lnTo>
                <a:close/>
                <a:moveTo>
                  <a:pt x="69483" y="138967"/>
                </a:moveTo>
                <a:cubicBezTo>
                  <a:pt x="63078" y="138967"/>
                  <a:pt x="57903" y="144142"/>
                  <a:pt x="57903" y="150547"/>
                </a:cubicBezTo>
                <a:cubicBezTo>
                  <a:pt x="57903" y="156953"/>
                  <a:pt x="63078" y="162128"/>
                  <a:pt x="69483" y="162128"/>
                </a:cubicBezTo>
                <a:lnTo>
                  <a:pt x="173708" y="162128"/>
                </a:lnTo>
                <a:cubicBezTo>
                  <a:pt x="180114" y="162128"/>
                  <a:pt x="185289" y="156953"/>
                  <a:pt x="185289" y="150547"/>
                </a:cubicBezTo>
                <a:cubicBezTo>
                  <a:pt x="185289" y="144142"/>
                  <a:pt x="180114" y="138967"/>
                  <a:pt x="173708" y="138967"/>
                </a:cubicBezTo>
                <a:lnTo>
                  <a:pt x="69483" y="138967"/>
                </a:lnTo>
                <a:close/>
                <a:moveTo>
                  <a:pt x="5790" y="83959"/>
                </a:moveTo>
                <a:lnTo>
                  <a:pt x="5790" y="101330"/>
                </a:lnTo>
                <a:cubicBezTo>
                  <a:pt x="5790" y="106143"/>
                  <a:pt x="9663" y="110015"/>
                  <a:pt x="14476" y="110015"/>
                </a:cubicBezTo>
                <a:lnTo>
                  <a:pt x="31847" y="110015"/>
                </a:lnTo>
                <a:cubicBezTo>
                  <a:pt x="36660" y="110015"/>
                  <a:pt x="40532" y="106143"/>
                  <a:pt x="40532" y="101330"/>
                </a:cubicBezTo>
                <a:lnTo>
                  <a:pt x="40532" y="83959"/>
                </a:lnTo>
                <a:cubicBezTo>
                  <a:pt x="40532" y="79146"/>
                  <a:pt x="36660" y="75274"/>
                  <a:pt x="31847" y="75274"/>
                </a:cubicBezTo>
                <a:lnTo>
                  <a:pt x="14476" y="75274"/>
                </a:lnTo>
                <a:cubicBezTo>
                  <a:pt x="9663" y="75274"/>
                  <a:pt x="5790" y="79146"/>
                  <a:pt x="5790" y="83959"/>
                </a:cubicBezTo>
                <a:close/>
                <a:moveTo>
                  <a:pt x="14476" y="133176"/>
                </a:moveTo>
                <a:cubicBezTo>
                  <a:pt x="9663" y="133176"/>
                  <a:pt x="5790" y="137049"/>
                  <a:pt x="5790" y="141862"/>
                </a:cubicBezTo>
                <a:lnTo>
                  <a:pt x="5790" y="159233"/>
                </a:lnTo>
                <a:cubicBezTo>
                  <a:pt x="5790" y="164046"/>
                  <a:pt x="9663" y="167918"/>
                  <a:pt x="14476" y="167918"/>
                </a:cubicBezTo>
                <a:lnTo>
                  <a:pt x="31847" y="167918"/>
                </a:lnTo>
                <a:cubicBezTo>
                  <a:pt x="36660" y="167918"/>
                  <a:pt x="40532" y="164046"/>
                  <a:pt x="40532" y="159233"/>
                </a:cubicBezTo>
                <a:lnTo>
                  <a:pt x="40532" y="141862"/>
                </a:lnTo>
                <a:cubicBezTo>
                  <a:pt x="40532" y="137049"/>
                  <a:pt x="36660" y="133176"/>
                  <a:pt x="31847" y="133176"/>
                </a:cubicBezTo>
                <a:lnTo>
                  <a:pt x="14476" y="133176"/>
                </a:ln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18" name="Text 16"/>
          <p:cNvSpPr/>
          <p:nvPr/>
        </p:nvSpPr>
        <p:spPr>
          <a:xfrm>
            <a:off x="6621989" y="1111733"/>
            <a:ext cx="5104705" cy="2594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59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Tense Changes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6390378" y="1482310"/>
            <a:ext cx="5243672" cy="518809"/>
          </a:xfrm>
          <a:custGeom>
            <a:avLst/>
            <a:gdLst/>
            <a:ahLst/>
            <a:cxnLst/>
            <a:rect l="l" t="t" r="r" b="b"/>
            <a:pathLst>
              <a:path w="5243672" h="518809">
                <a:moveTo>
                  <a:pt x="37058" y="0"/>
                </a:moveTo>
                <a:lnTo>
                  <a:pt x="5206613" y="0"/>
                </a:lnTo>
                <a:cubicBezTo>
                  <a:pt x="5227080" y="0"/>
                  <a:pt x="5243672" y="16592"/>
                  <a:pt x="5243672" y="37058"/>
                </a:cubicBezTo>
                <a:lnTo>
                  <a:pt x="5243672" y="481750"/>
                </a:lnTo>
                <a:cubicBezTo>
                  <a:pt x="5243672" y="502217"/>
                  <a:pt x="5227080" y="518809"/>
                  <a:pt x="5206613" y="518809"/>
                </a:cubicBezTo>
                <a:lnTo>
                  <a:pt x="37058" y="518809"/>
                </a:lnTo>
                <a:cubicBezTo>
                  <a:pt x="16592" y="518809"/>
                  <a:pt x="0" y="502217"/>
                  <a:pt x="0" y="481750"/>
                </a:cubicBezTo>
                <a:lnTo>
                  <a:pt x="0" y="37058"/>
                </a:lnTo>
                <a:cubicBezTo>
                  <a:pt x="0" y="16605"/>
                  <a:pt x="16605" y="0"/>
                  <a:pt x="37058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20" name="Text 18"/>
          <p:cNvSpPr/>
          <p:nvPr/>
        </p:nvSpPr>
        <p:spPr>
          <a:xfrm>
            <a:off x="6464493" y="1571263"/>
            <a:ext cx="1739630" cy="14823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Present Simple → Past Simple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64493" y="1741714"/>
            <a:ext cx="5160292" cy="1852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 </a:t>
            </a: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want</a:t>
            </a: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it." → He said he </a:t>
            </a: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wanted</a:t>
            </a: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it.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6390378" y="2075234"/>
            <a:ext cx="5243672" cy="518809"/>
          </a:xfrm>
          <a:custGeom>
            <a:avLst/>
            <a:gdLst/>
            <a:ahLst/>
            <a:cxnLst/>
            <a:rect l="l" t="t" r="r" b="b"/>
            <a:pathLst>
              <a:path w="5243672" h="518809">
                <a:moveTo>
                  <a:pt x="37058" y="0"/>
                </a:moveTo>
                <a:lnTo>
                  <a:pt x="5206613" y="0"/>
                </a:lnTo>
                <a:cubicBezTo>
                  <a:pt x="5227080" y="0"/>
                  <a:pt x="5243672" y="16592"/>
                  <a:pt x="5243672" y="37058"/>
                </a:cubicBezTo>
                <a:lnTo>
                  <a:pt x="5243672" y="481750"/>
                </a:lnTo>
                <a:cubicBezTo>
                  <a:pt x="5243672" y="502217"/>
                  <a:pt x="5227080" y="518809"/>
                  <a:pt x="5206613" y="518809"/>
                </a:cubicBezTo>
                <a:lnTo>
                  <a:pt x="37058" y="518809"/>
                </a:lnTo>
                <a:cubicBezTo>
                  <a:pt x="16592" y="518809"/>
                  <a:pt x="0" y="502217"/>
                  <a:pt x="0" y="481750"/>
                </a:cubicBezTo>
                <a:lnTo>
                  <a:pt x="0" y="37058"/>
                </a:lnTo>
                <a:cubicBezTo>
                  <a:pt x="0" y="16605"/>
                  <a:pt x="16605" y="0"/>
                  <a:pt x="37058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23" name="Text 21"/>
          <p:cNvSpPr/>
          <p:nvPr/>
        </p:nvSpPr>
        <p:spPr>
          <a:xfrm>
            <a:off x="6464493" y="2164187"/>
            <a:ext cx="2246974" cy="14823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Present Continuous → Past Continuous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6464493" y="2334638"/>
            <a:ext cx="5160292" cy="1852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"I'm </a:t>
            </a: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going</a:t>
            </a: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home." → He said he </a:t>
            </a: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was going</a:t>
            </a: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home.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6390378" y="2668158"/>
            <a:ext cx="5243672" cy="518809"/>
          </a:xfrm>
          <a:custGeom>
            <a:avLst/>
            <a:gdLst/>
            <a:ahLst/>
            <a:cxnLst/>
            <a:rect l="l" t="t" r="r" b="b"/>
            <a:pathLst>
              <a:path w="5243672" h="518809">
                <a:moveTo>
                  <a:pt x="37058" y="0"/>
                </a:moveTo>
                <a:lnTo>
                  <a:pt x="5206613" y="0"/>
                </a:lnTo>
                <a:cubicBezTo>
                  <a:pt x="5227080" y="0"/>
                  <a:pt x="5243672" y="16592"/>
                  <a:pt x="5243672" y="37058"/>
                </a:cubicBezTo>
                <a:lnTo>
                  <a:pt x="5243672" y="481750"/>
                </a:lnTo>
                <a:cubicBezTo>
                  <a:pt x="5243672" y="502217"/>
                  <a:pt x="5227080" y="518809"/>
                  <a:pt x="5206613" y="518809"/>
                </a:cubicBezTo>
                <a:lnTo>
                  <a:pt x="37058" y="518809"/>
                </a:lnTo>
                <a:cubicBezTo>
                  <a:pt x="16592" y="518809"/>
                  <a:pt x="0" y="502217"/>
                  <a:pt x="0" y="481750"/>
                </a:cubicBezTo>
                <a:lnTo>
                  <a:pt x="0" y="37058"/>
                </a:lnTo>
                <a:cubicBezTo>
                  <a:pt x="0" y="16605"/>
                  <a:pt x="16605" y="0"/>
                  <a:pt x="37058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26" name="Text 24"/>
          <p:cNvSpPr/>
          <p:nvPr/>
        </p:nvSpPr>
        <p:spPr>
          <a:xfrm>
            <a:off x="6464493" y="2757111"/>
            <a:ext cx="1756537" cy="14823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Present Perfect → Past Perfect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6464493" y="2927562"/>
            <a:ext cx="5160292" cy="1852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"I've </a:t>
            </a: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finished</a:t>
            </a: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." → He said he </a:t>
            </a: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had finished</a:t>
            </a: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6390378" y="3261082"/>
            <a:ext cx="5243672" cy="518809"/>
          </a:xfrm>
          <a:custGeom>
            <a:avLst/>
            <a:gdLst/>
            <a:ahLst/>
            <a:cxnLst/>
            <a:rect l="l" t="t" r="r" b="b"/>
            <a:pathLst>
              <a:path w="5243672" h="518809">
                <a:moveTo>
                  <a:pt x="37058" y="0"/>
                </a:moveTo>
                <a:lnTo>
                  <a:pt x="5206613" y="0"/>
                </a:lnTo>
                <a:cubicBezTo>
                  <a:pt x="5227080" y="0"/>
                  <a:pt x="5243672" y="16592"/>
                  <a:pt x="5243672" y="37058"/>
                </a:cubicBezTo>
                <a:lnTo>
                  <a:pt x="5243672" y="481750"/>
                </a:lnTo>
                <a:cubicBezTo>
                  <a:pt x="5243672" y="502217"/>
                  <a:pt x="5227080" y="518809"/>
                  <a:pt x="5206613" y="518809"/>
                </a:cubicBezTo>
                <a:lnTo>
                  <a:pt x="37058" y="518809"/>
                </a:lnTo>
                <a:cubicBezTo>
                  <a:pt x="16592" y="518809"/>
                  <a:pt x="0" y="502217"/>
                  <a:pt x="0" y="481750"/>
                </a:cubicBezTo>
                <a:lnTo>
                  <a:pt x="0" y="37058"/>
                </a:lnTo>
                <a:cubicBezTo>
                  <a:pt x="0" y="16605"/>
                  <a:pt x="16605" y="0"/>
                  <a:pt x="37058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29" name="Text 27"/>
          <p:cNvSpPr/>
          <p:nvPr/>
        </p:nvSpPr>
        <p:spPr>
          <a:xfrm>
            <a:off x="6464493" y="3350035"/>
            <a:ext cx="878384" cy="14823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Will → Would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6464493" y="3520486"/>
            <a:ext cx="5160292" cy="1852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"I'll </a:t>
            </a: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call</a:t>
            </a: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you." → He said he </a:t>
            </a: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would call</a:t>
            </a: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me.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370578" y="4113410"/>
            <a:ext cx="11450845" cy="2075234"/>
          </a:xfrm>
          <a:custGeom>
            <a:avLst/>
            <a:gdLst/>
            <a:ahLst/>
            <a:cxnLst/>
            <a:rect l="l" t="t" r="r" b="b"/>
            <a:pathLst>
              <a:path w="11450845" h="2075234">
                <a:moveTo>
                  <a:pt x="74107" y="0"/>
                </a:moveTo>
                <a:lnTo>
                  <a:pt x="11376738" y="0"/>
                </a:lnTo>
                <a:cubicBezTo>
                  <a:pt x="11417666" y="0"/>
                  <a:pt x="11450845" y="33179"/>
                  <a:pt x="11450845" y="74107"/>
                </a:cubicBezTo>
                <a:lnTo>
                  <a:pt x="11450845" y="2001127"/>
                </a:lnTo>
                <a:cubicBezTo>
                  <a:pt x="11450845" y="2042055"/>
                  <a:pt x="11417666" y="2075234"/>
                  <a:pt x="11376738" y="2075234"/>
                </a:cubicBezTo>
                <a:lnTo>
                  <a:pt x="74107" y="2075234"/>
                </a:lnTo>
                <a:cubicBezTo>
                  <a:pt x="33179" y="2075234"/>
                  <a:pt x="0" y="2042055"/>
                  <a:pt x="0" y="2001127"/>
                </a:cubicBezTo>
                <a:lnTo>
                  <a:pt x="0" y="74107"/>
                </a:lnTo>
                <a:cubicBezTo>
                  <a:pt x="0" y="33179"/>
                  <a:pt x="33179" y="0"/>
                  <a:pt x="74107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7793" dist="9264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90608" y="4335757"/>
            <a:ext cx="162128" cy="185289"/>
          </a:xfrm>
          <a:custGeom>
            <a:avLst/>
            <a:gdLst/>
            <a:ahLst/>
            <a:cxnLst/>
            <a:rect l="l" t="t" r="r" b="b"/>
            <a:pathLst>
              <a:path w="162128" h="185289">
                <a:moveTo>
                  <a:pt x="81064" y="89749"/>
                </a:moveTo>
                <a:cubicBezTo>
                  <a:pt x="105032" y="89749"/>
                  <a:pt x="124491" y="70290"/>
                  <a:pt x="124491" y="46322"/>
                </a:cubicBezTo>
                <a:cubicBezTo>
                  <a:pt x="124491" y="22354"/>
                  <a:pt x="105032" y="2895"/>
                  <a:pt x="81064" y="2895"/>
                </a:cubicBezTo>
                <a:cubicBezTo>
                  <a:pt x="57096" y="2895"/>
                  <a:pt x="37637" y="22354"/>
                  <a:pt x="37637" y="46322"/>
                </a:cubicBezTo>
                <a:cubicBezTo>
                  <a:pt x="37637" y="70290"/>
                  <a:pt x="57096" y="89749"/>
                  <a:pt x="81064" y="89749"/>
                </a:cubicBezTo>
                <a:close/>
                <a:moveTo>
                  <a:pt x="70316" y="110015"/>
                </a:moveTo>
                <a:cubicBezTo>
                  <a:pt x="34669" y="110015"/>
                  <a:pt x="5790" y="138894"/>
                  <a:pt x="5790" y="174541"/>
                </a:cubicBezTo>
                <a:cubicBezTo>
                  <a:pt x="5790" y="180476"/>
                  <a:pt x="10603" y="185289"/>
                  <a:pt x="16538" y="185289"/>
                </a:cubicBezTo>
                <a:lnTo>
                  <a:pt x="145589" y="185289"/>
                </a:lnTo>
                <a:cubicBezTo>
                  <a:pt x="151524" y="185289"/>
                  <a:pt x="156337" y="180476"/>
                  <a:pt x="156337" y="174541"/>
                </a:cubicBezTo>
                <a:cubicBezTo>
                  <a:pt x="156337" y="138894"/>
                  <a:pt x="127458" y="110015"/>
                  <a:pt x="91812" y="110015"/>
                </a:cubicBezTo>
                <a:lnTo>
                  <a:pt x="70316" y="110015"/>
                </a:ln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33" name="Text 31"/>
          <p:cNvSpPr/>
          <p:nvPr/>
        </p:nvSpPr>
        <p:spPr>
          <a:xfrm>
            <a:off x="787477" y="4298699"/>
            <a:ext cx="10941301" cy="2594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59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Person &amp; Time Changes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555866" y="4669277"/>
            <a:ext cx="5428960" cy="629982"/>
          </a:xfrm>
          <a:custGeom>
            <a:avLst/>
            <a:gdLst/>
            <a:ahLst/>
            <a:cxnLst/>
            <a:rect l="l" t="t" r="r" b="b"/>
            <a:pathLst>
              <a:path w="5428960" h="629982">
                <a:moveTo>
                  <a:pt x="37056" y="0"/>
                </a:moveTo>
                <a:lnTo>
                  <a:pt x="5391905" y="0"/>
                </a:lnTo>
                <a:cubicBezTo>
                  <a:pt x="5412370" y="0"/>
                  <a:pt x="5428960" y="16590"/>
                  <a:pt x="5428960" y="37056"/>
                </a:cubicBezTo>
                <a:lnTo>
                  <a:pt x="5428960" y="592926"/>
                </a:lnTo>
                <a:cubicBezTo>
                  <a:pt x="5428960" y="613391"/>
                  <a:pt x="5412370" y="629982"/>
                  <a:pt x="5391905" y="629982"/>
                </a:cubicBezTo>
                <a:lnTo>
                  <a:pt x="37056" y="629982"/>
                </a:lnTo>
                <a:cubicBezTo>
                  <a:pt x="16590" y="629982"/>
                  <a:pt x="0" y="613391"/>
                  <a:pt x="0" y="592926"/>
                </a:cubicBezTo>
                <a:lnTo>
                  <a:pt x="0" y="37056"/>
                </a:lnTo>
                <a:cubicBezTo>
                  <a:pt x="0" y="16604"/>
                  <a:pt x="16604" y="0"/>
                  <a:pt x="37056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35" name="Text 33"/>
          <p:cNvSpPr/>
          <p:nvPr/>
        </p:nvSpPr>
        <p:spPr>
          <a:xfrm>
            <a:off x="667040" y="4780450"/>
            <a:ext cx="5271465" cy="1852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1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Person changes: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667040" y="5002796"/>
            <a:ext cx="5271465" cy="1852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 </a:t>
            </a: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like</a:t>
            </a: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your car." → He said he </a:t>
            </a: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liked my</a:t>
            </a: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car.</a:t>
            </a:r>
            <a:endParaRPr lang="en-US" sz="1600" dirty="0"/>
          </a:p>
        </p:txBody>
      </p:sp>
      <p:sp>
        <p:nvSpPr>
          <p:cNvPr id="37" name="Shape 35"/>
          <p:cNvSpPr/>
          <p:nvPr/>
        </p:nvSpPr>
        <p:spPr>
          <a:xfrm>
            <a:off x="555866" y="5373374"/>
            <a:ext cx="5428960" cy="629982"/>
          </a:xfrm>
          <a:custGeom>
            <a:avLst/>
            <a:gdLst/>
            <a:ahLst/>
            <a:cxnLst/>
            <a:rect l="l" t="t" r="r" b="b"/>
            <a:pathLst>
              <a:path w="5428960" h="629982">
                <a:moveTo>
                  <a:pt x="37056" y="0"/>
                </a:moveTo>
                <a:lnTo>
                  <a:pt x="5391905" y="0"/>
                </a:lnTo>
                <a:cubicBezTo>
                  <a:pt x="5412370" y="0"/>
                  <a:pt x="5428960" y="16590"/>
                  <a:pt x="5428960" y="37056"/>
                </a:cubicBezTo>
                <a:lnTo>
                  <a:pt x="5428960" y="592926"/>
                </a:lnTo>
                <a:cubicBezTo>
                  <a:pt x="5428960" y="613391"/>
                  <a:pt x="5412370" y="629982"/>
                  <a:pt x="5391905" y="629982"/>
                </a:cubicBezTo>
                <a:lnTo>
                  <a:pt x="37056" y="629982"/>
                </a:lnTo>
                <a:cubicBezTo>
                  <a:pt x="16590" y="629982"/>
                  <a:pt x="0" y="613391"/>
                  <a:pt x="0" y="592926"/>
                </a:cubicBezTo>
                <a:lnTo>
                  <a:pt x="0" y="37056"/>
                </a:lnTo>
                <a:cubicBezTo>
                  <a:pt x="0" y="16604"/>
                  <a:pt x="16604" y="0"/>
                  <a:pt x="37056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38" name="Text 36"/>
          <p:cNvSpPr/>
          <p:nvPr/>
        </p:nvSpPr>
        <p:spPr>
          <a:xfrm>
            <a:off x="667040" y="5484547"/>
            <a:ext cx="5271465" cy="1852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1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Time changes:</a:t>
            </a:r>
            <a:endParaRPr lang="en-US" sz="1600" dirty="0"/>
          </a:p>
        </p:txBody>
      </p:sp>
      <p:sp>
        <p:nvSpPr>
          <p:cNvPr id="39" name="Text 37"/>
          <p:cNvSpPr/>
          <p:nvPr/>
        </p:nvSpPr>
        <p:spPr>
          <a:xfrm>
            <a:off x="667040" y="5706894"/>
            <a:ext cx="5271465" cy="1852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"I'll see you </a:t>
            </a: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tomorrow</a:t>
            </a: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." → He said he'd see me </a:t>
            </a: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the next day</a:t>
            </a: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</a:t>
            </a:r>
            <a:endParaRPr lang="en-US" sz="1600" dirty="0"/>
          </a:p>
        </p:txBody>
      </p:sp>
      <p:sp>
        <p:nvSpPr>
          <p:cNvPr id="40" name="Shape 38"/>
          <p:cNvSpPr/>
          <p:nvPr/>
        </p:nvSpPr>
        <p:spPr>
          <a:xfrm>
            <a:off x="6205089" y="4669277"/>
            <a:ext cx="5428960" cy="629982"/>
          </a:xfrm>
          <a:custGeom>
            <a:avLst/>
            <a:gdLst/>
            <a:ahLst/>
            <a:cxnLst/>
            <a:rect l="l" t="t" r="r" b="b"/>
            <a:pathLst>
              <a:path w="5428960" h="629982">
                <a:moveTo>
                  <a:pt x="37056" y="0"/>
                </a:moveTo>
                <a:lnTo>
                  <a:pt x="5391905" y="0"/>
                </a:lnTo>
                <a:cubicBezTo>
                  <a:pt x="5412370" y="0"/>
                  <a:pt x="5428960" y="16590"/>
                  <a:pt x="5428960" y="37056"/>
                </a:cubicBezTo>
                <a:lnTo>
                  <a:pt x="5428960" y="592926"/>
                </a:lnTo>
                <a:cubicBezTo>
                  <a:pt x="5428960" y="613391"/>
                  <a:pt x="5412370" y="629982"/>
                  <a:pt x="5391905" y="629982"/>
                </a:cubicBezTo>
                <a:lnTo>
                  <a:pt x="37056" y="629982"/>
                </a:lnTo>
                <a:cubicBezTo>
                  <a:pt x="16590" y="629982"/>
                  <a:pt x="0" y="613391"/>
                  <a:pt x="0" y="592926"/>
                </a:cubicBezTo>
                <a:lnTo>
                  <a:pt x="0" y="37056"/>
                </a:lnTo>
                <a:cubicBezTo>
                  <a:pt x="0" y="16604"/>
                  <a:pt x="16604" y="0"/>
                  <a:pt x="37056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41" name="Text 39"/>
          <p:cNvSpPr/>
          <p:nvPr/>
        </p:nvSpPr>
        <p:spPr>
          <a:xfrm>
            <a:off x="6316262" y="4780450"/>
            <a:ext cx="5271465" cy="1852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1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Place changes:</a:t>
            </a:r>
            <a:endParaRPr lang="en-US" sz="1600" dirty="0"/>
          </a:p>
        </p:txBody>
      </p:sp>
      <p:sp>
        <p:nvSpPr>
          <p:cNvPr id="42" name="Text 40"/>
          <p:cNvSpPr/>
          <p:nvPr/>
        </p:nvSpPr>
        <p:spPr>
          <a:xfrm>
            <a:off x="6316262" y="5002796"/>
            <a:ext cx="5271465" cy="1852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 live </a:t>
            </a: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here</a:t>
            </a: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." → He said he lived </a:t>
            </a: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there</a:t>
            </a: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</a:t>
            </a:r>
            <a:endParaRPr lang="en-US" sz="1600" dirty="0"/>
          </a:p>
        </p:txBody>
      </p:sp>
      <p:sp>
        <p:nvSpPr>
          <p:cNvPr id="43" name="Shape 41"/>
          <p:cNvSpPr/>
          <p:nvPr/>
        </p:nvSpPr>
        <p:spPr>
          <a:xfrm>
            <a:off x="6205089" y="5373374"/>
            <a:ext cx="5428960" cy="629982"/>
          </a:xfrm>
          <a:custGeom>
            <a:avLst/>
            <a:gdLst/>
            <a:ahLst/>
            <a:cxnLst/>
            <a:rect l="l" t="t" r="r" b="b"/>
            <a:pathLst>
              <a:path w="5428960" h="629982">
                <a:moveTo>
                  <a:pt x="37056" y="0"/>
                </a:moveTo>
                <a:lnTo>
                  <a:pt x="5391905" y="0"/>
                </a:lnTo>
                <a:cubicBezTo>
                  <a:pt x="5412370" y="0"/>
                  <a:pt x="5428960" y="16590"/>
                  <a:pt x="5428960" y="37056"/>
                </a:cubicBezTo>
                <a:lnTo>
                  <a:pt x="5428960" y="592926"/>
                </a:lnTo>
                <a:cubicBezTo>
                  <a:pt x="5428960" y="613391"/>
                  <a:pt x="5412370" y="629982"/>
                  <a:pt x="5391905" y="629982"/>
                </a:cubicBezTo>
                <a:lnTo>
                  <a:pt x="37056" y="629982"/>
                </a:lnTo>
                <a:cubicBezTo>
                  <a:pt x="16590" y="629982"/>
                  <a:pt x="0" y="613391"/>
                  <a:pt x="0" y="592926"/>
                </a:cubicBezTo>
                <a:lnTo>
                  <a:pt x="0" y="37056"/>
                </a:lnTo>
                <a:cubicBezTo>
                  <a:pt x="0" y="16604"/>
                  <a:pt x="16604" y="0"/>
                  <a:pt x="37056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44" name="Text 42"/>
          <p:cNvSpPr/>
          <p:nvPr/>
        </p:nvSpPr>
        <p:spPr>
          <a:xfrm>
            <a:off x="6316262" y="5484547"/>
            <a:ext cx="5271465" cy="1852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1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This/that changes:</a:t>
            </a:r>
            <a:endParaRPr lang="en-US" sz="1600" dirty="0"/>
          </a:p>
        </p:txBody>
      </p:sp>
      <p:sp>
        <p:nvSpPr>
          <p:cNvPr id="45" name="Text 43"/>
          <p:cNvSpPr/>
          <p:nvPr/>
        </p:nvSpPr>
        <p:spPr>
          <a:xfrm>
            <a:off x="6316262" y="5706894"/>
            <a:ext cx="5271465" cy="1852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 like </a:t>
            </a: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this</a:t>
            </a: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book." → He said he liked </a:t>
            </a: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that</a:t>
            </a: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book.</a:t>
            </a:r>
            <a:endParaRPr lang="en-US" sz="1600" dirty="0"/>
          </a:p>
        </p:txBody>
      </p:sp>
      <p:sp>
        <p:nvSpPr>
          <p:cNvPr id="46" name="Shape 44"/>
          <p:cNvSpPr/>
          <p:nvPr/>
        </p:nvSpPr>
        <p:spPr>
          <a:xfrm>
            <a:off x="389106" y="6336875"/>
            <a:ext cx="11432316" cy="518809"/>
          </a:xfrm>
          <a:custGeom>
            <a:avLst/>
            <a:gdLst/>
            <a:ahLst/>
            <a:cxnLst/>
            <a:rect l="l" t="t" r="r" b="b"/>
            <a:pathLst>
              <a:path w="11432316" h="518809">
                <a:moveTo>
                  <a:pt x="37058" y="0"/>
                </a:moveTo>
                <a:lnTo>
                  <a:pt x="11358199" y="0"/>
                </a:lnTo>
                <a:cubicBezTo>
                  <a:pt x="11399133" y="0"/>
                  <a:pt x="11432316" y="33183"/>
                  <a:pt x="11432316" y="74117"/>
                </a:cubicBezTo>
                <a:lnTo>
                  <a:pt x="11432316" y="444692"/>
                </a:lnTo>
                <a:cubicBezTo>
                  <a:pt x="11432316" y="485625"/>
                  <a:pt x="11399133" y="518809"/>
                  <a:pt x="11358199" y="518809"/>
                </a:cubicBezTo>
                <a:lnTo>
                  <a:pt x="37058" y="518809"/>
                </a:lnTo>
                <a:cubicBezTo>
                  <a:pt x="16591" y="518809"/>
                  <a:pt x="0" y="502217"/>
                  <a:pt x="0" y="481751"/>
                </a:cubicBezTo>
                <a:lnTo>
                  <a:pt x="0" y="37058"/>
                </a:lnTo>
                <a:cubicBezTo>
                  <a:pt x="0" y="16591"/>
                  <a:pt x="16591" y="0"/>
                  <a:pt x="37058" y="0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47" name="Shape 45"/>
          <p:cNvSpPr/>
          <p:nvPr/>
        </p:nvSpPr>
        <p:spPr>
          <a:xfrm>
            <a:off x="389106" y="6336875"/>
            <a:ext cx="37058" cy="518809"/>
          </a:xfrm>
          <a:custGeom>
            <a:avLst/>
            <a:gdLst/>
            <a:ahLst/>
            <a:cxnLst/>
            <a:rect l="l" t="t" r="r" b="b"/>
            <a:pathLst>
              <a:path w="37058" h="518809">
                <a:moveTo>
                  <a:pt x="37058" y="0"/>
                </a:moveTo>
                <a:lnTo>
                  <a:pt x="37058" y="0"/>
                </a:lnTo>
                <a:lnTo>
                  <a:pt x="37058" y="518809"/>
                </a:lnTo>
                <a:lnTo>
                  <a:pt x="37058" y="518809"/>
                </a:lnTo>
                <a:cubicBezTo>
                  <a:pt x="16591" y="518809"/>
                  <a:pt x="0" y="502217"/>
                  <a:pt x="0" y="481751"/>
                </a:cubicBezTo>
                <a:lnTo>
                  <a:pt x="0" y="37058"/>
                </a:lnTo>
                <a:cubicBezTo>
                  <a:pt x="0" y="16591"/>
                  <a:pt x="16591" y="0"/>
                  <a:pt x="37058" y="0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48" name="Text 46"/>
          <p:cNvSpPr/>
          <p:nvPr/>
        </p:nvSpPr>
        <p:spPr>
          <a:xfrm>
            <a:off x="555866" y="6485106"/>
            <a:ext cx="11191441" cy="2223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67" b="1" dirty="0">
                <a:solidFill>
                  <a:srgbClr val="E67E22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Note:</a:t>
            </a:r>
            <a:r>
              <a:rPr lang="en-US" sz="1167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You can use "that" or omit it: "He said </a:t>
            </a:r>
            <a:r>
              <a:rPr lang="en-US" sz="1167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that</a:t>
            </a:r>
            <a:r>
              <a:rPr lang="en-US" sz="1167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he was tired" = "He said he was tired"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3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81000" y="400050"/>
            <a:ext cx="771525" cy="342900"/>
          </a:xfrm>
          <a:custGeom>
            <a:avLst/>
            <a:gdLst/>
            <a:ahLst/>
            <a:cxnLst/>
            <a:rect l="l" t="t" r="r" b="b"/>
            <a:pathLst>
              <a:path w="771525" h="342900">
                <a:moveTo>
                  <a:pt x="38100" y="0"/>
                </a:moveTo>
                <a:lnTo>
                  <a:pt x="733425" y="0"/>
                </a:lnTo>
                <a:cubicBezTo>
                  <a:pt x="754467" y="0"/>
                  <a:pt x="771525" y="17058"/>
                  <a:pt x="771525" y="38100"/>
                </a:cubicBezTo>
                <a:lnTo>
                  <a:pt x="771525" y="304800"/>
                </a:lnTo>
                <a:cubicBezTo>
                  <a:pt x="771525" y="325828"/>
                  <a:pt x="754453" y="342900"/>
                  <a:pt x="733425" y="342900"/>
                </a:cubicBezTo>
                <a:lnTo>
                  <a:pt x="38100" y="342900"/>
                </a:lnTo>
                <a:cubicBezTo>
                  <a:pt x="17058" y="342900"/>
                  <a:pt x="0" y="325842"/>
                  <a:pt x="0" y="3048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3498DB"/>
          </a:solidFill>
          <a:ln/>
        </p:spPr>
      </p:sp>
      <p:sp>
        <p:nvSpPr>
          <p:cNvPr id="3" name="Text 1"/>
          <p:cNvSpPr/>
          <p:nvPr/>
        </p:nvSpPr>
        <p:spPr>
          <a:xfrm>
            <a:off x="381000" y="400050"/>
            <a:ext cx="838200" cy="342900"/>
          </a:xfrm>
          <a:prstGeom prst="rect">
            <a:avLst/>
          </a:prstGeom>
          <a:noFill/>
          <a:ln/>
        </p:spPr>
        <p:txBody>
          <a:bodyPr wrap="square" lIns="152400" tIns="76200" rIns="152400" bIns="7620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UNIT 49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1305401" y="381000"/>
            <a:ext cx="1914525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27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Questions 1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381000" y="952500"/>
            <a:ext cx="5600700" cy="3009900"/>
          </a:xfrm>
          <a:custGeom>
            <a:avLst/>
            <a:gdLst/>
            <a:ahLst/>
            <a:cxnLst/>
            <a:rect l="l" t="t" r="r" b="b"/>
            <a:pathLst>
              <a:path w="5600700" h="3009900">
                <a:moveTo>
                  <a:pt x="76211" y="0"/>
                </a:moveTo>
                <a:lnTo>
                  <a:pt x="5524489" y="0"/>
                </a:lnTo>
                <a:cubicBezTo>
                  <a:pt x="5566579" y="0"/>
                  <a:pt x="5600700" y="34121"/>
                  <a:pt x="5600700" y="76211"/>
                </a:cubicBezTo>
                <a:lnTo>
                  <a:pt x="5600700" y="2933689"/>
                </a:lnTo>
                <a:cubicBezTo>
                  <a:pt x="5600700" y="2975779"/>
                  <a:pt x="5566579" y="3009900"/>
                  <a:pt x="5524489" y="3009900"/>
                </a:cubicBezTo>
                <a:lnTo>
                  <a:pt x="76211" y="3009900"/>
                </a:lnTo>
                <a:cubicBezTo>
                  <a:pt x="34121" y="3009900"/>
                  <a:pt x="0" y="2975779"/>
                  <a:pt x="0" y="2933689"/>
                </a:cubicBezTo>
                <a:lnTo>
                  <a:pt x="0" y="76211"/>
                </a:lnTo>
                <a:cubicBezTo>
                  <a:pt x="0" y="34149"/>
                  <a:pt x="34149" y="0"/>
                  <a:pt x="76211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8575" dist="9525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631031" y="1181100"/>
            <a:ext cx="119063" cy="190500"/>
          </a:xfrm>
          <a:custGeom>
            <a:avLst/>
            <a:gdLst/>
            <a:ahLst/>
            <a:cxnLst/>
            <a:rect l="l" t="t" r="r" b="b"/>
            <a:pathLst>
              <a:path w="119063" h="190500">
                <a:moveTo>
                  <a:pt x="23812" y="59531"/>
                </a:moveTo>
                <a:cubicBezTo>
                  <a:pt x="23812" y="39812"/>
                  <a:pt x="39812" y="23812"/>
                  <a:pt x="59531" y="23812"/>
                </a:cubicBezTo>
                <a:cubicBezTo>
                  <a:pt x="79251" y="23812"/>
                  <a:pt x="95250" y="39812"/>
                  <a:pt x="95250" y="59531"/>
                </a:cubicBezTo>
                <a:cubicBezTo>
                  <a:pt x="95250" y="75419"/>
                  <a:pt x="84869" y="88888"/>
                  <a:pt x="70507" y="93538"/>
                </a:cubicBezTo>
                <a:cubicBezTo>
                  <a:pt x="59941" y="96962"/>
                  <a:pt x="47625" y="106673"/>
                  <a:pt x="47625" y="122039"/>
                </a:cubicBezTo>
                <a:lnTo>
                  <a:pt x="47625" y="130969"/>
                </a:lnTo>
                <a:cubicBezTo>
                  <a:pt x="47625" y="137554"/>
                  <a:pt x="52946" y="142875"/>
                  <a:pt x="59531" y="142875"/>
                </a:cubicBezTo>
                <a:cubicBezTo>
                  <a:pt x="66117" y="142875"/>
                  <a:pt x="71438" y="137554"/>
                  <a:pt x="71438" y="130969"/>
                </a:cubicBezTo>
                <a:lnTo>
                  <a:pt x="71438" y="122039"/>
                </a:lnTo>
                <a:cubicBezTo>
                  <a:pt x="71438" y="121407"/>
                  <a:pt x="71661" y="120514"/>
                  <a:pt x="72740" y="119323"/>
                </a:cubicBezTo>
                <a:cubicBezTo>
                  <a:pt x="73856" y="118095"/>
                  <a:pt x="75679" y="116904"/>
                  <a:pt x="77837" y="116198"/>
                </a:cubicBezTo>
                <a:cubicBezTo>
                  <a:pt x="101761" y="108496"/>
                  <a:pt x="119063" y="86060"/>
                  <a:pt x="119063" y="59531"/>
                </a:cubicBezTo>
                <a:cubicBezTo>
                  <a:pt x="119063" y="26640"/>
                  <a:pt x="92422" y="0"/>
                  <a:pt x="59531" y="0"/>
                </a:cubicBezTo>
                <a:cubicBezTo>
                  <a:pt x="26640" y="0"/>
                  <a:pt x="0" y="26640"/>
                  <a:pt x="0" y="59531"/>
                </a:cubicBezTo>
                <a:cubicBezTo>
                  <a:pt x="0" y="66117"/>
                  <a:pt x="5321" y="71438"/>
                  <a:pt x="11906" y="71438"/>
                </a:cubicBezTo>
                <a:cubicBezTo>
                  <a:pt x="18492" y="71438"/>
                  <a:pt x="23812" y="66117"/>
                  <a:pt x="23812" y="59531"/>
                </a:cubicBezTo>
                <a:close/>
                <a:moveTo>
                  <a:pt x="59531" y="190500"/>
                </a:moveTo>
                <a:cubicBezTo>
                  <a:pt x="67754" y="190500"/>
                  <a:pt x="74414" y="183840"/>
                  <a:pt x="74414" y="175617"/>
                </a:cubicBezTo>
                <a:cubicBezTo>
                  <a:pt x="74414" y="167394"/>
                  <a:pt x="67754" y="160734"/>
                  <a:pt x="59531" y="160734"/>
                </a:cubicBezTo>
                <a:cubicBezTo>
                  <a:pt x="51308" y="160734"/>
                  <a:pt x="44648" y="167394"/>
                  <a:pt x="44648" y="175617"/>
                </a:cubicBezTo>
                <a:cubicBezTo>
                  <a:pt x="44648" y="183840"/>
                  <a:pt x="51308" y="190500"/>
                  <a:pt x="59531" y="190500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7" name="Text 5"/>
          <p:cNvSpPr/>
          <p:nvPr/>
        </p:nvSpPr>
        <p:spPr>
          <a:xfrm>
            <a:off x="809625" y="1143000"/>
            <a:ext cx="507682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Yes/No Questions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71500" y="1524000"/>
            <a:ext cx="52959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Use </a:t>
            </a:r>
            <a:r>
              <a:rPr lang="en-US" sz="120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auxiliary verb</a:t>
            </a:r>
            <a:r>
              <a:rPr lang="en-US" sz="120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before subject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571500" y="1866900"/>
            <a:ext cx="5219700" cy="419100"/>
          </a:xfrm>
          <a:custGeom>
            <a:avLst/>
            <a:gdLst/>
            <a:ahLst/>
            <a:cxnLst/>
            <a:rect l="l" t="t" r="r" b="b"/>
            <a:pathLst>
              <a:path w="5219700" h="419100">
                <a:moveTo>
                  <a:pt x="38100" y="0"/>
                </a:moveTo>
                <a:lnTo>
                  <a:pt x="5181600" y="0"/>
                </a:lnTo>
                <a:cubicBezTo>
                  <a:pt x="5202642" y="0"/>
                  <a:pt x="5219700" y="17058"/>
                  <a:pt x="5219700" y="38100"/>
                </a:cubicBezTo>
                <a:lnTo>
                  <a:pt x="5219700" y="381000"/>
                </a:lnTo>
                <a:cubicBezTo>
                  <a:pt x="5219700" y="402042"/>
                  <a:pt x="5202642" y="419100"/>
                  <a:pt x="5181600" y="419100"/>
                </a:cubicBezTo>
                <a:lnTo>
                  <a:pt x="38100" y="419100"/>
                </a:lnTo>
                <a:cubicBezTo>
                  <a:pt x="17058" y="419100"/>
                  <a:pt x="0" y="402042"/>
                  <a:pt x="0" y="3810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3498DB"/>
          </a:solidFill>
          <a:ln/>
        </p:spPr>
      </p:sp>
      <p:sp>
        <p:nvSpPr>
          <p:cNvPr id="10" name="Text 8"/>
          <p:cNvSpPr/>
          <p:nvPr/>
        </p:nvSpPr>
        <p:spPr>
          <a:xfrm>
            <a:off x="685800" y="198120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Do you like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music?"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571500" y="2362200"/>
            <a:ext cx="5219700" cy="419100"/>
          </a:xfrm>
          <a:custGeom>
            <a:avLst/>
            <a:gdLst/>
            <a:ahLst/>
            <a:cxnLst/>
            <a:rect l="l" t="t" r="r" b="b"/>
            <a:pathLst>
              <a:path w="5219700" h="419100">
                <a:moveTo>
                  <a:pt x="38100" y="0"/>
                </a:moveTo>
                <a:lnTo>
                  <a:pt x="5181600" y="0"/>
                </a:lnTo>
                <a:cubicBezTo>
                  <a:pt x="5202642" y="0"/>
                  <a:pt x="5219700" y="17058"/>
                  <a:pt x="5219700" y="38100"/>
                </a:cubicBezTo>
                <a:lnTo>
                  <a:pt x="5219700" y="381000"/>
                </a:lnTo>
                <a:cubicBezTo>
                  <a:pt x="5219700" y="402042"/>
                  <a:pt x="5202642" y="419100"/>
                  <a:pt x="5181600" y="419100"/>
                </a:cubicBezTo>
                <a:lnTo>
                  <a:pt x="38100" y="419100"/>
                </a:lnTo>
                <a:cubicBezTo>
                  <a:pt x="17058" y="419100"/>
                  <a:pt x="0" y="402042"/>
                  <a:pt x="0" y="3810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12" name="Text 10"/>
          <p:cNvSpPr/>
          <p:nvPr/>
        </p:nvSpPr>
        <p:spPr>
          <a:xfrm>
            <a:off x="685800" y="247650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Have you seen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Lisa?"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571500" y="2857500"/>
            <a:ext cx="5219700" cy="419100"/>
          </a:xfrm>
          <a:custGeom>
            <a:avLst/>
            <a:gdLst/>
            <a:ahLst/>
            <a:cxnLst/>
            <a:rect l="l" t="t" r="r" b="b"/>
            <a:pathLst>
              <a:path w="5219700" h="419100">
                <a:moveTo>
                  <a:pt x="38100" y="0"/>
                </a:moveTo>
                <a:lnTo>
                  <a:pt x="5181600" y="0"/>
                </a:lnTo>
                <a:cubicBezTo>
                  <a:pt x="5202642" y="0"/>
                  <a:pt x="5219700" y="17058"/>
                  <a:pt x="5219700" y="38100"/>
                </a:cubicBezTo>
                <a:lnTo>
                  <a:pt x="5219700" y="381000"/>
                </a:lnTo>
                <a:cubicBezTo>
                  <a:pt x="5219700" y="402042"/>
                  <a:pt x="5202642" y="419100"/>
                  <a:pt x="5181600" y="419100"/>
                </a:cubicBezTo>
                <a:lnTo>
                  <a:pt x="38100" y="419100"/>
                </a:lnTo>
                <a:cubicBezTo>
                  <a:pt x="17058" y="419100"/>
                  <a:pt x="0" y="402042"/>
                  <a:pt x="0" y="3810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14" name="Text 12"/>
          <p:cNvSpPr/>
          <p:nvPr/>
        </p:nvSpPr>
        <p:spPr>
          <a:xfrm>
            <a:off x="685800" y="297180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Can you swim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?"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571500" y="3352800"/>
            <a:ext cx="5219700" cy="419100"/>
          </a:xfrm>
          <a:custGeom>
            <a:avLst/>
            <a:gdLst/>
            <a:ahLst/>
            <a:cxnLst/>
            <a:rect l="l" t="t" r="r" b="b"/>
            <a:pathLst>
              <a:path w="5219700" h="419100">
                <a:moveTo>
                  <a:pt x="38100" y="0"/>
                </a:moveTo>
                <a:lnTo>
                  <a:pt x="5181600" y="0"/>
                </a:lnTo>
                <a:cubicBezTo>
                  <a:pt x="5202642" y="0"/>
                  <a:pt x="5219700" y="17058"/>
                  <a:pt x="5219700" y="38100"/>
                </a:cubicBezTo>
                <a:lnTo>
                  <a:pt x="5219700" y="381000"/>
                </a:lnTo>
                <a:cubicBezTo>
                  <a:pt x="5219700" y="402042"/>
                  <a:pt x="5202642" y="419100"/>
                  <a:pt x="5181600" y="419100"/>
                </a:cubicBezTo>
                <a:lnTo>
                  <a:pt x="38100" y="419100"/>
                </a:lnTo>
                <a:cubicBezTo>
                  <a:pt x="17058" y="419100"/>
                  <a:pt x="0" y="402042"/>
                  <a:pt x="0" y="3810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16" name="Text 14"/>
          <p:cNvSpPr/>
          <p:nvPr/>
        </p:nvSpPr>
        <p:spPr>
          <a:xfrm>
            <a:off x="685800" y="346710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Are you going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home?"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6210300" y="952500"/>
            <a:ext cx="5600700" cy="3009900"/>
          </a:xfrm>
          <a:custGeom>
            <a:avLst/>
            <a:gdLst/>
            <a:ahLst/>
            <a:cxnLst/>
            <a:rect l="l" t="t" r="r" b="b"/>
            <a:pathLst>
              <a:path w="5600700" h="3009900">
                <a:moveTo>
                  <a:pt x="76211" y="0"/>
                </a:moveTo>
                <a:lnTo>
                  <a:pt x="5524489" y="0"/>
                </a:lnTo>
                <a:cubicBezTo>
                  <a:pt x="5566579" y="0"/>
                  <a:pt x="5600700" y="34121"/>
                  <a:pt x="5600700" y="76211"/>
                </a:cubicBezTo>
                <a:lnTo>
                  <a:pt x="5600700" y="2933689"/>
                </a:lnTo>
                <a:cubicBezTo>
                  <a:pt x="5600700" y="2975779"/>
                  <a:pt x="5566579" y="3009900"/>
                  <a:pt x="5524489" y="3009900"/>
                </a:cubicBezTo>
                <a:lnTo>
                  <a:pt x="76211" y="3009900"/>
                </a:lnTo>
                <a:cubicBezTo>
                  <a:pt x="34121" y="3009900"/>
                  <a:pt x="0" y="2975779"/>
                  <a:pt x="0" y="2933689"/>
                </a:cubicBezTo>
                <a:lnTo>
                  <a:pt x="0" y="76211"/>
                </a:lnTo>
                <a:cubicBezTo>
                  <a:pt x="0" y="34149"/>
                  <a:pt x="34149" y="0"/>
                  <a:pt x="76211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8575" dist="9525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424613" y="1181100"/>
            <a:ext cx="190500" cy="190500"/>
          </a:xfrm>
          <a:custGeom>
            <a:avLst/>
            <a:gdLst/>
            <a:ahLst/>
            <a:cxnLst/>
            <a:rect l="l" t="t" r="r" b="b"/>
            <a:pathLst>
              <a:path w="190500" h="190500">
                <a:moveTo>
                  <a:pt x="190500" y="89297"/>
                </a:moveTo>
                <a:cubicBezTo>
                  <a:pt x="190500" y="138596"/>
                  <a:pt x="147861" y="178594"/>
                  <a:pt x="95250" y="178594"/>
                </a:cubicBezTo>
                <a:cubicBezTo>
                  <a:pt x="81446" y="178594"/>
                  <a:pt x="68349" y="175840"/>
                  <a:pt x="56517" y="170892"/>
                </a:cubicBezTo>
                <a:lnTo>
                  <a:pt x="12464" y="189793"/>
                </a:lnTo>
                <a:cubicBezTo>
                  <a:pt x="8967" y="191281"/>
                  <a:pt x="4949" y="190426"/>
                  <a:pt x="2381" y="187635"/>
                </a:cubicBezTo>
                <a:cubicBezTo>
                  <a:pt x="-186" y="184845"/>
                  <a:pt x="-744" y="180752"/>
                  <a:pt x="1042" y="177403"/>
                </a:cubicBezTo>
                <a:lnTo>
                  <a:pt x="19199" y="143098"/>
                </a:lnTo>
                <a:cubicBezTo>
                  <a:pt x="7144" y="128104"/>
                  <a:pt x="0" y="109500"/>
                  <a:pt x="0" y="89297"/>
                </a:cubicBezTo>
                <a:cubicBezTo>
                  <a:pt x="0" y="39998"/>
                  <a:pt x="42639" y="0"/>
                  <a:pt x="95250" y="0"/>
                </a:cubicBezTo>
                <a:cubicBezTo>
                  <a:pt x="147861" y="0"/>
                  <a:pt x="190500" y="39998"/>
                  <a:pt x="190500" y="89297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19" name="Text 17"/>
          <p:cNvSpPr/>
          <p:nvPr/>
        </p:nvSpPr>
        <p:spPr>
          <a:xfrm>
            <a:off x="6638925" y="1143000"/>
            <a:ext cx="507682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Wh- Questions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6400800" y="1524000"/>
            <a:ext cx="52959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Wh-word + auxiliary + subject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6400800" y="1866900"/>
            <a:ext cx="5219700" cy="419100"/>
          </a:xfrm>
          <a:custGeom>
            <a:avLst/>
            <a:gdLst/>
            <a:ahLst/>
            <a:cxnLst/>
            <a:rect l="l" t="t" r="r" b="b"/>
            <a:pathLst>
              <a:path w="5219700" h="419100">
                <a:moveTo>
                  <a:pt x="38100" y="0"/>
                </a:moveTo>
                <a:lnTo>
                  <a:pt x="5181600" y="0"/>
                </a:lnTo>
                <a:cubicBezTo>
                  <a:pt x="5202642" y="0"/>
                  <a:pt x="5219700" y="17058"/>
                  <a:pt x="5219700" y="38100"/>
                </a:cubicBezTo>
                <a:lnTo>
                  <a:pt x="5219700" y="381000"/>
                </a:lnTo>
                <a:cubicBezTo>
                  <a:pt x="5219700" y="402042"/>
                  <a:pt x="5202642" y="419100"/>
                  <a:pt x="5181600" y="419100"/>
                </a:cubicBezTo>
                <a:lnTo>
                  <a:pt x="38100" y="419100"/>
                </a:lnTo>
                <a:cubicBezTo>
                  <a:pt x="17058" y="419100"/>
                  <a:pt x="0" y="402042"/>
                  <a:pt x="0" y="3810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3498DB"/>
          </a:solidFill>
          <a:ln/>
        </p:spPr>
      </p:sp>
      <p:sp>
        <p:nvSpPr>
          <p:cNvPr id="22" name="Text 20"/>
          <p:cNvSpPr/>
          <p:nvPr/>
        </p:nvSpPr>
        <p:spPr>
          <a:xfrm>
            <a:off x="6515100" y="198120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Where do you live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?"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6400800" y="2362200"/>
            <a:ext cx="5219700" cy="419100"/>
          </a:xfrm>
          <a:custGeom>
            <a:avLst/>
            <a:gdLst/>
            <a:ahLst/>
            <a:cxnLst/>
            <a:rect l="l" t="t" r="r" b="b"/>
            <a:pathLst>
              <a:path w="5219700" h="419100">
                <a:moveTo>
                  <a:pt x="38100" y="0"/>
                </a:moveTo>
                <a:lnTo>
                  <a:pt x="5181600" y="0"/>
                </a:lnTo>
                <a:cubicBezTo>
                  <a:pt x="5202642" y="0"/>
                  <a:pt x="5219700" y="17058"/>
                  <a:pt x="5219700" y="38100"/>
                </a:cubicBezTo>
                <a:lnTo>
                  <a:pt x="5219700" y="381000"/>
                </a:lnTo>
                <a:cubicBezTo>
                  <a:pt x="5219700" y="402042"/>
                  <a:pt x="5202642" y="419100"/>
                  <a:pt x="5181600" y="419100"/>
                </a:cubicBezTo>
                <a:lnTo>
                  <a:pt x="38100" y="419100"/>
                </a:lnTo>
                <a:cubicBezTo>
                  <a:pt x="17058" y="419100"/>
                  <a:pt x="0" y="402042"/>
                  <a:pt x="0" y="3810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24" name="Text 22"/>
          <p:cNvSpPr/>
          <p:nvPr/>
        </p:nvSpPr>
        <p:spPr>
          <a:xfrm>
            <a:off x="6515100" y="247650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What time did they arrive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?"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6400800" y="2857500"/>
            <a:ext cx="5219700" cy="419100"/>
          </a:xfrm>
          <a:custGeom>
            <a:avLst/>
            <a:gdLst/>
            <a:ahLst/>
            <a:cxnLst/>
            <a:rect l="l" t="t" r="r" b="b"/>
            <a:pathLst>
              <a:path w="5219700" h="419100">
                <a:moveTo>
                  <a:pt x="38100" y="0"/>
                </a:moveTo>
                <a:lnTo>
                  <a:pt x="5181600" y="0"/>
                </a:lnTo>
                <a:cubicBezTo>
                  <a:pt x="5202642" y="0"/>
                  <a:pt x="5219700" y="17058"/>
                  <a:pt x="5219700" y="38100"/>
                </a:cubicBezTo>
                <a:lnTo>
                  <a:pt x="5219700" y="381000"/>
                </a:lnTo>
                <a:cubicBezTo>
                  <a:pt x="5219700" y="402042"/>
                  <a:pt x="5202642" y="419100"/>
                  <a:pt x="5181600" y="419100"/>
                </a:cubicBezTo>
                <a:lnTo>
                  <a:pt x="38100" y="419100"/>
                </a:lnTo>
                <a:cubicBezTo>
                  <a:pt x="17058" y="419100"/>
                  <a:pt x="0" y="402042"/>
                  <a:pt x="0" y="3810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26" name="Text 24"/>
          <p:cNvSpPr/>
          <p:nvPr/>
        </p:nvSpPr>
        <p:spPr>
          <a:xfrm>
            <a:off x="6515100" y="297180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Why are you crying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?"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6400800" y="3352800"/>
            <a:ext cx="5219700" cy="419100"/>
          </a:xfrm>
          <a:custGeom>
            <a:avLst/>
            <a:gdLst/>
            <a:ahLst/>
            <a:cxnLst/>
            <a:rect l="l" t="t" r="r" b="b"/>
            <a:pathLst>
              <a:path w="5219700" h="419100">
                <a:moveTo>
                  <a:pt x="38100" y="0"/>
                </a:moveTo>
                <a:lnTo>
                  <a:pt x="5181600" y="0"/>
                </a:lnTo>
                <a:cubicBezTo>
                  <a:pt x="5202642" y="0"/>
                  <a:pt x="5219700" y="17058"/>
                  <a:pt x="5219700" y="38100"/>
                </a:cubicBezTo>
                <a:lnTo>
                  <a:pt x="5219700" y="381000"/>
                </a:lnTo>
                <a:cubicBezTo>
                  <a:pt x="5219700" y="402042"/>
                  <a:pt x="5202642" y="419100"/>
                  <a:pt x="5181600" y="419100"/>
                </a:cubicBezTo>
                <a:lnTo>
                  <a:pt x="38100" y="419100"/>
                </a:lnTo>
                <a:cubicBezTo>
                  <a:pt x="17058" y="419100"/>
                  <a:pt x="0" y="402042"/>
                  <a:pt x="0" y="3810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28" name="Text 26"/>
          <p:cNvSpPr/>
          <p:nvPr/>
        </p:nvSpPr>
        <p:spPr>
          <a:xfrm>
            <a:off x="6515100" y="346710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Who did you meet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?"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381000" y="4114800"/>
            <a:ext cx="11430000" cy="1600200"/>
          </a:xfrm>
          <a:custGeom>
            <a:avLst/>
            <a:gdLst/>
            <a:ahLst/>
            <a:cxnLst/>
            <a:rect l="l" t="t" r="r" b="b"/>
            <a:pathLst>
              <a:path w="11430000" h="1600200">
                <a:moveTo>
                  <a:pt x="76202" y="0"/>
                </a:moveTo>
                <a:lnTo>
                  <a:pt x="11353798" y="0"/>
                </a:lnTo>
                <a:cubicBezTo>
                  <a:pt x="11395883" y="0"/>
                  <a:pt x="11430000" y="34117"/>
                  <a:pt x="11430000" y="76202"/>
                </a:cubicBezTo>
                <a:lnTo>
                  <a:pt x="11430000" y="1523998"/>
                </a:lnTo>
                <a:cubicBezTo>
                  <a:pt x="11430000" y="1566083"/>
                  <a:pt x="11395883" y="1600200"/>
                  <a:pt x="11353798" y="1600200"/>
                </a:cubicBezTo>
                <a:lnTo>
                  <a:pt x="76202" y="1600200"/>
                </a:lnTo>
                <a:cubicBezTo>
                  <a:pt x="34117" y="1600200"/>
                  <a:pt x="0" y="1566083"/>
                  <a:pt x="0" y="1523998"/>
                </a:cubicBezTo>
                <a:lnTo>
                  <a:pt x="0" y="76202"/>
                </a:lnTo>
                <a:cubicBezTo>
                  <a:pt x="0" y="34145"/>
                  <a:pt x="34145" y="0"/>
                  <a:pt x="76202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8575" dist="9525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595313" y="4343400"/>
            <a:ext cx="190500" cy="190500"/>
          </a:xfrm>
          <a:custGeom>
            <a:avLst/>
            <a:gdLst/>
            <a:ahLst/>
            <a:cxnLst/>
            <a:rect l="l" t="t" r="r" b="b"/>
            <a:pathLst>
              <a:path w="190500" h="190500">
                <a:moveTo>
                  <a:pt x="95250" y="0"/>
                </a:moveTo>
                <a:cubicBezTo>
                  <a:pt x="100719" y="0"/>
                  <a:pt x="105742" y="3014"/>
                  <a:pt x="108347" y="7813"/>
                </a:cubicBezTo>
                <a:lnTo>
                  <a:pt x="188714" y="156642"/>
                </a:lnTo>
                <a:cubicBezTo>
                  <a:pt x="191207" y="161255"/>
                  <a:pt x="191095" y="166836"/>
                  <a:pt x="188416" y="171338"/>
                </a:cubicBezTo>
                <a:cubicBezTo>
                  <a:pt x="185737" y="175840"/>
                  <a:pt x="180863" y="178594"/>
                  <a:pt x="175617" y="178594"/>
                </a:cubicBezTo>
                <a:lnTo>
                  <a:pt x="14883" y="178594"/>
                </a:lnTo>
                <a:cubicBezTo>
                  <a:pt x="9637" y="178594"/>
                  <a:pt x="4800" y="175840"/>
                  <a:pt x="2084" y="171338"/>
                </a:cubicBezTo>
                <a:cubicBezTo>
                  <a:pt x="-633" y="166836"/>
                  <a:pt x="-707" y="161255"/>
                  <a:pt x="1786" y="156642"/>
                </a:cubicBezTo>
                <a:lnTo>
                  <a:pt x="82153" y="7813"/>
                </a:lnTo>
                <a:cubicBezTo>
                  <a:pt x="84758" y="3014"/>
                  <a:pt x="89781" y="0"/>
                  <a:pt x="95250" y="0"/>
                </a:cubicBezTo>
                <a:close/>
                <a:moveTo>
                  <a:pt x="95250" y="62508"/>
                </a:moveTo>
                <a:cubicBezTo>
                  <a:pt x="90301" y="62508"/>
                  <a:pt x="86320" y="66489"/>
                  <a:pt x="86320" y="71438"/>
                </a:cubicBezTo>
                <a:lnTo>
                  <a:pt x="86320" y="113109"/>
                </a:lnTo>
                <a:cubicBezTo>
                  <a:pt x="86320" y="118058"/>
                  <a:pt x="90301" y="122039"/>
                  <a:pt x="95250" y="122039"/>
                </a:cubicBezTo>
                <a:cubicBezTo>
                  <a:pt x="100199" y="122039"/>
                  <a:pt x="104180" y="118058"/>
                  <a:pt x="104180" y="113109"/>
                </a:cubicBezTo>
                <a:lnTo>
                  <a:pt x="104180" y="71438"/>
                </a:lnTo>
                <a:cubicBezTo>
                  <a:pt x="104180" y="66489"/>
                  <a:pt x="100199" y="62508"/>
                  <a:pt x="95250" y="62508"/>
                </a:cubicBezTo>
                <a:close/>
                <a:moveTo>
                  <a:pt x="105184" y="142875"/>
                </a:moveTo>
                <a:cubicBezTo>
                  <a:pt x="105410" y="139188"/>
                  <a:pt x="103571" y="135679"/>
                  <a:pt x="100410" y="133767"/>
                </a:cubicBezTo>
                <a:cubicBezTo>
                  <a:pt x="97249" y="131855"/>
                  <a:pt x="93288" y="131855"/>
                  <a:pt x="90127" y="133767"/>
                </a:cubicBezTo>
                <a:cubicBezTo>
                  <a:pt x="86966" y="135679"/>
                  <a:pt x="85127" y="139188"/>
                  <a:pt x="85353" y="142875"/>
                </a:cubicBezTo>
                <a:cubicBezTo>
                  <a:pt x="85127" y="146562"/>
                  <a:pt x="86966" y="150071"/>
                  <a:pt x="90127" y="151983"/>
                </a:cubicBezTo>
                <a:cubicBezTo>
                  <a:pt x="93288" y="153895"/>
                  <a:pt x="97249" y="153895"/>
                  <a:pt x="100410" y="151983"/>
                </a:cubicBezTo>
                <a:cubicBezTo>
                  <a:pt x="103571" y="150071"/>
                  <a:pt x="105410" y="146562"/>
                  <a:pt x="105184" y="142875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31" name="Text 29"/>
          <p:cNvSpPr/>
          <p:nvPr/>
        </p:nvSpPr>
        <p:spPr>
          <a:xfrm>
            <a:off x="809625" y="4305300"/>
            <a:ext cx="1090612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Questions with Prepositions</a:t>
            </a:r>
            <a:endParaRPr lang="en-US" sz="1600" dirty="0"/>
          </a:p>
        </p:txBody>
      </p:sp>
      <p:sp>
        <p:nvSpPr>
          <p:cNvPr id="32" name="Shape 30"/>
          <p:cNvSpPr/>
          <p:nvPr/>
        </p:nvSpPr>
        <p:spPr>
          <a:xfrm>
            <a:off x="571500" y="4686300"/>
            <a:ext cx="5410200" cy="838200"/>
          </a:xfrm>
          <a:custGeom>
            <a:avLst/>
            <a:gdLst/>
            <a:ahLst/>
            <a:cxnLst/>
            <a:rect l="l" t="t" r="r" b="b"/>
            <a:pathLst>
              <a:path w="5410200" h="838200">
                <a:moveTo>
                  <a:pt x="38096" y="0"/>
                </a:moveTo>
                <a:lnTo>
                  <a:pt x="5372104" y="0"/>
                </a:lnTo>
                <a:cubicBezTo>
                  <a:pt x="5393144" y="0"/>
                  <a:pt x="5410200" y="17056"/>
                  <a:pt x="5410200" y="38096"/>
                </a:cubicBezTo>
                <a:lnTo>
                  <a:pt x="5410200" y="800104"/>
                </a:lnTo>
                <a:cubicBezTo>
                  <a:pt x="5410200" y="821144"/>
                  <a:pt x="5393144" y="838200"/>
                  <a:pt x="5372104" y="838200"/>
                </a:cubicBezTo>
                <a:lnTo>
                  <a:pt x="38096" y="838200"/>
                </a:lnTo>
                <a:cubicBezTo>
                  <a:pt x="17056" y="838200"/>
                  <a:pt x="0" y="821144"/>
                  <a:pt x="0" y="800104"/>
                </a:cubicBezTo>
                <a:lnTo>
                  <a:pt x="0" y="38096"/>
                </a:lnTo>
                <a:cubicBezTo>
                  <a:pt x="0" y="17070"/>
                  <a:pt x="17070" y="0"/>
                  <a:pt x="38096" y="0"/>
                </a:cubicBezTo>
                <a:close/>
              </a:path>
            </a:pathLst>
          </a:custGeom>
          <a:solidFill>
            <a:srgbClr val="3498DB"/>
          </a:solidFill>
          <a:ln/>
        </p:spPr>
      </p:sp>
      <p:sp>
        <p:nvSpPr>
          <p:cNvPr id="33" name="Text 31"/>
          <p:cNvSpPr/>
          <p:nvPr/>
        </p:nvSpPr>
        <p:spPr>
          <a:xfrm>
            <a:off x="685800" y="4800600"/>
            <a:ext cx="52482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Formal: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685800" y="5029200"/>
            <a:ext cx="52482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To whom did you speak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?"</a:t>
            </a:r>
            <a:endParaRPr lang="en-US" sz="1600" dirty="0"/>
          </a:p>
        </p:txBody>
      </p:sp>
      <p:sp>
        <p:nvSpPr>
          <p:cNvPr id="35" name="Text 33"/>
          <p:cNvSpPr/>
          <p:nvPr/>
        </p:nvSpPr>
        <p:spPr>
          <a:xfrm>
            <a:off x="685800" y="5219700"/>
            <a:ext cx="52482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With whom are you going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?"</a:t>
            </a:r>
            <a:endParaRPr lang="en-US" sz="1600" dirty="0"/>
          </a:p>
        </p:txBody>
      </p:sp>
      <p:sp>
        <p:nvSpPr>
          <p:cNvPr id="36" name="Shape 34"/>
          <p:cNvSpPr/>
          <p:nvPr/>
        </p:nvSpPr>
        <p:spPr>
          <a:xfrm>
            <a:off x="6210300" y="4686300"/>
            <a:ext cx="5410200" cy="838200"/>
          </a:xfrm>
          <a:custGeom>
            <a:avLst/>
            <a:gdLst/>
            <a:ahLst/>
            <a:cxnLst/>
            <a:rect l="l" t="t" r="r" b="b"/>
            <a:pathLst>
              <a:path w="5410200" h="838200">
                <a:moveTo>
                  <a:pt x="38096" y="0"/>
                </a:moveTo>
                <a:lnTo>
                  <a:pt x="5372104" y="0"/>
                </a:lnTo>
                <a:cubicBezTo>
                  <a:pt x="5393144" y="0"/>
                  <a:pt x="5410200" y="17056"/>
                  <a:pt x="5410200" y="38096"/>
                </a:cubicBezTo>
                <a:lnTo>
                  <a:pt x="5410200" y="800104"/>
                </a:lnTo>
                <a:cubicBezTo>
                  <a:pt x="5410200" y="821144"/>
                  <a:pt x="5393144" y="838200"/>
                  <a:pt x="5372104" y="838200"/>
                </a:cubicBezTo>
                <a:lnTo>
                  <a:pt x="38096" y="838200"/>
                </a:lnTo>
                <a:cubicBezTo>
                  <a:pt x="17056" y="838200"/>
                  <a:pt x="0" y="821144"/>
                  <a:pt x="0" y="800104"/>
                </a:cubicBezTo>
                <a:lnTo>
                  <a:pt x="0" y="38096"/>
                </a:lnTo>
                <a:cubicBezTo>
                  <a:pt x="0" y="17070"/>
                  <a:pt x="17070" y="0"/>
                  <a:pt x="38096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37" name="Text 35"/>
          <p:cNvSpPr/>
          <p:nvPr/>
        </p:nvSpPr>
        <p:spPr>
          <a:xfrm>
            <a:off x="6324600" y="4800600"/>
            <a:ext cx="52482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Informal (more common):</a:t>
            </a:r>
            <a:endParaRPr lang="en-US" sz="1600" dirty="0"/>
          </a:p>
        </p:txBody>
      </p:sp>
      <p:sp>
        <p:nvSpPr>
          <p:cNvPr id="38" name="Text 36"/>
          <p:cNvSpPr/>
          <p:nvPr/>
        </p:nvSpPr>
        <p:spPr>
          <a:xfrm>
            <a:off x="6324600" y="5029200"/>
            <a:ext cx="52482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Who did you speak to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?"</a:t>
            </a:r>
            <a:endParaRPr lang="en-US" sz="1600" dirty="0"/>
          </a:p>
        </p:txBody>
      </p:sp>
      <p:sp>
        <p:nvSpPr>
          <p:cNvPr id="39" name="Text 37"/>
          <p:cNvSpPr/>
          <p:nvPr/>
        </p:nvSpPr>
        <p:spPr>
          <a:xfrm>
            <a:off x="6324600" y="5219700"/>
            <a:ext cx="52482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Who are you going with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?"</a:t>
            </a:r>
            <a:endParaRPr lang="en-US" sz="1600" dirty="0"/>
          </a:p>
        </p:txBody>
      </p:sp>
      <p:sp>
        <p:nvSpPr>
          <p:cNvPr id="40" name="Shape 38"/>
          <p:cNvSpPr/>
          <p:nvPr/>
        </p:nvSpPr>
        <p:spPr>
          <a:xfrm>
            <a:off x="400050" y="5867400"/>
            <a:ext cx="11410950" cy="533400"/>
          </a:xfrm>
          <a:custGeom>
            <a:avLst/>
            <a:gdLst/>
            <a:ahLst/>
            <a:cxnLst/>
            <a:rect l="l" t="t" r="r" b="b"/>
            <a:pathLst>
              <a:path w="11410950" h="533400">
                <a:moveTo>
                  <a:pt x="38100" y="0"/>
                </a:moveTo>
                <a:lnTo>
                  <a:pt x="11334748" y="0"/>
                </a:lnTo>
                <a:cubicBezTo>
                  <a:pt x="11376833" y="0"/>
                  <a:pt x="11410950" y="34117"/>
                  <a:pt x="11410950" y="76202"/>
                </a:cubicBezTo>
                <a:lnTo>
                  <a:pt x="11410950" y="457198"/>
                </a:lnTo>
                <a:cubicBezTo>
                  <a:pt x="11410950" y="499283"/>
                  <a:pt x="11376833" y="533400"/>
                  <a:pt x="11334748" y="533400"/>
                </a:cubicBezTo>
                <a:lnTo>
                  <a:pt x="38100" y="533400"/>
                </a:lnTo>
                <a:cubicBezTo>
                  <a:pt x="17072" y="533400"/>
                  <a:pt x="0" y="516328"/>
                  <a:pt x="0" y="4953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41" name="Shape 39"/>
          <p:cNvSpPr/>
          <p:nvPr/>
        </p:nvSpPr>
        <p:spPr>
          <a:xfrm>
            <a:off x="400050" y="5867400"/>
            <a:ext cx="38100" cy="533400"/>
          </a:xfrm>
          <a:custGeom>
            <a:avLst/>
            <a:gdLst/>
            <a:ahLst/>
            <a:cxnLst/>
            <a:rect l="l" t="t" r="r" b="b"/>
            <a:pathLst>
              <a:path w="38100" h="533400">
                <a:moveTo>
                  <a:pt x="38100" y="0"/>
                </a:moveTo>
                <a:lnTo>
                  <a:pt x="38100" y="0"/>
                </a:lnTo>
                <a:lnTo>
                  <a:pt x="38100" y="533400"/>
                </a:lnTo>
                <a:lnTo>
                  <a:pt x="38100" y="533400"/>
                </a:lnTo>
                <a:cubicBezTo>
                  <a:pt x="17072" y="533400"/>
                  <a:pt x="0" y="516328"/>
                  <a:pt x="0" y="4953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42" name="Text 40"/>
          <p:cNvSpPr/>
          <p:nvPr/>
        </p:nvSpPr>
        <p:spPr>
          <a:xfrm>
            <a:off x="571500" y="6019800"/>
            <a:ext cx="111633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E67E22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Remember:</a:t>
            </a:r>
            <a:r>
              <a:rPr lang="en-US" sz="12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In present simple and past simple, use </a:t>
            </a:r>
            <a:r>
              <a:rPr lang="en-US" sz="12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do/does/did</a:t>
            </a:r>
            <a:r>
              <a:rPr lang="en-US" sz="12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before the subject.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6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81000" y="400050"/>
            <a:ext cx="771525" cy="342900"/>
          </a:xfrm>
          <a:custGeom>
            <a:avLst/>
            <a:gdLst/>
            <a:ahLst/>
            <a:cxnLst/>
            <a:rect l="l" t="t" r="r" b="b"/>
            <a:pathLst>
              <a:path w="771525" h="342900">
                <a:moveTo>
                  <a:pt x="38100" y="0"/>
                </a:moveTo>
                <a:lnTo>
                  <a:pt x="733425" y="0"/>
                </a:lnTo>
                <a:cubicBezTo>
                  <a:pt x="754467" y="0"/>
                  <a:pt x="771525" y="17058"/>
                  <a:pt x="771525" y="38100"/>
                </a:cubicBezTo>
                <a:lnTo>
                  <a:pt x="771525" y="304800"/>
                </a:lnTo>
                <a:cubicBezTo>
                  <a:pt x="771525" y="325828"/>
                  <a:pt x="754453" y="342900"/>
                  <a:pt x="733425" y="342900"/>
                </a:cubicBezTo>
                <a:lnTo>
                  <a:pt x="38100" y="342900"/>
                </a:lnTo>
                <a:cubicBezTo>
                  <a:pt x="17058" y="342900"/>
                  <a:pt x="0" y="325842"/>
                  <a:pt x="0" y="3048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3498DB"/>
          </a:solidFill>
          <a:ln/>
        </p:spPr>
      </p:sp>
      <p:sp>
        <p:nvSpPr>
          <p:cNvPr id="3" name="Text 1"/>
          <p:cNvSpPr/>
          <p:nvPr/>
        </p:nvSpPr>
        <p:spPr>
          <a:xfrm>
            <a:off x="381000" y="400050"/>
            <a:ext cx="838200" cy="342900"/>
          </a:xfrm>
          <a:prstGeom prst="rect">
            <a:avLst/>
          </a:prstGeom>
          <a:noFill/>
          <a:ln/>
        </p:spPr>
        <p:txBody>
          <a:bodyPr wrap="square" lIns="152400" tIns="76200" rIns="152400" bIns="7620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UNIT 52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1303615" y="381000"/>
            <a:ext cx="4314825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27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Question Tags </a:t>
            </a:r>
            <a:r>
              <a:rPr lang="en-US" sz="1800" dirty="0">
                <a:solidFill>
                  <a:srgbClr val="34495E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(Do you? / Isn't it?)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381000" y="952500"/>
            <a:ext cx="5600700" cy="2857500"/>
          </a:xfrm>
          <a:custGeom>
            <a:avLst/>
            <a:gdLst/>
            <a:ahLst/>
            <a:cxnLst/>
            <a:rect l="l" t="t" r="r" b="b"/>
            <a:pathLst>
              <a:path w="5600700" h="2857500">
                <a:moveTo>
                  <a:pt x="76210" y="0"/>
                </a:moveTo>
                <a:lnTo>
                  <a:pt x="5524490" y="0"/>
                </a:lnTo>
                <a:cubicBezTo>
                  <a:pt x="5566580" y="0"/>
                  <a:pt x="5600700" y="34120"/>
                  <a:pt x="5600700" y="76210"/>
                </a:cubicBezTo>
                <a:lnTo>
                  <a:pt x="5600700" y="2781290"/>
                </a:lnTo>
                <a:cubicBezTo>
                  <a:pt x="5600700" y="2823380"/>
                  <a:pt x="5566580" y="2857500"/>
                  <a:pt x="5524490" y="2857500"/>
                </a:cubicBezTo>
                <a:lnTo>
                  <a:pt x="76210" y="2857500"/>
                </a:lnTo>
                <a:cubicBezTo>
                  <a:pt x="34120" y="2857500"/>
                  <a:pt x="0" y="2823380"/>
                  <a:pt x="0" y="2781290"/>
                </a:cubicBezTo>
                <a:lnTo>
                  <a:pt x="0" y="76210"/>
                </a:lnTo>
                <a:cubicBezTo>
                  <a:pt x="0" y="34148"/>
                  <a:pt x="34148" y="0"/>
                  <a:pt x="76210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8575" dist="9525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71500" y="1181100"/>
            <a:ext cx="238125" cy="190500"/>
          </a:xfrm>
          <a:custGeom>
            <a:avLst/>
            <a:gdLst/>
            <a:ahLst/>
            <a:cxnLst/>
            <a:rect l="l" t="t" r="r" b="b"/>
            <a:pathLst>
              <a:path w="238125" h="190500">
                <a:moveTo>
                  <a:pt x="154744" y="78321"/>
                </a:moveTo>
                <a:cubicBezTo>
                  <a:pt x="159283" y="77093"/>
                  <a:pt x="164046" y="79251"/>
                  <a:pt x="166092" y="83455"/>
                </a:cubicBezTo>
                <a:lnTo>
                  <a:pt x="173013" y="97445"/>
                </a:lnTo>
                <a:cubicBezTo>
                  <a:pt x="176845" y="97966"/>
                  <a:pt x="180603" y="99008"/>
                  <a:pt x="184138" y="100459"/>
                </a:cubicBezTo>
                <a:lnTo>
                  <a:pt x="197160" y="91790"/>
                </a:lnTo>
                <a:cubicBezTo>
                  <a:pt x="201067" y="89185"/>
                  <a:pt x="206239" y="89706"/>
                  <a:pt x="209550" y="93018"/>
                </a:cubicBezTo>
                <a:lnTo>
                  <a:pt x="216694" y="100161"/>
                </a:lnTo>
                <a:cubicBezTo>
                  <a:pt x="220005" y="103473"/>
                  <a:pt x="220526" y="108682"/>
                  <a:pt x="217922" y="112551"/>
                </a:cubicBezTo>
                <a:lnTo>
                  <a:pt x="209252" y="125537"/>
                </a:lnTo>
                <a:cubicBezTo>
                  <a:pt x="209959" y="127285"/>
                  <a:pt x="210592" y="129108"/>
                  <a:pt x="211113" y="131006"/>
                </a:cubicBezTo>
                <a:cubicBezTo>
                  <a:pt x="211634" y="132904"/>
                  <a:pt x="211968" y="134764"/>
                  <a:pt x="212229" y="136661"/>
                </a:cubicBezTo>
                <a:lnTo>
                  <a:pt x="226256" y="143582"/>
                </a:lnTo>
                <a:cubicBezTo>
                  <a:pt x="230460" y="145666"/>
                  <a:pt x="232618" y="150428"/>
                  <a:pt x="231391" y="154930"/>
                </a:cubicBezTo>
                <a:lnTo>
                  <a:pt x="228786" y="164678"/>
                </a:lnTo>
                <a:cubicBezTo>
                  <a:pt x="227558" y="169180"/>
                  <a:pt x="223354" y="172231"/>
                  <a:pt x="218666" y="171934"/>
                </a:cubicBezTo>
                <a:lnTo>
                  <a:pt x="203039" y="170929"/>
                </a:lnTo>
                <a:cubicBezTo>
                  <a:pt x="200695" y="173943"/>
                  <a:pt x="197979" y="176733"/>
                  <a:pt x="194890" y="179115"/>
                </a:cubicBezTo>
                <a:lnTo>
                  <a:pt x="195895" y="194704"/>
                </a:lnTo>
                <a:cubicBezTo>
                  <a:pt x="196193" y="199392"/>
                  <a:pt x="193142" y="203634"/>
                  <a:pt x="188640" y="204825"/>
                </a:cubicBezTo>
                <a:lnTo>
                  <a:pt x="178891" y="207429"/>
                </a:lnTo>
                <a:cubicBezTo>
                  <a:pt x="174352" y="208657"/>
                  <a:pt x="169627" y="206499"/>
                  <a:pt x="167543" y="202295"/>
                </a:cubicBezTo>
                <a:lnTo>
                  <a:pt x="160623" y="188305"/>
                </a:lnTo>
                <a:cubicBezTo>
                  <a:pt x="156790" y="187784"/>
                  <a:pt x="153033" y="186742"/>
                  <a:pt x="149498" y="185291"/>
                </a:cubicBezTo>
                <a:lnTo>
                  <a:pt x="136475" y="193960"/>
                </a:lnTo>
                <a:cubicBezTo>
                  <a:pt x="132569" y="196565"/>
                  <a:pt x="127397" y="196044"/>
                  <a:pt x="124085" y="192732"/>
                </a:cubicBezTo>
                <a:lnTo>
                  <a:pt x="116942" y="185589"/>
                </a:lnTo>
                <a:cubicBezTo>
                  <a:pt x="113630" y="182277"/>
                  <a:pt x="113109" y="177105"/>
                  <a:pt x="115714" y="173199"/>
                </a:cubicBezTo>
                <a:lnTo>
                  <a:pt x="124383" y="160176"/>
                </a:lnTo>
                <a:cubicBezTo>
                  <a:pt x="123676" y="158428"/>
                  <a:pt x="123044" y="156604"/>
                  <a:pt x="122523" y="154707"/>
                </a:cubicBezTo>
                <a:cubicBezTo>
                  <a:pt x="122002" y="152809"/>
                  <a:pt x="121667" y="150912"/>
                  <a:pt x="121407" y="149051"/>
                </a:cubicBezTo>
                <a:lnTo>
                  <a:pt x="107379" y="142131"/>
                </a:lnTo>
                <a:cubicBezTo>
                  <a:pt x="103175" y="140047"/>
                  <a:pt x="101054" y="135285"/>
                  <a:pt x="102245" y="130783"/>
                </a:cubicBezTo>
                <a:lnTo>
                  <a:pt x="104849" y="121034"/>
                </a:lnTo>
                <a:cubicBezTo>
                  <a:pt x="106077" y="116532"/>
                  <a:pt x="110282" y="113481"/>
                  <a:pt x="114970" y="113779"/>
                </a:cubicBezTo>
                <a:lnTo>
                  <a:pt x="130559" y="114784"/>
                </a:lnTo>
                <a:cubicBezTo>
                  <a:pt x="132904" y="111770"/>
                  <a:pt x="135620" y="108979"/>
                  <a:pt x="138708" y="106598"/>
                </a:cubicBezTo>
                <a:lnTo>
                  <a:pt x="137703" y="91046"/>
                </a:lnTo>
                <a:cubicBezTo>
                  <a:pt x="137406" y="86358"/>
                  <a:pt x="140457" y="82116"/>
                  <a:pt x="144959" y="80925"/>
                </a:cubicBezTo>
                <a:lnTo>
                  <a:pt x="154707" y="78321"/>
                </a:lnTo>
                <a:close/>
                <a:moveTo>
                  <a:pt x="166836" y="126504"/>
                </a:moveTo>
                <a:cubicBezTo>
                  <a:pt x="157801" y="126514"/>
                  <a:pt x="150474" y="133858"/>
                  <a:pt x="150484" y="142894"/>
                </a:cubicBezTo>
                <a:cubicBezTo>
                  <a:pt x="150494" y="151929"/>
                  <a:pt x="157838" y="159256"/>
                  <a:pt x="166874" y="159246"/>
                </a:cubicBezTo>
                <a:cubicBezTo>
                  <a:pt x="175909" y="159236"/>
                  <a:pt x="183236" y="151892"/>
                  <a:pt x="183226" y="142856"/>
                </a:cubicBezTo>
                <a:cubicBezTo>
                  <a:pt x="183216" y="133821"/>
                  <a:pt x="175872" y="126494"/>
                  <a:pt x="166836" y="126504"/>
                </a:cubicBezTo>
                <a:close/>
                <a:moveTo>
                  <a:pt x="83679" y="-16929"/>
                </a:moveTo>
                <a:lnTo>
                  <a:pt x="93427" y="-14325"/>
                </a:lnTo>
                <a:cubicBezTo>
                  <a:pt x="97929" y="-13097"/>
                  <a:pt x="100980" y="-8855"/>
                  <a:pt x="100682" y="-4204"/>
                </a:cubicBezTo>
                <a:lnTo>
                  <a:pt x="99678" y="11348"/>
                </a:lnTo>
                <a:cubicBezTo>
                  <a:pt x="102766" y="13729"/>
                  <a:pt x="105482" y="16483"/>
                  <a:pt x="107826" y="19534"/>
                </a:cubicBezTo>
                <a:lnTo>
                  <a:pt x="123453" y="18529"/>
                </a:lnTo>
                <a:cubicBezTo>
                  <a:pt x="128104" y="18231"/>
                  <a:pt x="132345" y="21282"/>
                  <a:pt x="133573" y="25784"/>
                </a:cubicBezTo>
                <a:lnTo>
                  <a:pt x="136178" y="35533"/>
                </a:lnTo>
                <a:cubicBezTo>
                  <a:pt x="137368" y="40035"/>
                  <a:pt x="135248" y="44797"/>
                  <a:pt x="131043" y="46881"/>
                </a:cubicBezTo>
                <a:lnTo>
                  <a:pt x="117016" y="53801"/>
                </a:lnTo>
                <a:cubicBezTo>
                  <a:pt x="116756" y="55699"/>
                  <a:pt x="116384" y="57596"/>
                  <a:pt x="115900" y="59457"/>
                </a:cubicBezTo>
                <a:cubicBezTo>
                  <a:pt x="115416" y="61317"/>
                  <a:pt x="114746" y="63178"/>
                  <a:pt x="114040" y="64926"/>
                </a:cubicBezTo>
                <a:lnTo>
                  <a:pt x="122709" y="77949"/>
                </a:lnTo>
                <a:cubicBezTo>
                  <a:pt x="125313" y="81855"/>
                  <a:pt x="124792" y="87027"/>
                  <a:pt x="121481" y="90339"/>
                </a:cubicBezTo>
                <a:lnTo>
                  <a:pt x="114337" y="97482"/>
                </a:lnTo>
                <a:cubicBezTo>
                  <a:pt x="111026" y="100794"/>
                  <a:pt x="105854" y="101315"/>
                  <a:pt x="101947" y="98710"/>
                </a:cubicBezTo>
                <a:lnTo>
                  <a:pt x="88925" y="90041"/>
                </a:lnTo>
                <a:cubicBezTo>
                  <a:pt x="85390" y="91492"/>
                  <a:pt x="81632" y="92534"/>
                  <a:pt x="77800" y="93055"/>
                </a:cubicBezTo>
                <a:lnTo>
                  <a:pt x="70879" y="107045"/>
                </a:lnTo>
                <a:cubicBezTo>
                  <a:pt x="68796" y="111249"/>
                  <a:pt x="64033" y="113370"/>
                  <a:pt x="59531" y="112179"/>
                </a:cubicBezTo>
                <a:lnTo>
                  <a:pt x="49783" y="109575"/>
                </a:lnTo>
                <a:cubicBezTo>
                  <a:pt x="45244" y="108347"/>
                  <a:pt x="42230" y="104105"/>
                  <a:pt x="42528" y="99454"/>
                </a:cubicBezTo>
                <a:lnTo>
                  <a:pt x="43532" y="83865"/>
                </a:lnTo>
                <a:cubicBezTo>
                  <a:pt x="40444" y="81483"/>
                  <a:pt x="37728" y="78730"/>
                  <a:pt x="35384" y="75679"/>
                </a:cubicBezTo>
                <a:lnTo>
                  <a:pt x="19757" y="76684"/>
                </a:lnTo>
                <a:cubicBezTo>
                  <a:pt x="15106" y="76981"/>
                  <a:pt x="10864" y="73930"/>
                  <a:pt x="9637" y="69428"/>
                </a:cubicBezTo>
                <a:lnTo>
                  <a:pt x="7032" y="59680"/>
                </a:lnTo>
                <a:cubicBezTo>
                  <a:pt x="5842" y="55178"/>
                  <a:pt x="7962" y="50416"/>
                  <a:pt x="12167" y="48332"/>
                </a:cubicBezTo>
                <a:lnTo>
                  <a:pt x="26194" y="41411"/>
                </a:lnTo>
                <a:cubicBezTo>
                  <a:pt x="26454" y="39514"/>
                  <a:pt x="26826" y="37654"/>
                  <a:pt x="27310" y="35756"/>
                </a:cubicBezTo>
                <a:cubicBezTo>
                  <a:pt x="27831" y="33858"/>
                  <a:pt x="28426" y="32035"/>
                  <a:pt x="29170" y="30287"/>
                </a:cubicBezTo>
                <a:lnTo>
                  <a:pt x="20501" y="17301"/>
                </a:lnTo>
                <a:cubicBezTo>
                  <a:pt x="17897" y="13395"/>
                  <a:pt x="18417" y="8223"/>
                  <a:pt x="21729" y="4911"/>
                </a:cubicBezTo>
                <a:lnTo>
                  <a:pt x="28873" y="-2232"/>
                </a:lnTo>
                <a:cubicBezTo>
                  <a:pt x="32184" y="-5544"/>
                  <a:pt x="37356" y="-6065"/>
                  <a:pt x="41263" y="-3460"/>
                </a:cubicBezTo>
                <a:lnTo>
                  <a:pt x="54285" y="5209"/>
                </a:lnTo>
                <a:cubicBezTo>
                  <a:pt x="57820" y="3758"/>
                  <a:pt x="61578" y="2716"/>
                  <a:pt x="65410" y="2195"/>
                </a:cubicBezTo>
                <a:lnTo>
                  <a:pt x="72330" y="-11795"/>
                </a:lnTo>
                <a:cubicBezTo>
                  <a:pt x="74414" y="-15999"/>
                  <a:pt x="79139" y="-18120"/>
                  <a:pt x="83679" y="-16929"/>
                </a:cubicBezTo>
                <a:close/>
                <a:moveTo>
                  <a:pt x="71586" y="31254"/>
                </a:moveTo>
                <a:cubicBezTo>
                  <a:pt x="62551" y="31254"/>
                  <a:pt x="55215" y="38590"/>
                  <a:pt x="55215" y="47625"/>
                </a:cubicBezTo>
                <a:cubicBezTo>
                  <a:pt x="55215" y="56660"/>
                  <a:pt x="62551" y="63996"/>
                  <a:pt x="71586" y="63996"/>
                </a:cubicBezTo>
                <a:cubicBezTo>
                  <a:pt x="80622" y="63996"/>
                  <a:pt x="87957" y="56660"/>
                  <a:pt x="87957" y="47625"/>
                </a:cubicBezTo>
                <a:cubicBezTo>
                  <a:pt x="87957" y="38590"/>
                  <a:pt x="80622" y="31254"/>
                  <a:pt x="71586" y="31254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7" name="Text 5"/>
          <p:cNvSpPr/>
          <p:nvPr/>
        </p:nvSpPr>
        <p:spPr>
          <a:xfrm>
            <a:off x="809625" y="1143000"/>
            <a:ext cx="507682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Formation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71500" y="1524000"/>
            <a:ext cx="52959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Positive statement → </a:t>
            </a:r>
            <a:r>
              <a:rPr lang="en-US" sz="120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Negative tag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71500" y="1866900"/>
            <a:ext cx="52959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Negative statement → </a:t>
            </a:r>
            <a:r>
              <a:rPr lang="en-US" sz="120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Positive tag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571500" y="2209800"/>
            <a:ext cx="5219700" cy="419100"/>
          </a:xfrm>
          <a:custGeom>
            <a:avLst/>
            <a:gdLst/>
            <a:ahLst/>
            <a:cxnLst/>
            <a:rect l="l" t="t" r="r" b="b"/>
            <a:pathLst>
              <a:path w="5219700" h="419100">
                <a:moveTo>
                  <a:pt x="38100" y="0"/>
                </a:moveTo>
                <a:lnTo>
                  <a:pt x="5181600" y="0"/>
                </a:lnTo>
                <a:cubicBezTo>
                  <a:pt x="5202642" y="0"/>
                  <a:pt x="5219700" y="17058"/>
                  <a:pt x="5219700" y="38100"/>
                </a:cubicBezTo>
                <a:lnTo>
                  <a:pt x="5219700" y="381000"/>
                </a:lnTo>
                <a:cubicBezTo>
                  <a:pt x="5219700" y="402042"/>
                  <a:pt x="5202642" y="419100"/>
                  <a:pt x="5181600" y="419100"/>
                </a:cubicBezTo>
                <a:lnTo>
                  <a:pt x="38100" y="419100"/>
                </a:lnTo>
                <a:cubicBezTo>
                  <a:pt x="17058" y="419100"/>
                  <a:pt x="0" y="402042"/>
                  <a:pt x="0" y="3810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3498DB"/>
          </a:solidFill>
          <a:ln/>
        </p:spPr>
      </p:sp>
      <p:sp>
        <p:nvSpPr>
          <p:cNvPr id="11" name="Text 9"/>
          <p:cNvSpPr/>
          <p:nvPr/>
        </p:nvSpPr>
        <p:spPr>
          <a:xfrm>
            <a:off x="685800" y="232410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"It's a nice day,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isn't it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?"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571500" y="2705100"/>
            <a:ext cx="5219700" cy="419100"/>
          </a:xfrm>
          <a:custGeom>
            <a:avLst/>
            <a:gdLst/>
            <a:ahLst/>
            <a:cxnLst/>
            <a:rect l="l" t="t" r="r" b="b"/>
            <a:pathLst>
              <a:path w="5219700" h="419100">
                <a:moveTo>
                  <a:pt x="38100" y="0"/>
                </a:moveTo>
                <a:lnTo>
                  <a:pt x="5181600" y="0"/>
                </a:lnTo>
                <a:cubicBezTo>
                  <a:pt x="5202642" y="0"/>
                  <a:pt x="5219700" y="17058"/>
                  <a:pt x="5219700" y="38100"/>
                </a:cubicBezTo>
                <a:lnTo>
                  <a:pt x="5219700" y="381000"/>
                </a:lnTo>
                <a:cubicBezTo>
                  <a:pt x="5219700" y="402042"/>
                  <a:pt x="5202642" y="419100"/>
                  <a:pt x="5181600" y="419100"/>
                </a:cubicBezTo>
                <a:lnTo>
                  <a:pt x="38100" y="419100"/>
                </a:lnTo>
                <a:cubicBezTo>
                  <a:pt x="17058" y="419100"/>
                  <a:pt x="0" y="402042"/>
                  <a:pt x="0" y="3810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13" name="Text 11"/>
          <p:cNvSpPr/>
          <p:nvPr/>
        </p:nvSpPr>
        <p:spPr>
          <a:xfrm>
            <a:off x="685800" y="281940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"You haven't met my mother,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have you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?"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571500" y="3200400"/>
            <a:ext cx="5219700" cy="419100"/>
          </a:xfrm>
          <a:custGeom>
            <a:avLst/>
            <a:gdLst/>
            <a:ahLst/>
            <a:cxnLst/>
            <a:rect l="l" t="t" r="r" b="b"/>
            <a:pathLst>
              <a:path w="5219700" h="419100">
                <a:moveTo>
                  <a:pt x="38100" y="0"/>
                </a:moveTo>
                <a:lnTo>
                  <a:pt x="5181600" y="0"/>
                </a:lnTo>
                <a:cubicBezTo>
                  <a:pt x="5202642" y="0"/>
                  <a:pt x="5219700" y="17058"/>
                  <a:pt x="5219700" y="38100"/>
                </a:cubicBezTo>
                <a:lnTo>
                  <a:pt x="5219700" y="381000"/>
                </a:lnTo>
                <a:cubicBezTo>
                  <a:pt x="5219700" y="402042"/>
                  <a:pt x="5202642" y="419100"/>
                  <a:pt x="5181600" y="419100"/>
                </a:cubicBezTo>
                <a:lnTo>
                  <a:pt x="38100" y="419100"/>
                </a:lnTo>
                <a:cubicBezTo>
                  <a:pt x="17058" y="419100"/>
                  <a:pt x="0" y="402042"/>
                  <a:pt x="0" y="3810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15" name="Text 13"/>
          <p:cNvSpPr/>
          <p:nvPr/>
        </p:nvSpPr>
        <p:spPr>
          <a:xfrm>
            <a:off x="685800" y="331470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"You live in Spain,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don't you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?"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6210300" y="952500"/>
            <a:ext cx="5600700" cy="2857500"/>
          </a:xfrm>
          <a:custGeom>
            <a:avLst/>
            <a:gdLst/>
            <a:ahLst/>
            <a:cxnLst/>
            <a:rect l="l" t="t" r="r" b="b"/>
            <a:pathLst>
              <a:path w="5600700" h="2857500">
                <a:moveTo>
                  <a:pt x="76210" y="0"/>
                </a:moveTo>
                <a:lnTo>
                  <a:pt x="5524490" y="0"/>
                </a:lnTo>
                <a:cubicBezTo>
                  <a:pt x="5566580" y="0"/>
                  <a:pt x="5600700" y="34120"/>
                  <a:pt x="5600700" y="76210"/>
                </a:cubicBezTo>
                <a:lnTo>
                  <a:pt x="5600700" y="2781290"/>
                </a:lnTo>
                <a:cubicBezTo>
                  <a:pt x="5600700" y="2823380"/>
                  <a:pt x="5566580" y="2857500"/>
                  <a:pt x="5524490" y="2857500"/>
                </a:cubicBezTo>
                <a:lnTo>
                  <a:pt x="76210" y="2857500"/>
                </a:lnTo>
                <a:cubicBezTo>
                  <a:pt x="34120" y="2857500"/>
                  <a:pt x="0" y="2823380"/>
                  <a:pt x="0" y="2781290"/>
                </a:cubicBezTo>
                <a:lnTo>
                  <a:pt x="0" y="76210"/>
                </a:lnTo>
                <a:cubicBezTo>
                  <a:pt x="0" y="34148"/>
                  <a:pt x="34148" y="0"/>
                  <a:pt x="76210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8575" dist="9525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424613" y="1181100"/>
            <a:ext cx="190500" cy="190500"/>
          </a:xfrm>
          <a:custGeom>
            <a:avLst/>
            <a:gdLst/>
            <a:ahLst/>
            <a:cxnLst/>
            <a:rect l="l" t="t" r="r" b="b"/>
            <a:pathLst>
              <a:path w="190500" h="190500">
                <a:moveTo>
                  <a:pt x="95250" y="178594"/>
                </a:moveTo>
                <a:cubicBezTo>
                  <a:pt x="147861" y="178594"/>
                  <a:pt x="190500" y="138596"/>
                  <a:pt x="190500" y="89297"/>
                </a:cubicBezTo>
                <a:cubicBezTo>
                  <a:pt x="190500" y="39998"/>
                  <a:pt x="147861" y="0"/>
                  <a:pt x="95250" y="0"/>
                </a:cubicBezTo>
                <a:cubicBezTo>
                  <a:pt x="42639" y="0"/>
                  <a:pt x="0" y="39998"/>
                  <a:pt x="0" y="89297"/>
                </a:cubicBezTo>
                <a:cubicBezTo>
                  <a:pt x="0" y="109500"/>
                  <a:pt x="7144" y="128104"/>
                  <a:pt x="19199" y="143061"/>
                </a:cubicBezTo>
                <a:lnTo>
                  <a:pt x="1042" y="177403"/>
                </a:lnTo>
                <a:cubicBezTo>
                  <a:pt x="-744" y="180752"/>
                  <a:pt x="-186" y="184845"/>
                  <a:pt x="2381" y="187635"/>
                </a:cubicBezTo>
                <a:cubicBezTo>
                  <a:pt x="4949" y="190426"/>
                  <a:pt x="9004" y="191281"/>
                  <a:pt x="12464" y="189793"/>
                </a:cubicBezTo>
                <a:lnTo>
                  <a:pt x="56517" y="170929"/>
                </a:lnTo>
                <a:cubicBezTo>
                  <a:pt x="68349" y="175840"/>
                  <a:pt x="81446" y="178594"/>
                  <a:pt x="95250" y="178594"/>
                </a:cubicBezTo>
                <a:close/>
                <a:moveTo>
                  <a:pt x="47625" y="77391"/>
                </a:moveTo>
                <a:cubicBezTo>
                  <a:pt x="54196" y="77391"/>
                  <a:pt x="59531" y="82726"/>
                  <a:pt x="59531" y="89297"/>
                </a:cubicBezTo>
                <a:cubicBezTo>
                  <a:pt x="59531" y="95868"/>
                  <a:pt x="54196" y="101203"/>
                  <a:pt x="47625" y="101203"/>
                </a:cubicBezTo>
                <a:cubicBezTo>
                  <a:pt x="41054" y="101203"/>
                  <a:pt x="35719" y="95868"/>
                  <a:pt x="35719" y="89297"/>
                </a:cubicBezTo>
                <a:cubicBezTo>
                  <a:pt x="35719" y="82726"/>
                  <a:pt x="41054" y="77391"/>
                  <a:pt x="47625" y="77391"/>
                </a:cubicBezTo>
                <a:close/>
                <a:moveTo>
                  <a:pt x="95250" y="77391"/>
                </a:moveTo>
                <a:cubicBezTo>
                  <a:pt x="101821" y="77391"/>
                  <a:pt x="107156" y="82726"/>
                  <a:pt x="107156" y="89297"/>
                </a:cubicBezTo>
                <a:cubicBezTo>
                  <a:pt x="107156" y="95868"/>
                  <a:pt x="101821" y="101203"/>
                  <a:pt x="95250" y="101203"/>
                </a:cubicBezTo>
                <a:cubicBezTo>
                  <a:pt x="88679" y="101203"/>
                  <a:pt x="83344" y="95868"/>
                  <a:pt x="83344" y="89297"/>
                </a:cubicBezTo>
                <a:cubicBezTo>
                  <a:pt x="83344" y="82726"/>
                  <a:pt x="88679" y="77391"/>
                  <a:pt x="95250" y="77391"/>
                </a:cubicBezTo>
                <a:close/>
                <a:moveTo>
                  <a:pt x="130969" y="89297"/>
                </a:moveTo>
                <a:cubicBezTo>
                  <a:pt x="130969" y="82726"/>
                  <a:pt x="136304" y="77391"/>
                  <a:pt x="142875" y="77391"/>
                </a:cubicBezTo>
                <a:cubicBezTo>
                  <a:pt x="149446" y="77391"/>
                  <a:pt x="154781" y="82726"/>
                  <a:pt x="154781" y="89297"/>
                </a:cubicBezTo>
                <a:cubicBezTo>
                  <a:pt x="154781" y="95868"/>
                  <a:pt x="149446" y="101203"/>
                  <a:pt x="142875" y="101203"/>
                </a:cubicBezTo>
                <a:cubicBezTo>
                  <a:pt x="136304" y="101203"/>
                  <a:pt x="130969" y="95868"/>
                  <a:pt x="130969" y="89297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18" name="Text 16"/>
          <p:cNvSpPr/>
          <p:nvPr/>
        </p:nvSpPr>
        <p:spPr>
          <a:xfrm>
            <a:off x="6638925" y="1143000"/>
            <a:ext cx="507682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Intonation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6400800" y="1524000"/>
            <a:ext cx="52959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Rising intonation = </a:t>
            </a:r>
            <a:r>
              <a:rPr lang="en-US" sz="120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real question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6400800" y="1866900"/>
            <a:ext cx="52959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Falling intonation = </a:t>
            </a:r>
            <a:r>
              <a:rPr lang="en-US" sz="120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confirmation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6400800" y="2209800"/>
            <a:ext cx="5219700" cy="609600"/>
          </a:xfrm>
          <a:custGeom>
            <a:avLst/>
            <a:gdLst/>
            <a:ahLst/>
            <a:cxnLst/>
            <a:rect l="l" t="t" r="r" b="b"/>
            <a:pathLst>
              <a:path w="5219700" h="609600">
                <a:moveTo>
                  <a:pt x="38100" y="0"/>
                </a:moveTo>
                <a:lnTo>
                  <a:pt x="5181600" y="0"/>
                </a:lnTo>
                <a:cubicBezTo>
                  <a:pt x="5202628" y="0"/>
                  <a:pt x="5219700" y="17072"/>
                  <a:pt x="5219700" y="38100"/>
                </a:cubicBezTo>
                <a:lnTo>
                  <a:pt x="5219700" y="571500"/>
                </a:lnTo>
                <a:cubicBezTo>
                  <a:pt x="5219700" y="592528"/>
                  <a:pt x="5202628" y="609600"/>
                  <a:pt x="5181600" y="609600"/>
                </a:cubicBezTo>
                <a:lnTo>
                  <a:pt x="38100" y="609600"/>
                </a:lnTo>
                <a:cubicBezTo>
                  <a:pt x="17072" y="609600"/>
                  <a:pt x="0" y="592528"/>
                  <a:pt x="0" y="5715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3498DB"/>
          </a:solidFill>
          <a:ln/>
        </p:spPr>
      </p:sp>
      <p:sp>
        <p:nvSpPr>
          <p:cNvPr id="22" name="Text 20"/>
          <p:cNvSpPr/>
          <p:nvPr/>
        </p:nvSpPr>
        <p:spPr>
          <a:xfrm>
            <a:off x="6515100" y="232410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"You're not going out today,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are you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?" ↗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515100" y="2552700"/>
            <a:ext cx="5048250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900" dirty="0">
                <a:solidFill>
                  <a:srgbClr val="34495E">
                    <a:alpha val="7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 don't know - I'm asking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6400800" y="2895488"/>
            <a:ext cx="5219700" cy="609600"/>
          </a:xfrm>
          <a:custGeom>
            <a:avLst/>
            <a:gdLst/>
            <a:ahLst/>
            <a:cxnLst/>
            <a:rect l="l" t="t" r="r" b="b"/>
            <a:pathLst>
              <a:path w="5219700" h="609600">
                <a:moveTo>
                  <a:pt x="38100" y="0"/>
                </a:moveTo>
                <a:lnTo>
                  <a:pt x="5181600" y="0"/>
                </a:lnTo>
                <a:cubicBezTo>
                  <a:pt x="5202628" y="0"/>
                  <a:pt x="5219700" y="17072"/>
                  <a:pt x="5219700" y="38100"/>
                </a:cubicBezTo>
                <a:lnTo>
                  <a:pt x="5219700" y="571500"/>
                </a:lnTo>
                <a:cubicBezTo>
                  <a:pt x="5219700" y="592528"/>
                  <a:pt x="5202628" y="609600"/>
                  <a:pt x="5181600" y="609600"/>
                </a:cubicBezTo>
                <a:lnTo>
                  <a:pt x="38100" y="609600"/>
                </a:lnTo>
                <a:cubicBezTo>
                  <a:pt x="17072" y="609600"/>
                  <a:pt x="0" y="592528"/>
                  <a:pt x="0" y="5715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25" name="Text 23"/>
          <p:cNvSpPr/>
          <p:nvPr/>
        </p:nvSpPr>
        <p:spPr>
          <a:xfrm>
            <a:off x="6515100" y="3009788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"It's a nice day,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isn't it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?" ↘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6515100" y="3238388"/>
            <a:ext cx="5048250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900" dirty="0">
                <a:solidFill>
                  <a:srgbClr val="34495E">
                    <a:alpha val="7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 know it is - just confirming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381000" y="3962400"/>
            <a:ext cx="11430000" cy="1905000"/>
          </a:xfrm>
          <a:custGeom>
            <a:avLst/>
            <a:gdLst/>
            <a:ahLst/>
            <a:cxnLst/>
            <a:rect l="l" t="t" r="r" b="b"/>
            <a:pathLst>
              <a:path w="11430000" h="1905000">
                <a:moveTo>
                  <a:pt x="76200" y="0"/>
                </a:moveTo>
                <a:lnTo>
                  <a:pt x="11353800" y="0"/>
                </a:lnTo>
                <a:cubicBezTo>
                  <a:pt x="11395856" y="0"/>
                  <a:pt x="11430000" y="34144"/>
                  <a:pt x="11430000" y="76200"/>
                </a:cubicBezTo>
                <a:lnTo>
                  <a:pt x="11430000" y="1828800"/>
                </a:lnTo>
                <a:cubicBezTo>
                  <a:pt x="11430000" y="1870856"/>
                  <a:pt x="11395856" y="1905000"/>
                  <a:pt x="11353800" y="1905000"/>
                </a:cubicBezTo>
                <a:lnTo>
                  <a:pt x="76200" y="1905000"/>
                </a:lnTo>
                <a:cubicBezTo>
                  <a:pt x="34144" y="1905000"/>
                  <a:pt x="0" y="1870856"/>
                  <a:pt x="0" y="1828800"/>
                </a:cubicBezTo>
                <a:lnTo>
                  <a:pt x="0" y="76200"/>
                </a:lnTo>
                <a:cubicBezTo>
                  <a:pt x="0" y="34144"/>
                  <a:pt x="34144" y="0"/>
                  <a:pt x="76200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8575" dist="9525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595313" y="4191000"/>
            <a:ext cx="190500" cy="190500"/>
          </a:xfrm>
          <a:custGeom>
            <a:avLst/>
            <a:gdLst/>
            <a:ahLst/>
            <a:cxnLst/>
            <a:rect l="l" t="t" r="r" b="b"/>
            <a:pathLst>
              <a:path w="190500" h="190500">
                <a:moveTo>
                  <a:pt x="14883" y="17859"/>
                </a:moveTo>
                <a:cubicBezTo>
                  <a:pt x="9934" y="17859"/>
                  <a:pt x="5953" y="21841"/>
                  <a:pt x="5953" y="26789"/>
                </a:cubicBezTo>
                <a:lnTo>
                  <a:pt x="5953" y="44648"/>
                </a:lnTo>
                <a:cubicBezTo>
                  <a:pt x="5953" y="49597"/>
                  <a:pt x="9934" y="53578"/>
                  <a:pt x="14883" y="53578"/>
                </a:cubicBezTo>
                <a:lnTo>
                  <a:pt x="32742" y="53578"/>
                </a:lnTo>
                <a:cubicBezTo>
                  <a:pt x="37691" y="53578"/>
                  <a:pt x="41672" y="49597"/>
                  <a:pt x="41672" y="44648"/>
                </a:cubicBezTo>
                <a:lnTo>
                  <a:pt x="41672" y="26789"/>
                </a:lnTo>
                <a:cubicBezTo>
                  <a:pt x="41672" y="21841"/>
                  <a:pt x="37691" y="17859"/>
                  <a:pt x="32742" y="17859"/>
                </a:cubicBezTo>
                <a:lnTo>
                  <a:pt x="14883" y="17859"/>
                </a:lnTo>
                <a:close/>
                <a:moveTo>
                  <a:pt x="71438" y="23812"/>
                </a:moveTo>
                <a:cubicBezTo>
                  <a:pt x="64852" y="23812"/>
                  <a:pt x="59531" y="29133"/>
                  <a:pt x="59531" y="35719"/>
                </a:cubicBezTo>
                <a:cubicBezTo>
                  <a:pt x="59531" y="42304"/>
                  <a:pt x="64852" y="47625"/>
                  <a:pt x="71438" y="47625"/>
                </a:cubicBezTo>
                <a:lnTo>
                  <a:pt x="178594" y="47625"/>
                </a:lnTo>
                <a:cubicBezTo>
                  <a:pt x="185179" y="47625"/>
                  <a:pt x="190500" y="42304"/>
                  <a:pt x="190500" y="35719"/>
                </a:cubicBezTo>
                <a:cubicBezTo>
                  <a:pt x="190500" y="29133"/>
                  <a:pt x="185179" y="23812"/>
                  <a:pt x="178594" y="23812"/>
                </a:cubicBezTo>
                <a:lnTo>
                  <a:pt x="71438" y="23812"/>
                </a:lnTo>
                <a:close/>
                <a:moveTo>
                  <a:pt x="71438" y="83344"/>
                </a:moveTo>
                <a:cubicBezTo>
                  <a:pt x="64852" y="83344"/>
                  <a:pt x="59531" y="88664"/>
                  <a:pt x="59531" y="95250"/>
                </a:cubicBezTo>
                <a:cubicBezTo>
                  <a:pt x="59531" y="101836"/>
                  <a:pt x="64852" y="107156"/>
                  <a:pt x="71438" y="107156"/>
                </a:cubicBezTo>
                <a:lnTo>
                  <a:pt x="178594" y="107156"/>
                </a:lnTo>
                <a:cubicBezTo>
                  <a:pt x="185179" y="107156"/>
                  <a:pt x="190500" y="101836"/>
                  <a:pt x="190500" y="95250"/>
                </a:cubicBezTo>
                <a:cubicBezTo>
                  <a:pt x="190500" y="88664"/>
                  <a:pt x="185179" y="83344"/>
                  <a:pt x="178594" y="83344"/>
                </a:cubicBezTo>
                <a:lnTo>
                  <a:pt x="71438" y="83344"/>
                </a:lnTo>
                <a:close/>
                <a:moveTo>
                  <a:pt x="71438" y="142875"/>
                </a:moveTo>
                <a:cubicBezTo>
                  <a:pt x="64852" y="142875"/>
                  <a:pt x="59531" y="148196"/>
                  <a:pt x="59531" y="154781"/>
                </a:cubicBezTo>
                <a:cubicBezTo>
                  <a:pt x="59531" y="161367"/>
                  <a:pt x="64852" y="166688"/>
                  <a:pt x="71438" y="166688"/>
                </a:cubicBezTo>
                <a:lnTo>
                  <a:pt x="178594" y="166688"/>
                </a:lnTo>
                <a:cubicBezTo>
                  <a:pt x="185179" y="166688"/>
                  <a:pt x="190500" y="161367"/>
                  <a:pt x="190500" y="154781"/>
                </a:cubicBezTo>
                <a:cubicBezTo>
                  <a:pt x="190500" y="148196"/>
                  <a:pt x="185179" y="142875"/>
                  <a:pt x="178594" y="142875"/>
                </a:cubicBezTo>
                <a:lnTo>
                  <a:pt x="71438" y="142875"/>
                </a:lnTo>
                <a:close/>
                <a:moveTo>
                  <a:pt x="5953" y="86320"/>
                </a:moveTo>
                <a:lnTo>
                  <a:pt x="5953" y="104180"/>
                </a:lnTo>
                <a:cubicBezTo>
                  <a:pt x="5953" y="109128"/>
                  <a:pt x="9934" y="113109"/>
                  <a:pt x="14883" y="113109"/>
                </a:cubicBezTo>
                <a:lnTo>
                  <a:pt x="32742" y="113109"/>
                </a:lnTo>
                <a:cubicBezTo>
                  <a:pt x="37691" y="113109"/>
                  <a:pt x="41672" y="109128"/>
                  <a:pt x="41672" y="104180"/>
                </a:cubicBezTo>
                <a:lnTo>
                  <a:pt x="41672" y="86320"/>
                </a:lnTo>
                <a:cubicBezTo>
                  <a:pt x="41672" y="81372"/>
                  <a:pt x="37691" y="77391"/>
                  <a:pt x="32742" y="77391"/>
                </a:cubicBezTo>
                <a:lnTo>
                  <a:pt x="14883" y="77391"/>
                </a:lnTo>
                <a:cubicBezTo>
                  <a:pt x="9934" y="77391"/>
                  <a:pt x="5953" y="81372"/>
                  <a:pt x="5953" y="86320"/>
                </a:cubicBezTo>
                <a:close/>
                <a:moveTo>
                  <a:pt x="14883" y="136922"/>
                </a:moveTo>
                <a:cubicBezTo>
                  <a:pt x="9934" y="136922"/>
                  <a:pt x="5953" y="140903"/>
                  <a:pt x="5953" y="145852"/>
                </a:cubicBezTo>
                <a:lnTo>
                  <a:pt x="5953" y="163711"/>
                </a:lnTo>
                <a:cubicBezTo>
                  <a:pt x="5953" y="168659"/>
                  <a:pt x="9934" y="172641"/>
                  <a:pt x="14883" y="172641"/>
                </a:cubicBezTo>
                <a:lnTo>
                  <a:pt x="32742" y="172641"/>
                </a:lnTo>
                <a:cubicBezTo>
                  <a:pt x="37691" y="172641"/>
                  <a:pt x="41672" y="168659"/>
                  <a:pt x="41672" y="163711"/>
                </a:cubicBezTo>
                <a:lnTo>
                  <a:pt x="41672" y="145852"/>
                </a:lnTo>
                <a:cubicBezTo>
                  <a:pt x="41672" y="140903"/>
                  <a:pt x="37691" y="136922"/>
                  <a:pt x="32742" y="136922"/>
                </a:cubicBezTo>
                <a:lnTo>
                  <a:pt x="14883" y="136922"/>
                </a:ln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29" name="Text 27"/>
          <p:cNvSpPr/>
          <p:nvPr/>
        </p:nvSpPr>
        <p:spPr>
          <a:xfrm>
            <a:off x="809625" y="4152900"/>
            <a:ext cx="1090612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Examples by Tense</a:t>
            </a:r>
            <a:endParaRPr lang="en-US" sz="1600" dirty="0"/>
          </a:p>
        </p:txBody>
      </p:sp>
      <p:sp>
        <p:nvSpPr>
          <p:cNvPr id="30" name="Shape 28"/>
          <p:cNvSpPr/>
          <p:nvPr/>
        </p:nvSpPr>
        <p:spPr>
          <a:xfrm>
            <a:off x="571500" y="4533900"/>
            <a:ext cx="3581400" cy="533400"/>
          </a:xfrm>
          <a:custGeom>
            <a:avLst/>
            <a:gdLst/>
            <a:ahLst/>
            <a:cxnLst/>
            <a:rect l="l" t="t" r="r" b="b"/>
            <a:pathLst>
              <a:path w="3581400" h="533400">
                <a:moveTo>
                  <a:pt x="38101" y="0"/>
                </a:moveTo>
                <a:lnTo>
                  <a:pt x="3543299" y="0"/>
                </a:lnTo>
                <a:cubicBezTo>
                  <a:pt x="3564342" y="0"/>
                  <a:pt x="3581400" y="17058"/>
                  <a:pt x="3581400" y="38101"/>
                </a:cubicBezTo>
                <a:lnTo>
                  <a:pt x="3581400" y="495299"/>
                </a:lnTo>
                <a:cubicBezTo>
                  <a:pt x="3581400" y="516342"/>
                  <a:pt x="3564342" y="533400"/>
                  <a:pt x="3543299" y="533400"/>
                </a:cubicBezTo>
                <a:lnTo>
                  <a:pt x="38101" y="533400"/>
                </a:lnTo>
                <a:cubicBezTo>
                  <a:pt x="17058" y="533400"/>
                  <a:pt x="0" y="516342"/>
                  <a:pt x="0" y="495299"/>
                </a:cubicBezTo>
                <a:lnTo>
                  <a:pt x="0" y="38101"/>
                </a:lnTo>
                <a:cubicBezTo>
                  <a:pt x="0" y="17072"/>
                  <a:pt x="17072" y="0"/>
                  <a:pt x="38101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31" name="Text 29"/>
          <p:cNvSpPr/>
          <p:nvPr/>
        </p:nvSpPr>
        <p:spPr>
          <a:xfrm>
            <a:off x="647700" y="4625355"/>
            <a:ext cx="956429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Present Simple: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647700" y="4800600"/>
            <a:ext cx="34956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"You like coffee,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don't you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?"</a:t>
            </a:r>
            <a:endParaRPr lang="en-US" sz="1600" dirty="0"/>
          </a:p>
        </p:txBody>
      </p:sp>
      <p:sp>
        <p:nvSpPr>
          <p:cNvPr id="33" name="Shape 31"/>
          <p:cNvSpPr/>
          <p:nvPr/>
        </p:nvSpPr>
        <p:spPr>
          <a:xfrm>
            <a:off x="571500" y="5143500"/>
            <a:ext cx="3581400" cy="533400"/>
          </a:xfrm>
          <a:custGeom>
            <a:avLst/>
            <a:gdLst/>
            <a:ahLst/>
            <a:cxnLst/>
            <a:rect l="l" t="t" r="r" b="b"/>
            <a:pathLst>
              <a:path w="3581400" h="533400">
                <a:moveTo>
                  <a:pt x="38101" y="0"/>
                </a:moveTo>
                <a:lnTo>
                  <a:pt x="3543299" y="0"/>
                </a:lnTo>
                <a:cubicBezTo>
                  <a:pt x="3564342" y="0"/>
                  <a:pt x="3581400" y="17058"/>
                  <a:pt x="3581400" y="38101"/>
                </a:cubicBezTo>
                <a:lnTo>
                  <a:pt x="3581400" y="495299"/>
                </a:lnTo>
                <a:cubicBezTo>
                  <a:pt x="3581400" y="516342"/>
                  <a:pt x="3564342" y="533400"/>
                  <a:pt x="3543299" y="533400"/>
                </a:cubicBezTo>
                <a:lnTo>
                  <a:pt x="38101" y="533400"/>
                </a:lnTo>
                <a:cubicBezTo>
                  <a:pt x="17058" y="533400"/>
                  <a:pt x="0" y="516342"/>
                  <a:pt x="0" y="495299"/>
                </a:cubicBezTo>
                <a:lnTo>
                  <a:pt x="0" y="38101"/>
                </a:lnTo>
                <a:cubicBezTo>
                  <a:pt x="0" y="17072"/>
                  <a:pt x="17072" y="0"/>
                  <a:pt x="38101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34" name="Text 32"/>
          <p:cNvSpPr/>
          <p:nvPr/>
        </p:nvSpPr>
        <p:spPr>
          <a:xfrm>
            <a:off x="647700" y="5234955"/>
            <a:ext cx="1217295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Present Continuous:</a:t>
            </a:r>
            <a:endParaRPr lang="en-US" sz="1600" dirty="0"/>
          </a:p>
        </p:txBody>
      </p:sp>
      <p:sp>
        <p:nvSpPr>
          <p:cNvPr id="35" name="Text 33"/>
          <p:cNvSpPr/>
          <p:nvPr/>
        </p:nvSpPr>
        <p:spPr>
          <a:xfrm>
            <a:off x="647700" y="5410200"/>
            <a:ext cx="34956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"You're coming,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aren't you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?"</a:t>
            </a:r>
            <a:endParaRPr lang="en-US" sz="1600" dirty="0"/>
          </a:p>
        </p:txBody>
      </p:sp>
      <p:sp>
        <p:nvSpPr>
          <p:cNvPr id="36" name="Shape 34"/>
          <p:cNvSpPr/>
          <p:nvPr/>
        </p:nvSpPr>
        <p:spPr>
          <a:xfrm>
            <a:off x="4305300" y="4533900"/>
            <a:ext cx="3581400" cy="533400"/>
          </a:xfrm>
          <a:custGeom>
            <a:avLst/>
            <a:gdLst/>
            <a:ahLst/>
            <a:cxnLst/>
            <a:rect l="l" t="t" r="r" b="b"/>
            <a:pathLst>
              <a:path w="3581400" h="533400">
                <a:moveTo>
                  <a:pt x="38101" y="0"/>
                </a:moveTo>
                <a:lnTo>
                  <a:pt x="3543299" y="0"/>
                </a:lnTo>
                <a:cubicBezTo>
                  <a:pt x="3564342" y="0"/>
                  <a:pt x="3581400" y="17058"/>
                  <a:pt x="3581400" y="38101"/>
                </a:cubicBezTo>
                <a:lnTo>
                  <a:pt x="3581400" y="495299"/>
                </a:lnTo>
                <a:cubicBezTo>
                  <a:pt x="3581400" y="516342"/>
                  <a:pt x="3564342" y="533400"/>
                  <a:pt x="3543299" y="533400"/>
                </a:cubicBezTo>
                <a:lnTo>
                  <a:pt x="38101" y="533400"/>
                </a:lnTo>
                <a:cubicBezTo>
                  <a:pt x="17058" y="533400"/>
                  <a:pt x="0" y="516342"/>
                  <a:pt x="0" y="495299"/>
                </a:cubicBezTo>
                <a:lnTo>
                  <a:pt x="0" y="38101"/>
                </a:lnTo>
                <a:cubicBezTo>
                  <a:pt x="0" y="17072"/>
                  <a:pt x="17072" y="0"/>
                  <a:pt x="38101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37" name="Text 35"/>
          <p:cNvSpPr/>
          <p:nvPr/>
        </p:nvSpPr>
        <p:spPr>
          <a:xfrm>
            <a:off x="4381500" y="4625355"/>
            <a:ext cx="764738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Past Simple:</a:t>
            </a:r>
            <a:endParaRPr lang="en-US" sz="1600" dirty="0"/>
          </a:p>
        </p:txBody>
      </p:sp>
      <p:sp>
        <p:nvSpPr>
          <p:cNvPr id="38" name="Text 36"/>
          <p:cNvSpPr/>
          <p:nvPr/>
        </p:nvSpPr>
        <p:spPr>
          <a:xfrm>
            <a:off x="4381500" y="4800600"/>
            <a:ext cx="34956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"She went home,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didn't she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?"</a:t>
            </a:r>
            <a:endParaRPr lang="en-US" sz="1600" dirty="0"/>
          </a:p>
        </p:txBody>
      </p:sp>
      <p:sp>
        <p:nvSpPr>
          <p:cNvPr id="39" name="Shape 37"/>
          <p:cNvSpPr/>
          <p:nvPr/>
        </p:nvSpPr>
        <p:spPr>
          <a:xfrm>
            <a:off x="4305300" y="5143500"/>
            <a:ext cx="3581400" cy="533400"/>
          </a:xfrm>
          <a:custGeom>
            <a:avLst/>
            <a:gdLst/>
            <a:ahLst/>
            <a:cxnLst/>
            <a:rect l="l" t="t" r="r" b="b"/>
            <a:pathLst>
              <a:path w="3581400" h="533400">
                <a:moveTo>
                  <a:pt x="38101" y="0"/>
                </a:moveTo>
                <a:lnTo>
                  <a:pt x="3543299" y="0"/>
                </a:lnTo>
                <a:cubicBezTo>
                  <a:pt x="3564342" y="0"/>
                  <a:pt x="3581400" y="17058"/>
                  <a:pt x="3581400" y="38101"/>
                </a:cubicBezTo>
                <a:lnTo>
                  <a:pt x="3581400" y="495299"/>
                </a:lnTo>
                <a:cubicBezTo>
                  <a:pt x="3581400" y="516342"/>
                  <a:pt x="3564342" y="533400"/>
                  <a:pt x="3543299" y="533400"/>
                </a:cubicBezTo>
                <a:lnTo>
                  <a:pt x="38101" y="533400"/>
                </a:lnTo>
                <a:cubicBezTo>
                  <a:pt x="17058" y="533400"/>
                  <a:pt x="0" y="516342"/>
                  <a:pt x="0" y="495299"/>
                </a:cubicBezTo>
                <a:lnTo>
                  <a:pt x="0" y="38101"/>
                </a:lnTo>
                <a:cubicBezTo>
                  <a:pt x="0" y="17072"/>
                  <a:pt x="17072" y="0"/>
                  <a:pt x="38101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40" name="Text 38"/>
          <p:cNvSpPr/>
          <p:nvPr/>
        </p:nvSpPr>
        <p:spPr>
          <a:xfrm>
            <a:off x="4381500" y="5234955"/>
            <a:ext cx="965121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Present Perfect:</a:t>
            </a:r>
            <a:endParaRPr lang="en-US" sz="1600" dirty="0"/>
          </a:p>
        </p:txBody>
      </p:sp>
      <p:sp>
        <p:nvSpPr>
          <p:cNvPr id="41" name="Text 39"/>
          <p:cNvSpPr/>
          <p:nvPr/>
        </p:nvSpPr>
        <p:spPr>
          <a:xfrm>
            <a:off x="4381500" y="5410200"/>
            <a:ext cx="34956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"You've been to Paris,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haven't you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?"</a:t>
            </a:r>
            <a:endParaRPr lang="en-US" sz="1600" dirty="0"/>
          </a:p>
        </p:txBody>
      </p:sp>
      <p:sp>
        <p:nvSpPr>
          <p:cNvPr id="42" name="Shape 40"/>
          <p:cNvSpPr/>
          <p:nvPr/>
        </p:nvSpPr>
        <p:spPr>
          <a:xfrm>
            <a:off x="8039100" y="4533900"/>
            <a:ext cx="3581400" cy="533400"/>
          </a:xfrm>
          <a:custGeom>
            <a:avLst/>
            <a:gdLst/>
            <a:ahLst/>
            <a:cxnLst/>
            <a:rect l="l" t="t" r="r" b="b"/>
            <a:pathLst>
              <a:path w="3581400" h="533400">
                <a:moveTo>
                  <a:pt x="38101" y="0"/>
                </a:moveTo>
                <a:lnTo>
                  <a:pt x="3543299" y="0"/>
                </a:lnTo>
                <a:cubicBezTo>
                  <a:pt x="3564342" y="0"/>
                  <a:pt x="3581400" y="17058"/>
                  <a:pt x="3581400" y="38101"/>
                </a:cubicBezTo>
                <a:lnTo>
                  <a:pt x="3581400" y="495299"/>
                </a:lnTo>
                <a:cubicBezTo>
                  <a:pt x="3581400" y="516342"/>
                  <a:pt x="3564342" y="533400"/>
                  <a:pt x="3543299" y="533400"/>
                </a:cubicBezTo>
                <a:lnTo>
                  <a:pt x="38101" y="533400"/>
                </a:lnTo>
                <a:cubicBezTo>
                  <a:pt x="17058" y="533400"/>
                  <a:pt x="0" y="516342"/>
                  <a:pt x="0" y="495299"/>
                </a:cubicBezTo>
                <a:lnTo>
                  <a:pt x="0" y="38101"/>
                </a:lnTo>
                <a:cubicBezTo>
                  <a:pt x="0" y="17072"/>
                  <a:pt x="17072" y="0"/>
                  <a:pt x="38101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43" name="Text 41"/>
          <p:cNvSpPr/>
          <p:nvPr/>
        </p:nvSpPr>
        <p:spPr>
          <a:xfrm>
            <a:off x="8115300" y="4625355"/>
            <a:ext cx="519827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Modals:</a:t>
            </a:r>
            <a:endParaRPr lang="en-US" sz="1600" dirty="0"/>
          </a:p>
        </p:txBody>
      </p:sp>
      <p:sp>
        <p:nvSpPr>
          <p:cNvPr id="44" name="Text 42"/>
          <p:cNvSpPr/>
          <p:nvPr/>
        </p:nvSpPr>
        <p:spPr>
          <a:xfrm>
            <a:off x="8115300" y="4800600"/>
            <a:ext cx="34956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"You can swim,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can't you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?"</a:t>
            </a:r>
            <a:endParaRPr lang="en-US" sz="1600" dirty="0"/>
          </a:p>
        </p:txBody>
      </p:sp>
      <p:sp>
        <p:nvSpPr>
          <p:cNvPr id="45" name="Shape 43"/>
          <p:cNvSpPr/>
          <p:nvPr/>
        </p:nvSpPr>
        <p:spPr>
          <a:xfrm>
            <a:off x="8039100" y="5143500"/>
            <a:ext cx="3581400" cy="533400"/>
          </a:xfrm>
          <a:custGeom>
            <a:avLst/>
            <a:gdLst/>
            <a:ahLst/>
            <a:cxnLst/>
            <a:rect l="l" t="t" r="r" b="b"/>
            <a:pathLst>
              <a:path w="3581400" h="533400">
                <a:moveTo>
                  <a:pt x="38101" y="0"/>
                </a:moveTo>
                <a:lnTo>
                  <a:pt x="3543299" y="0"/>
                </a:lnTo>
                <a:cubicBezTo>
                  <a:pt x="3564342" y="0"/>
                  <a:pt x="3581400" y="17058"/>
                  <a:pt x="3581400" y="38101"/>
                </a:cubicBezTo>
                <a:lnTo>
                  <a:pt x="3581400" y="495299"/>
                </a:lnTo>
                <a:cubicBezTo>
                  <a:pt x="3581400" y="516342"/>
                  <a:pt x="3564342" y="533400"/>
                  <a:pt x="3543299" y="533400"/>
                </a:cubicBezTo>
                <a:lnTo>
                  <a:pt x="38101" y="533400"/>
                </a:lnTo>
                <a:cubicBezTo>
                  <a:pt x="17058" y="533400"/>
                  <a:pt x="0" y="516342"/>
                  <a:pt x="0" y="495299"/>
                </a:cubicBezTo>
                <a:lnTo>
                  <a:pt x="0" y="38101"/>
                </a:lnTo>
                <a:cubicBezTo>
                  <a:pt x="0" y="17072"/>
                  <a:pt x="17072" y="0"/>
                  <a:pt x="38101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46" name="Text 44"/>
          <p:cNvSpPr/>
          <p:nvPr/>
        </p:nvSpPr>
        <p:spPr>
          <a:xfrm>
            <a:off x="8115300" y="5234955"/>
            <a:ext cx="719852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Imperative:</a:t>
            </a:r>
            <a:endParaRPr lang="en-US" sz="1600" dirty="0"/>
          </a:p>
        </p:txBody>
      </p:sp>
      <p:sp>
        <p:nvSpPr>
          <p:cNvPr id="47" name="Text 45"/>
          <p:cNvSpPr/>
          <p:nvPr/>
        </p:nvSpPr>
        <p:spPr>
          <a:xfrm>
            <a:off x="8115300" y="5410200"/>
            <a:ext cx="34956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"Close the door,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will you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?"</a:t>
            </a:r>
            <a:endParaRPr lang="en-US" sz="1600" dirty="0"/>
          </a:p>
        </p:txBody>
      </p:sp>
      <p:sp>
        <p:nvSpPr>
          <p:cNvPr id="48" name="Shape 46"/>
          <p:cNvSpPr/>
          <p:nvPr/>
        </p:nvSpPr>
        <p:spPr>
          <a:xfrm>
            <a:off x="400050" y="6019800"/>
            <a:ext cx="11410950" cy="533400"/>
          </a:xfrm>
          <a:custGeom>
            <a:avLst/>
            <a:gdLst/>
            <a:ahLst/>
            <a:cxnLst/>
            <a:rect l="l" t="t" r="r" b="b"/>
            <a:pathLst>
              <a:path w="11410950" h="533400">
                <a:moveTo>
                  <a:pt x="38100" y="0"/>
                </a:moveTo>
                <a:lnTo>
                  <a:pt x="11334748" y="0"/>
                </a:lnTo>
                <a:cubicBezTo>
                  <a:pt x="11376833" y="0"/>
                  <a:pt x="11410950" y="34117"/>
                  <a:pt x="11410950" y="76202"/>
                </a:cubicBezTo>
                <a:lnTo>
                  <a:pt x="11410950" y="457198"/>
                </a:lnTo>
                <a:cubicBezTo>
                  <a:pt x="11410950" y="499283"/>
                  <a:pt x="11376833" y="533400"/>
                  <a:pt x="11334748" y="533400"/>
                </a:cubicBezTo>
                <a:lnTo>
                  <a:pt x="38100" y="533400"/>
                </a:lnTo>
                <a:cubicBezTo>
                  <a:pt x="17072" y="533400"/>
                  <a:pt x="0" y="516328"/>
                  <a:pt x="0" y="4953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49" name="Shape 47"/>
          <p:cNvSpPr/>
          <p:nvPr/>
        </p:nvSpPr>
        <p:spPr>
          <a:xfrm>
            <a:off x="400050" y="6019800"/>
            <a:ext cx="38100" cy="533400"/>
          </a:xfrm>
          <a:custGeom>
            <a:avLst/>
            <a:gdLst/>
            <a:ahLst/>
            <a:cxnLst/>
            <a:rect l="l" t="t" r="r" b="b"/>
            <a:pathLst>
              <a:path w="38100" h="533400">
                <a:moveTo>
                  <a:pt x="38100" y="0"/>
                </a:moveTo>
                <a:lnTo>
                  <a:pt x="38100" y="0"/>
                </a:lnTo>
                <a:lnTo>
                  <a:pt x="38100" y="533400"/>
                </a:lnTo>
                <a:lnTo>
                  <a:pt x="38100" y="533400"/>
                </a:lnTo>
                <a:cubicBezTo>
                  <a:pt x="17072" y="533400"/>
                  <a:pt x="0" y="516328"/>
                  <a:pt x="0" y="4953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50" name="Text 48"/>
          <p:cNvSpPr/>
          <p:nvPr/>
        </p:nvSpPr>
        <p:spPr>
          <a:xfrm>
            <a:off x="571500" y="6172200"/>
            <a:ext cx="111633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E67E22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Note:</a:t>
            </a:r>
            <a:r>
              <a:rPr lang="en-US" sz="12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After "Let's...", use "shall we?": "Let's go, </a:t>
            </a:r>
            <a:r>
              <a:rPr lang="en-US" sz="12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shall we</a:t>
            </a:r>
            <a:r>
              <a:rPr lang="en-US" sz="12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?" After "I'm...", use "aren't I?": "I'm late, </a:t>
            </a:r>
            <a:r>
              <a:rPr lang="en-US" sz="12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aren't I</a:t>
            </a:r>
            <a:r>
              <a:rPr lang="en-US" sz="12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?"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2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3395" y="339565"/>
            <a:ext cx="913592" cy="291056"/>
          </a:xfrm>
          <a:custGeom>
            <a:avLst/>
            <a:gdLst/>
            <a:ahLst/>
            <a:cxnLst/>
            <a:rect l="l" t="t" r="r" b="b"/>
            <a:pathLst>
              <a:path w="913592" h="291056">
                <a:moveTo>
                  <a:pt x="32339" y="0"/>
                </a:moveTo>
                <a:lnTo>
                  <a:pt x="881252" y="0"/>
                </a:lnTo>
                <a:cubicBezTo>
                  <a:pt x="899113" y="0"/>
                  <a:pt x="913592" y="14479"/>
                  <a:pt x="913592" y="32339"/>
                </a:cubicBezTo>
                <a:lnTo>
                  <a:pt x="913592" y="258717"/>
                </a:lnTo>
                <a:cubicBezTo>
                  <a:pt x="913592" y="276577"/>
                  <a:pt x="899113" y="291056"/>
                  <a:pt x="881252" y="291056"/>
                </a:cubicBezTo>
                <a:lnTo>
                  <a:pt x="32339" y="291056"/>
                </a:lnTo>
                <a:cubicBezTo>
                  <a:pt x="14479" y="291056"/>
                  <a:pt x="0" y="276577"/>
                  <a:pt x="0" y="258717"/>
                </a:cubicBezTo>
                <a:lnTo>
                  <a:pt x="0" y="32339"/>
                </a:lnTo>
                <a:cubicBezTo>
                  <a:pt x="0" y="14491"/>
                  <a:pt x="14491" y="0"/>
                  <a:pt x="32339" y="0"/>
                </a:cubicBezTo>
                <a:close/>
              </a:path>
            </a:pathLst>
          </a:custGeom>
          <a:solidFill>
            <a:srgbClr val="E74C3C"/>
          </a:solidFill>
          <a:ln/>
        </p:spPr>
      </p:sp>
      <p:sp>
        <p:nvSpPr>
          <p:cNvPr id="3" name="Text 1"/>
          <p:cNvSpPr/>
          <p:nvPr/>
        </p:nvSpPr>
        <p:spPr>
          <a:xfrm>
            <a:off x="323395" y="339565"/>
            <a:ext cx="970186" cy="291056"/>
          </a:xfrm>
          <a:prstGeom prst="rect">
            <a:avLst/>
          </a:prstGeom>
          <a:noFill/>
          <a:ln/>
        </p:spPr>
        <p:txBody>
          <a:bodyPr wrap="square" lIns="129358" tIns="64679" rIns="129358" bIns="64679" rtlCol="0" anchor="ctr"/>
          <a:lstStyle/>
          <a:p>
            <a:pPr>
              <a:lnSpc>
                <a:spcPct val="120000"/>
              </a:lnSpc>
            </a:pPr>
            <a:r>
              <a:rPr lang="en-US" sz="891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UNITS 59-60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1364627" y="323395"/>
            <a:ext cx="2401210" cy="3233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2292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Preposition + -ing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323395" y="808488"/>
            <a:ext cx="5675586" cy="3007576"/>
          </a:xfrm>
          <a:custGeom>
            <a:avLst/>
            <a:gdLst/>
            <a:ahLst/>
            <a:cxnLst/>
            <a:rect l="l" t="t" r="r" b="b"/>
            <a:pathLst>
              <a:path w="5675586" h="3007576">
                <a:moveTo>
                  <a:pt x="64693" y="0"/>
                </a:moveTo>
                <a:lnTo>
                  <a:pt x="5610893" y="0"/>
                </a:lnTo>
                <a:cubicBezTo>
                  <a:pt x="5646622" y="0"/>
                  <a:pt x="5675586" y="28964"/>
                  <a:pt x="5675586" y="64693"/>
                </a:cubicBezTo>
                <a:lnTo>
                  <a:pt x="5675586" y="2942883"/>
                </a:lnTo>
                <a:cubicBezTo>
                  <a:pt x="5675586" y="2978612"/>
                  <a:pt x="5646622" y="3007576"/>
                  <a:pt x="5610893" y="3007576"/>
                </a:cubicBezTo>
                <a:lnTo>
                  <a:pt x="64693" y="3007576"/>
                </a:lnTo>
                <a:cubicBezTo>
                  <a:pt x="28964" y="3007576"/>
                  <a:pt x="0" y="2978612"/>
                  <a:pt x="0" y="2942883"/>
                </a:cubicBezTo>
                <a:lnTo>
                  <a:pt x="0" y="64693"/>
                </a:lnTo>
                <a:cubicBezTo>
                  <a:pt x="0" y="28988"/>
                  <a:pt x="28988" y="0"/>
                  <a:pt x="64693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4255" dist="8085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95199" y="1002525"/>
            <a:ext cx="181910" cy="161698"/>
          </a:xfrm>
          <a:custGeom>
            <a:avLst/>
            <a:gdLst/>
            <a:ahLst/>
            <a:cxnLst/>
            <a:rect l="l" t="t" r="r" b="b"/>
            <a:pathLst>
              <a:path w="181910" h="161698">
                <a:moveTo>
                  <a:pt x="132485" y="30318"/>
                </a:moveTo>
                <a:cubicBezTo>
                  <a:pt x="127242" y="30318"/>
                  <a:pt x="122157" y="31739"/>
                  <a:pt x="117704" y="34329"/>
                </a:cubicBezTo>
                <a:cubicBezTo>
                  <a:pt x="112715" y="29276"/>
                  <a:pt x="106904" y="25044"/>
                  <a:pt x="100493" y="21854"/>
                </a:cubicBezTo>
                <a:cubicBezTo>
                  <a:pt x="109399" y="14275"/>
                  <a:pt x="120736" y="10106"/>
                  <a:pt x="132485" y="10106"/>
                </a:cubicBezTo>
                <a:cubicBezTo>
                  <a:pt x="159771" y="10106"/>
                  <a:pt x="181910" y="32213"/>
                  <a:pt x="181910" y="59531"/>
                </a:cubicBezTo>
                <a:cubicBezTo>
                  <a:pt x="181910" y="72638"/>
                  <a:pt x="176699" y="85207"/>
                  <a:pt x="167445" y="94460"/>
                </a:cubicBezTo>
                <a:lnTo>
                  <a:pt x="144991" y="116915"/>
                </a:lnTo>
                <a:cubicBezTo>
                  <a:pt x="135738" y="126168"/>
                  <a:pt x="123168" y="131379"/>
                  <a:pt x="110062" y="131379"/>
                </a:cubicBezTo>
                <a:cubicBezTo>
                  <a:pt x="82775" y="131379"/>
                  <a:pt x="60637" y="109272"/>
                  <a:pt x="60637" y="81954"/>
                </a:cubicBezTo>
                <a:cubicBezTo>
                  <a:pt x="60637" y="81480"/>
                  <a:pt x="60637" y="81007"/>
                  <a:pt x="60668" y="80533"/>
                </a:cubicBezTo>
                <a:cubicBezTo>
                  <a:pt x="60826" y="74943"/>
                  <a:pt x="65469" y="70553"/>
                  <a:pt x="71059" y="70711"/>
                </a:cubicBezTo>
                <a:cubicBezTo>
                  <a:pt x="76648" y="70869"/>
                  <a:pt x="81038" y="75512"/>
                  <a:pt x="80880" y="81101"/>
                </a:cubicBezTo>
                <a:cubicBezTo>
                  <a:pt x="80880" y="81386"/>
                  <a:pt x="80880" y="81670"/>
                  <a:pt x="80880" y="81923"/>
                </a:cubicBezTo>
                <a:cubicBezTo>
                  <a:pt x="80880" y="98061"/>
                  <a:pt x="93955" y="111136"/>
                  <a:pt x="110093" y="111136"/>
                </a:cubicBezTo>
                <a:cubicBezTo>
                  <a:pt x="117831" y="111136"/>
                  <a:pt x="125252" y="108072"/>
                  <a:pt x="130748" y="102577"/>
                </a:cubicBezTo>
                <a:lnTo>
                  <a:pt x="153202" y="80122"/>
                </a:lnTo>
                <a:cubicBezTo>
                  <a:pt x="158666" y="74659"/>
                  <a:pt x="161761" y="67206"/>
                  <a:pt x="161761" y="59468"/>
                </a:cubicBezTo>
                <a:cubicBezTo>
                  <a:pt x="161761" y="43330"/>
                  <a:pt x="148686" y="30255"/>
                  <a:pt x="132548" y="30255"/>
                </a:cubicBezTo>
                <a:close/>
                <a:moveTo>
                  <a:pt x="86912" y="54731"/>
                </a:moveTo>
                <a:cubicBezTo>
                  <a:pt x="86312" y="54478"/>
                  <a:pt x="85712" y="54131"/>
                  <a:pt x="85175" y="53752"/>
                </a:cubicBezTo>
                <a:cubicBezTo>
                  <a:pt x="81196" y="51699"/>
                  <a:pt x="76648" y="50531"/>
                  <a:pt x="71880" y="50531"/>
                </a:cubicBezTo>
                <a:cubicBezTo>
                  <a:pt x="64142" y="50531"/>
                  <a:pt x="56720" y="53594"/>
                  <a:pt x="51225" y="59089"/>
                </a:cubicBezTo>
                <a:lnTo>
                  <a:pt x="28771" y="81544"/>
                </a:lnTo>
                <a:cubicBezTo>
                  <a:pt x="23307" y="87007"/>
                  <a:pt x="20212" y="94460"/>
                  <a:pt x="20212" y="102198"/>
                </a:cubicBezTo>
                <a:cubicBezTo>
                  <a:pt x="20212" y="118336"/>
                  <a:pt x="33287" y="131411"/>
                  <a:pt x="49425" y="131411"/>
                </a:cubicBezTo>
                <a:cubicBezTo>
                  <a:pt x="54636" y="131411"/>
                  <a:pt x="59721" y="130021"/>
                  <a:pt x="64174" y="127432"/>
                </a:cubicBezTo>
                <a:cubicBezTo>
                  <a:pt x="69164" y="132485"/>
                  <a:pt x="74975" y="136717"/>
                  <a:pt x="81417" y="139906"/>
                </a:cubicBezTo>
                <a:cubicBezTo>
                  <a:pt x="72511" y="147454"/>
                  <a:pt x="61205" y="151655"/>
                  <a:pt x="49425" y="151655"/>
                </a:cubicBezTo>
                <a:cubicBezTo>
                  <a:pt x="22139" y="151655"/>
                  <a:pt x="0" y="129548"/>
                  <a:pt x="0" y="102230"/>
                </a:cubicBezTo>
                <a:cubicBezTo>
                  <a:pt x="0" y="89123"/>
                  <a:pt x="5211" y="76554"/>
                  <a:pt x="14464" y="67300"/>
                </a:cubicBezTo>
                <a:lnTo>
                  <a:pt x="36919" y="44846"/>
                </a:lnTo>
                <a:cubicBezTo>
                  <a:pt x="46172" y="35592"/>
                  <a:pt x="58742" y="30381"/>
                  <a:pt x="71848" y="30381"/>
                </a:cubicBezTo>
                <a:cubicBezTo>
                  <a:pt x="99198" y="30381"/>
                  <a:pt x="121273" y="52678"/>
                  <a:pt x="121273" y="79933"/>
                </a:cubicBezTo>
                <a:cubicBezTo>
                  <a:pt x="121273" y="80344"/>
                  <a:pt x="121273" y="80754"/>
                  <a:pt x="121273" y="81165"/>
                </a:cubicBezTo>
                <a:cubicBezTo>
                  <a:pt x="121147" y="86755"/>
                  <a:pt x="116504" y="91144"/>
                  <a:pt x="110914" y="91018"/>
                </a:cubicBezTo>
                <a:cubicBezTo>
                  <a:pt x="105325" y="90892"/>
                  <a:pt x="100935" y="86249"/>
                  <a:pt x="101061" y="80659"/>
                </a:cubicBezTo>
                <a:cubicBezTo>
                  <a:pt x="101061" y="80407"/>
                  <a:pt x="101061" y="80186"/>
                  <a:pt x="101061" y="79933"/>
                </a:cubicBezTo>
                <a:cubicBezTo>
                  <a:pt x="101061" y="69290"/>
                  <a:pt x="95376" y="59942"/>
                  <a:pt x="86912" y="54794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7" name="Text 5"/>
          <p:cNvSpPr/>
          <p:nvPr/>
        </p:nvSpPr>
        <p:spPr>
          <a:xfrm>
            <a:off x="687215" y="970186"/>
            <a:ext cx="5230918" cy="2263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273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Preposition + -ing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85093" y="1293581"/>
            <a:ext cx="5416870" cy="1940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19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After </a:t>
            </a:r>
            <a:r>
              <a:rPr lang="en-US" sz="1019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any preposition</a:t>
            </a:r>
            <a:r>
              <a:rPr lang="en-US" sz="1019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, use -ing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485093" y="1584637"/>
            <a:ext cx="5352191" cy="355735"/>
          </a:xfrm>
          <a:custGeom>
            <a:avLst/>
            <a:gdLst/>
            <a:ahLst/>
            <a:cxnLst/>
            <a:rect l="l" t="t" r="r" b="b"/>
            <a:pathLst>
              <a:path w="5352191" h="355735">
                <a:moveTo>
                  <a:pt x="32340" y="0"/>
                </a:moveTo>
                <a:lnTo>
                  <a:pt x="5319851" y="0"/>
                </a:lnTo>
                <a:cubicBezTo>
                  <a:pt x="5337712" y="0"/>
                  <a:pt x="5352191" y="14479"/>
                  <a:pt x="5352191" y="32340"/>
                </a:cubicBezTo>
                <a:lnTo>
                  <a:pt x="5352191" y="323395"/>
                </a:lnTo>
                <a:cubicBezTo>
                  <a:pt x="5352191" y="341244"/>
                  <a:pt x="5337700" y="355735"/>
                  <a:pt x="5319851" y="355735"/>
                </a:cubicBezTo>
                <a:lnTo>
                  <a:pt x="32340" y="355735"/>
                </a:lnTo>
                <a:cubicBezTo>
                  <a:pt x="14479" y="355735"/>
                  <a:pt x="0" y="341256"/>
                  <a:pt x="0" y="323395"/>
                </a:cubicBezTo>
                <a:lnTo>
                  <a:pt x="0" y="32340"/>
                </a:lnTo>
                <a:cubicBezTo>
                  <a:pt x="0" y="14491"/>
                  <a:pt x="14491" y="0"/>
                  <a:pt x="32340" y="0"/>
                </a:cubicBezTo>
                <a:close/>
              </a:path>
            </a:pathLst>
          </a:custGeom>
          <a:solidFill>
            <a:srgbClr val="E74C3C"/>
          </a:solidFill>
          <a:ln/>
        </p:spPr>
      </p:sp>
      <p:sp>
        <p:nvSpPr>
          <p:cNvPr id="10" name="Text 8"/>
          <p:cNvSpPr/>
          <p:nvPr/>
        </p:nvSpPr>
        <p:spPr>
          <a:xfrm>
            <a:off x="582111" y="1681655"/>
            <a:ext cx="5214748" cy="161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9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"I'm interested </a:t>
            </a:r>
            <a:r>
              <a:rPr lang="en-US" sz="89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in learning</a:t>
            </a:r>
            <a:r>
              <a:rPr lang="en-US" sz="89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Spanish."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485093" y="2005050"/>
            <a:ext cx="5352191" cy="355735"/>
          </a:xfrm>
          <a:custGeom>
            <a:avLst/>
            <a:gdLst/>
            <a:ahLst/>
            <a:cxnLst/>
            <a:rect l="l" t="t" r="r" b="b"/>
            <a:pathLst>
              <a:path w="5352191" h="355735">
                <a:moveTo>
                  <a:pt x="32340" y="0"/>
                </a:moveTo>
                <a:lnTo>
                  <a:pt x="5319851" y="0"/>
                </a:lnTo>
                <a:cubicBezTo>
                  <a:pt x="5337712" y="0"/>
                  <a:pt x="5352191" y="14479"/>
                  <a:pt x="5352191" y="32340"/>
                </a:cubicBezTo>
                <a:lnTo>
                  <a:pt x="5352191" y="323395"/>
                </a:lnTo>
                <a:cubicBezTo>
                  <a:pt x="5352191" y="341244"/>
                  <a:pt x="5337700" y="355735"/>
                  <a:pt x="5319851" y="355735"/>
                </a:cubicBezTo>
                <a:lnTo>
                  <a:pt x="32340" y="355735"/>
                </a:lnTo>
                <a:cubicBezTo>
                  <a:pt x="14479" y="355735"/>
                  <a:pt x="0" y="341256"/>
                  <a:pt x="0" y="323395"/>
                </a:cubicBezTo>
                <a:lnTo>
                  <a:pt x="0" y="32340"/>
                </a:lnTo>
                <a:cubicBezTo>
                  <a:pt x="0" y="14491"/>
                  <a:pt x="14491" y="0"/>
                  <a:pt x="32340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12" name="Text 10"/>
          <p:cNvSpPr/>
          <p:nvPr/>
        </p:nvSpPr>
        <p:spPr>
          <a:xfrm>
            <a:off x="582111" y="2102069"/>
            <a:ext cx="5214748" cy="161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9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"Thank you </a:t>
            </a:r>
            <a:r>
              <a:rPr lang="en-US" sz="89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for coming</a:t>
            </a:r>
            <a:r>
              <a:rPr lang="en-US" sz="89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."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485093" y="2425464"/>
            <a:ext cx="5352191" cy="355735"/>
          </a:xfrm>
          <a:custGeom>
            <a:avLst/>
            <a:gdLst/>
            <a:ahLst/>
            <a:cxnLst/>
            <a:rect l="l" t="t" r="r" b="b"/>
            <a:pathLst>
              <a:path w="5352191" h="355735">
                <a:moveTo>
                  <a:pt x="32340" y="0"/>
                </a:moveTo>
                <a:lnTo>
                  <a:pt x="5319851" y="0"/>
                </a:lnTo>
                <a:cubicBezTo>
                  <a:pt x="5337712" y="0"/>
                  <a:pt x="5352191" y="14479"/>
                  <a:pt x="5352191" y="32340"/>
                </a:cubicBezTo>
                <a:lnTo>
                  <a:pt x="5352191" y="323395"/>
                </a:lnTo>
                <a:cubicBezTo>
                  <a:pt x="5352191" y="341244"/>
                  <a:pt x="5337700" y="355735"/>
                  <a:pt x="5319851" y="355735"/>
                </a:cubicBezTo>
                <a:lnTo>
                  <a:pt x="32340" y="355735"/>
                </a:lnTo>
                <a:cubicBezTo>
                  <a:pt x="14479" y="355735"/>
                  <a:pt x="0" y="341256"/>
                  <a:pt x="0" y="323395"/>
                </a:cubicBezTo>
                <a:lnTo>
                  <a:pt x="0" y="32340"/>
                </a:lnTo>
                <a:cubicBezTo>
                  <a:pt x="0" y="14491"/>
                  <a:pt x="14491" y="0"/>
                  <a:pt x="32340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14" name="Text 12"/>
          <p:cNvSpPr/>
          <p:nvPr/>
        </p:nvSpPr>
        <p:spPr>
          <a:xfrm>
            <a:off x="582111" y="2522483"/>
            <a:ext cx="5214748" cy="161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9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"How about </a:t>
            </a:r>
            <a:r>
              <a:rPr lang="en-US" sz="89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going</a:t>
            </a:r>
            <a:r>
              <a:rPr lang="en-US" sz="89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out?"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485093" y="2845878"/>
            <a:ext cx="5352191" cy="355735"/>
          </a:xfrm>
          <a:custGeom>
            <a:avLst/>
            <a:gdLst/>
            <a:ahLst/>
            <a:cxnLst/>
            <a:rect l="l" t="t" r="r" b="b"/>
            <a:pathLst>
              <a:path w="5352191" h="355735">
                <a:moveTo>
                  <a:pt x="32340" y="0"/>
                </a:moveTo>
                <a:lnTo>
                  <a:pt x="5319851" y="0"/>
                </a:lnTo>
                <a:cubicBezTo>
                  <a:pt x="5337712" y="0"/>
                  <a:pt x="5352191" y="14479"/>
                  <a:pt x="5352191" y="32340"/>
                </a:cubicBezTo>
                <a:lnTo>
                  <a:pt x="5352191" y="323395"/>
                </a:lnTo>
                <a:cubicBezTo>
                  <a:pt x="5352191" y="341244"/>
                  <a:pt x="5337700" y="355735"/>
                  <a:pt x="5319851" y="355735"/>
                </a:cubicBezTo>
                <a:lnTo>
                  <a:pt x="32340" y="355735"/>
                </a:lnTo>
                <a:cubicBezTo>
                  <a:pt x="14479" y="355735"/>
                  <a:pt x="0" y="341256"/>
                  <a:pt x="0" y="323395"/>
                </a:cubicBezTo>
                <a:lnTo>
                  <a:pt x="0" y="32340"/>
                </a:lnTo>
                <a:cubicBezTo>
                  <a:pt x="0" y="14491"/>
                  <a:pt x="14491" y="0"/>
                  <a:pt x="32340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16" name="Text 14"/>
          <p:cNvSpPr/>
          <p:nvPr/>
        </p:nvSpPr>
        <p:spPr>
          <a:xfrm>
            <a:off x="582111" y="2942897"/>
            <a:ext cx="5214748" cy="161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9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"She left without </a:t>
            </a:r>
            <a:r>
              <a:rPr lang="en-US" sz="89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saying</a:t>
            </a:r>
            <a:r>
              <a:rPr lang="en-US" sz="89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goodbye."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6191200" y="808488"/>
            <a:ext cx="5675586" cy="3007576"/>
          </a:xfrm>
          <a:custGeom>
            <a:avLst/>
            <a:gdLst/>
            <a:ahLst/>
            <a:cxnLst/>
            <a:rect l="l" t="t" r="r" b="b"/>
            <a:pathLst>
              <a:path w="5675586" h="3007576">
                <a:moveTo>
                  <a:pt x="64693" y="0"/>
                </a:moveTo>
                <a:lnTo>
                  <a:pt x="5610893" y="0"/>
                </a:lnTo>
                <a:cubicBezTo>
                  <a:pt x="5646622" y="0"/>
                  <a:pt x="5675586" y="28964"/>
                  <a:pt x="5675586" y="64693"/>
                </a:cubicBezTo>
                <a:lnTo>
                  <a:pt x="5675586" y="2942883"/>
                </a:lnTo>
                <a:cubicBezTo>
                  <a:pt x="5675586" y="2978612"/>
                  <a:pt x="5646622" y="3007576"/>
                  <a:pt x="5610893" y="3007576"/>
                </a:cubicBezTo>
                <a:lnTo>
                  <a:pt x="64693" y="3007576"/>
                </a:lnTo>
                <a:cubicBezTo>
                  <a:pt x="28964" y="3007576"/>
                  <a:pt x="0" y="2978612"/>
                  <a:pt x="0" y="2942883"/>
                </a:cubicBezTo>
                <a:lnTo>
                  <a:pt x="0" y="64693"/>
                </a:lnTo>
                <a:cubicBezTo>
                  <a:pt x="0" y="28988"/>
                  <a:pt x="28988" y="0"/>
                  <a:pt x="64693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4255" dist="8085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373109" y="1002525"/>
            <a:ext cx="161698" cy="161698"/>
          </a:xfrm>
          <a:custGeom>
            <a:avLst/>
            <a:gdLst/>
            <a:ahLst/>
            <a:cxnLst/>
            <a:rect l="l" t="t" r="r" b="b"/>
            <a:pathLst>
              <a:path w="161698" h="161698">
                <a:moveTo>
                  <a:pt x="12633" y="15159"/>
                </a:moveTo>
                <a:cubicBezTo>
                  <a:pt x="8432" y="15159"/>
                  <a:pt x="5053" y="18538"/>
                  <a:pt x="5053" y="22739"/>
                </a:cubicBezTo>
                <a:lnTo>
                  <a:pt x="5053" y="37898"/>
                </a:lnTo>
                <a:cubicBezTo>
                  <a:pt x="5053" y="42098"/>
                  <a:pt x="8432" y="45477"/>
                  <a:pt x="12633" y="45477"/>
                </a:cubicBezTo>
                <a:lnTo>
                  <a:pt x="27792" y="45477"/>
                </a:lnTo>
                <a:cubicBezTo>
                  <a:pt x="31992" y="45477"/>
                  <a:pt x="35371" y="42098"/>
                  <a:pt x="35371" y="37898"/>
                </a:cubicBezTo>
                <a:lnTo>
                  <a:pt x="35371" y="22739"/>
                </a:lnTo>
                <a:cubicBezTo>
                  <a:pt x="35371" y="18538"/>
                  <a:pt x="31992" y="15159"/>
                  <a:pt x="27792" y="15159"/>
                </a:cubicBezTo>
                <a:lnTo>
                  <a:pt x="12633" y="15159"/>
                </a:lnTo>
                <a:close/>
                <a:moveTo>
                  <a:pt x="60637" y="20212"/>
                </a:moveTo>
                <a:cubicBezTo>
                  <a:pt x="55047" y="20212"/>
                  <a:pt x="50531" y="24728"/>
                  <a:pt x="50531" y="30318"/>
                </a:cubicBezTo>
                <a:cubicBezTo>
                  <a:pt x="50531" y="35908"/>
                  <a:pt x="55047" y="40424"/>
                  <a:pt x="60637" y="40424"/>
                </a:cubicBezTo>
                <a:lnTo>
                  <a:pt x="151592" y="40424"/>
                </a:lnTo>
                <a:cubicBezTo>
                  <a:pt x="157181" y="40424"/>
                  <a:pt x="161698" y="35908"/>
                  <a:pt x="161698" y="30318"/>
                </a:cubicBezTo>
                <a:cubicBezTo>
                  <a:pt x="161698" y="24728"/>
                  <a:pt x="157181" y="20212"/>
                  <a:pt x="151592" y="20212"/>
                </a:cubicBezTo>
                <a:lnTo>
                  <a:pt x="60637" y="20212"/>
                </a:lnTo>
                <a:close/>
                <a:moveTo>
                  <a:pt x="60637" y="70743"/>
                </a:moveTo>
                <a:cubicBezTo>
                  <a:pt x="55047" y="70743"/>
                  <a:pt x="50531" y="75259"/>
                  <a:pt x="50531" y="80849"/>
                </a:cubicBezTo>
                <a:cubicBezTo>
                  <a:pt x="50531" y="86439"/>
                  <a:pt x="55047" y="90955"/>
                  <a:pt x="60637" y="90955"/>
                </a:cubicBezTo>
                <a:lnTo>
                  <a:pt x="151592" y="90955"/>
                </a:lnTo>
                <a:cubicBezTo>
                  <a:pt x="157181" y="90955"/>
                  <a:pt x="161698" y="86439"/>
                  <a:pt x="161698" y="80849"/>
                </a:cubicBezTo>
                <a:cubicBezTo>
                  <a:pt x="161698" y="75259"/>
                  <a:pt x="157181" y="70743"/>
                  <a:pt x="151592" y="70743"/>
                </a:cubicBezTo>
                <a:lnTo>
                  <a:pt x="60637" y="70743"/>
                </a:lnTo>
                <a:close/>
                <a:moveTo>
                  <a:pt x="60637" y="121273"/>
                </a:moveTo>
                <a:cubicBezTo>
                  <a:pt x="55047" y="121273"/>
                  <a:pt x="50531" y="125789"/>
                  <a:pt x="50531" y="131379"/>
                </a:cubicBezTo>
                <a:cubicBezTo>
                  <a:pt x="50531" y="136969"/>
                  <a:pt x="55047" y="141485"/>
                  <a:pt x="60637" y="141485"/>
                </a:cubicBezTo>
                <a:lnTo>
                  <a:pt x="151592" y="141485"/>
                </a:lnTo>
                <a:cubicBezTo>
                  <a:pt x="157181" y="141485"/>
                  <a:pt x="161698" y="136969"/>
                  <a:pt x="161698" y="131379"/>
                </a:cubicBezTo>
                <a:cubicBezTo>
                  <a:pt x="161698" y="125789"/>
                  <a:pt x="157181" y="121273"/>
                  <a:pt x="151592" y="121273"/>
                </a:cubicBezTo>
                <a:lnTo>
                  <a:pt x="60637" y="121273"/>
                </a:lnTo>
                <a:close/>
                <a:moveTo>
                  <a:pt x="5053" y="73269"/>
                </a:moveTo>
                <a:lnTo>
                  <a:pt x="5053" y="88428"/>
                </a:lnTo>
                <a:cubicBezTo>
                  <a:pt x="5053" y="92629"/>
                  <a:pt x="8432" y="96008"/>
                  <a:pt x="12633" y="96008"/>
                </a:cubicBezTo>
                <a:lnTo>
                  <a:pt x="27792" y="96008"/>
                </a:lnTo>
                <a:cubicBezTo>
                  <a:pt x="31992" y="96008"/>
                  <a:pt x="35371" y="92629"/>
                  <a:pt x="35371" y="88428"/>
                </a:cubicBezTo>
                <a:lnTo>
                  <a:pt x="35371" y="73269"/>
                </a:lnTo>
                <a:cubicBezTo>
                  <a:pt x="35371" y="69069"/>
                  <a:pt x="31992" y="65690"/>
                  <a:pt x="27792" y="65690"/>
                </a:cubicBezTo>
                <a:lnTo>
                  <a:pt x="12633" y="65690"/>
                </a:lnTo>
                <a:cubicBezTo>
                  <a:pt x="8432" y="65690"/>
                  <a:pt x="5053" y="69069"/>
                  <a:pt x="5053" y="73269"/>
                </a:cubicBezTo>
                <a:close/>
                <a:moveTo>
                  <a:pt x="12633" y="116220"/>
                </a:moveTo>
                <a:cubicBezTo>
                  <a:pt x="8432" y="116220"/>
                  <a:pt x="5053" y="119599"/>
                  <a:pt x="5053" y="123800"/>
                </a:cubicBezTo>
                <a:lnTo>
                  <a:pt x="5053" y="138959"/>
                </a:lnTo>
                <a:cubicBezTo>
                  <a:pt x="5053" y="143159"/>
                  <a:pt x="8432" y="146538"/>
                  <a:pt x="12633" y="146538"/>
                </a:cubicBezTo>
                <a:lnTo>
                  <a:pt x="27792" y="146538"/>
                </a:lnTo>
                <a:cubicBezTo>
                  <a:pt x="31992" y="146538"/>
                  <a:pt x="35371" y="143159"/>
                  <a:pt x="35371" y="138959"/>
                </a:cubicBezTo>
                <a:lnTo>
                  <a:pt x="35371" y="123800"/>
                </a:lnTo>
                <a:cubicBezTo>
                  <a:pt x="35371" y="119599"/>
                  <a:pt x="31992" y="116220"/>
                  <a:pt x="27792" y="116220"/>
                </a:cubicBezTo>
                <a:lnTo>
                  <a:pt x="12633" y="116220"/>
                </a:ln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19" name="Text 17"/>
          <p:cNvSpPr/>
          <p:nvPr/>
        </p:nvSpPr>
        <p:spPr>
          <a:xfrm>
            <a:off x="6555019" y="970186"/>
            <a:ext cx="5230918" cy="2263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273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Common Prepositions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6352897" y="1293581"/>
            <a:ext cx="1738249" cy="291056"/>
          </a:xfrm>
          <a:custGeom>
            <a:avLst/>
            <a:gdLst/>
            <a:ahLst/>
            <a:cxnLst/>
            <a:rect l="l" t="t" r="r" b="b"/>
            <a:pathLst>
              <a:path w="1738249" h="291056">
                <a:moveTo>
                  <a:pt x="32339" y="0"/>
                </a:moveTo>
                <a:lnTo>
                  <a:pt x="1705910" y="0"/>
                </a:lnTo>
                <a:cubicBezTo>
                  <a:pt x="1723771" y="0"/>
                  <a:pt x="1738249" y="14479"/>
                  <a:pt x="1738249" y="32339"/>
                </a:cubicBezTo>
                <a:lnTo>
                  <a:pt x="1738249" y="258717"/>
                </a:lnTo>
                <a:cubicBezTo>
                  <a:pt x="1738249" y="276577"/>
                  <a:pt x="1723771" y="291056"/>
                  <a:pt x="1705910" y="291056"/>
                </a:cubicBezTo>
                <a:lnTo>
                  <a:pt x="32339" y="291056"/>
                </a:lnTo>
                <a:cubicBezTo>
                  <a:pt x="14479" y="291056"/>
                  <a:pt x="0" y="276577"/>
                  <a:pt x="0" y="258717"/>
                </a:cubicBezTo>
                <a:lnTo>
                  <a:pt x="0" y="32339"/>
                </a:lnTo>
                <a:cubicBezTo>
                  <a:pt x="0" y="14491"/>
                  <a:pt x="14491" y="0"/>
                  <a:pt x="32339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21" name="Text 19"/>
          <p:cNvSpPr/>
          <p:nvPr/>
        </p:nvSpPr>
        <p:spPr>
          <a:xfrm>
            <a:off x="7151077" y="1371208"/>
            <a:ext cx="143911" cy="1293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891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in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8157847" y="1293581"/>
            <a:ext cx="1738249" cy="291056"/>
          </a:xfrm>
          <a:custGeom>
            <a:avLst/>
            <a:gdLst/>
            <a:ahLst/>
            <a:cxnLst/>
            <a:rect l="l" t="t" r="r" b="b"/>
            <a:pathLst>
              <a:path w="1738249" h="291056">
                <a:moveTo>
                  <a:pt x="32339" y="0"/>
                </a:moveTo>
                <a:lnTo>
                  <a:pt x="1705910" y="0"/>
                </a:lnTo>
                <a:cubicBezTo>
                  <a:pt x="1723771" y="0"/>
                  <a:pt x="1738249" y="14479"/>
                  <a:pt x="1738249" y="32339"/>
                </a:cubicBezTo>
                <a:lnTo>
                  <a:pt x="1738249" y="258717"/>
                </a:lnTo>
                <a:cubicBezTo>
                  <a:pt x="1738249" y="276577"/>
                  <a:pt x="1723771" y="291056"/>
                  <a:pt x="1705910" y="291056"/>
                </a:cubicBezTo>
                <a:lnTo>
                  <a:pt x="32339" y="291056"/>
                </a:lnTo>
                <a:cubicBezTo>
                  <a:pt x="14479" y="291056"/>
                  <a:pt x="0" y="276577"/>
                  <a:pt x="0" y="258717"/>
                </a:cubicBezTo>
                <a:lnTo>
                  <a:pt x="0" y="32339"/>
                </a:lnTo>
                <a:cubicBezTo>
                  <a:pt x="0" y="14491"/>
                  <a:pt x="14491" y="0"/>
                  <a:pt x="32339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23" name="Text 21"/>
          <p:cNvSpPr/>
          <p:nvPr/>
        </p:nvSpPr>
        <p:spPr>
          <a:xfrm>
            <a:off x="8937128" y="1371208"/>
            <a:ext cx="181809" cy="1293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891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on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9962897" y="1293581"/>
            <a:ext cx="1738249" cy="291056"/>
          </a:xfrm>
          <a:custGeom>
            <a:avLst/>
            <a:gdLst/>
            <a:ahLst/>
            <a:cxnLst/>
            <a:rect l="l" t="t" r="r" b="b"/>
            <a:pathLst>
              <a:path w="1738249" h="291056">
                <a:moveTo>
                  <a:pt x="32339" y="0"/>
                </a:moveTo>
                <a:lnTo>
                  <a:pt x="1705910" y="0"/>
                </a:lnTo>
                <a:cubicBezTo>
                  <a:pt x="1723771" y="0"/>
                  <a:pt x="1738249" y="14479"/>
                  <a:pt x="1738249" y="32339"/>
                </a:cubicBezTo>
                <a:lnTo>
                  <a:pt x="1738249" y="258717"/>
                </a:lnTo>
                <a:cubicBezTo>
                  <a:pt x="1738249" y="276577"/>
                  <a:pt x="1723771" y="291056"/>
                  <a:pt x="1705910" y="291056"/>
                </a:cubicBezTo>
                <a:lnTo>
                  <a:pt x="32339" y="291056"/>
                </a:lnTo>
                <a:cubicBezTo>
                  <a:pt x="14479" y="291056"/>
                  <a:pt x="0" y="276577"/>
                  <a:pt x="0" y="258717"/>
                </a:cubicBezTo>
                <a:lnTo>
                  <a:pt x="0" y="32339"/>
                </a:lnTo>
                <a:cubicBezTo>
                  <a:pt x="0" y="14491"/>
                  <a:pt x="14491" y="0"/>
                  <a:pt x="32339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25" name="Text 23"/>
          <p:cNvSpPr/>
          <p:nvPr/>
        </p:nvSpPr>
        <p:spPr>
          <a:xfrm>
            <a:off x="10758753" y="1371208"/>
            <a:ext cx="148459" cy="1293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891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at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6352897" y="1649316"/>
            <a:ext cx="1738249" cy="291056"/>
          </a:xfrm>
          <a:custGeom>
            <a:avLst/>
            <a:gdLst/>
            <a:ahLst/>
            <a:cxnLst/>
            <a:rect l="l" t="t" r="r" b="b"/>
            <a:pathLst>
              <a:path w="1738249" h="291056">
                <a:moveTo>
                  <a:pt x="32339" y="0"/>
                </a:moveTo>
                <a:lnTo>
                  <a:pt x="1705910" y="0"/>
                </a:lnTo>
                <a:cubicBezTo>
                  <a:pt x="1723771" y="0"/>
                  <a:pt x="1738249" y="14479"/>
                  <a:pt x="1738249" y="32339"/>
                </a:cubicBezTo>
                <a:lnTo>
                  <a:pt x="1738249" y="258717"/>
                </a:lnTo>
                <a:cubicBezTo>
                  <a:pt x="1738249" y="276577"/>
                  <a:pt x="1723771" y="291056"/>
                  <a:pt x="1705910" y="291056"/>
                </a:cubicBezTo>
                <a:lnTo>
                  <a:pt x="32339" y="291056"/>
                </a:lnTo>
                <a:cubicBezTo>
                  <a:pt x="14479" y="291056"/>
                  <a:pt x="0" y="276577"/>
                  <a:pt x="0" y="258717"/>
                </a:cubicBezTo>
                <a:lnTo>
                  <a:pt x="0" y="32339"/>
                </a:lnTo>
                <a:cubicBezTo>
                  <a:pt x="0" y="14491"/>
                  <a:pt x="14491" y="0"/>
                  <a:pt x="32339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27" name="Text 25"/>
          <p:cNvSpPr/>
          <p:nvPr/>
        </p:nvSpPr>
        <p:spPr>
          <a:xfrm>
            <a:off x="7125913" y="1726943"/>
            <a:ext cx="194239" cy="1293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891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for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8157847" y="1649316"/>
            <a:ext cx="1738249" cy="291056"/>
          </a:xfrm>
          <a:custGeom>
            <a:avLst/>
            <a:gdLst/>
            <a:ahLst/>
            <a:cxnLst/>
            <a:rect l="l" t="t" r="r" b="b"/>
            <a:pathLst>
              <a:path w="1738249" h="291056">
                <a:moveTo>
                  <a:pt x="32339" y="0"/>
                </a:moveTo>
                <a:lnTo>
                  <a:pt x="1705910" y="0"/>
                </a:lnTo>
                <a:cubicBezTo>
                  <a:pt x="1723771" y="0"/>
                  <a:pt x="1738249" y="14479"/>
                  <a:pt x="1738249" y="32339"/>
                </a:cubicBezTo>
                <a:lnTo>
                  <a:pt x="1738249" y="258717"/>
                </a:lnTo>
                <a:cubicBezTo>
                  <a:pt x="1738249" y="276577"/>
                  <a:pt x="1723771" y="291056"/>
                  <a:pt x="1705910" y="291056"/>
                </a:cubicBezTo>
                <a:lnTo>
                  <a:pt x="32339" y="291056"/>
                </a:lnTo>
                <a:cubicBezTo>
                  <a:pt x="14479" y="291056"/>
                  <a:pt x="0" y="276577"/>
                  <a:pt x="0" y="258717"/>
                </a:cubicBezTo>
                <a:lnTo>
                  <a:pt x="0" y="32339"/>
                </a:lnTo>
                <a:cubicBezTo>
                  <a:pt x="0" y="14491"/>
                  <a:pt x="14491" y="0"/>
                  <a:pt x="32339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29" name="Text 27"/>
          <p:cNvSpPr/>
          <p:nvPr/>
        </p:nvSpPr>
        <p:spPr>
          <a:xfrm>
            <a:off x="8858705" y="1726943"/>
            <a:ext cx="338554" cy="1293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891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about</a:t>
            </a:r>
            <a:endParaRPr lang="en-US" sz="1600" dirty="0"/>
          </a:p>
        </p:txBody>
      </p:sp>
      <p:sp>
        <p:nvSpPr>
          <p:cNvPr id="30" name="Shape 28"/>
          <p:cNvSpPr/>
          <p:nvPr/>
        </p:nvSpPr>
        <p:spPr>
          <a:xfrm>
            <a:off x="9962897" y="1649316"/>
            <a:ext cx="1738249" cy="291056"/>
          </a:xfrm>
          <a:custGeom>
            <a:avLst/>
            <a:gdLst/>
            <a:ahLst/>
            <a:cxnLst/>
            <a:rect l="l" t="t" r="r" b="b"/>
            <a:pathLst>
              <a:path w="1738249" h="291056">
                <a:moveTo>
                  <a:pt x="32339" y="0"/>
                </a:moveTo>
                <a:lnTo>
                  <a:pt x="1705910" y="0"/>
                </a:lnTo>
                <a:cubicBezTo>
                  <a:pt x="1723771" y="0"/>
                  <a:pt x="1738249" y="14479"/>
                  <a:pt x="1738249" y="32339"/>
                </a:cubicBezTo>
                <a:lnTo>
                  <a:pt x="1738249" y="258717"/>
                </a:lnTo>
                <a:cubicBezTo>
                  <a:pt x="1738249" y="276577"/>
                  <a:pt x="1723771" y="291056"/>
                  <a:pt x="1705910" y="291056"/>
                </a:cubicBezTo>
                <a:lnTo>
                  <a:pt x="32339" y="291056"/>
                </a:lnTo>
                <a:cubicBezTo>
                  <a:pt x="14479" y="291056"/>
                  <a:pt x="0" y="276577"/>
                  <a:pt x="0" y="258717"/>
                </a:cubicBezTo>
                <a:lnTo>
                  <a:pt x="0" y="32339"/>
                </a:lnTo>
                <a:cubicBezTo>
                  <a:pt x="0" y="14491"/>
                  <a:pt x="14491" y="0"/>
                  <a:pt x="32339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31" name="Text 29"/>
          <p:cNvSpPr/>
          <p:nvPr/>
        </p:nvSpPr>
        <p:spPr>
          <a:xfrm>
            <a:off x="10756025" y="1726943"/>
            <a:ext cx="153916" cy="1293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891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of</a:t>
            </a:r>
            <a:endParaRPr lang="en-US" sz="1600" dirty="0"/>
          </a:p>
        </p:txBody>
      </p:sp>
      <p:sp>
        <p:nvSpPr>
          <p:cNvPr id="32" name="Shape 30"/>
          <p:cNvSpPr/>
          <p:nvPr/>
        </p:nvSpPr>
        <p:spPr>
          <a:xfrm>
            <a:off x="6352897" y="2005050"/>
            <a:ext cx="1738249" cy="291056"/>
          </a:xfrm>
          <a:custGeom>
            <a:avLst/>
            <a:gdLst/>
            <a:ahLst/>
            <a:cxnLst/>
            <a:rect l="l" t="t" r="r" b="b"/>
            <a:pathLst>
              <a:path w="1738249" h="291056">
                <a:moveTo>
                  <a:pt x="32339" y="0"/>
                </a:moveTo>
                <a:lnTo>
                  <a:pt x="1705910" y="0"/>
                </a:lnTo>
                <a:cubicBezTo>
                  <a:pt x="1723771" y="0"/>
                  <a:pt x="1738249" y="14479"/>
                  <a:pt x="1738249" y="32339"/>
                </a:cubicBezTo>
                <a:lnTo>
                  <a:pt x="1738249" y="258717"/>
                </a:lnTo>
                <a:cubicBezTo>
                  <a:pt x="1738249" y="276577"/>
                  <a:pt x="1723771" y="291056"/>
                  <a:pt x="1705910" y="291056"/>
                </a:cubicBezTo>
                <a:lnTo>
                  <a:pt x="32339" y="291056"/>
                </a:lnTo>
                <a:cubicBezTo>
                  <a:pt x="14479" y="291056"/>
                  <a:pt x="0" y="276577"/>
                  <a:pt x="0" y="258717"/>
                </a:cubicBezTo>
                <a:lnTo>
                  <a:pt x="0" y="32339"/>
                </a:lnTo>
                <a:cubicBezTo>
                  <a:pt x="0" y="14491"/>
                  <a:pt x="14491" y="0"/>
                  <a:pt x="32339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33" name="Text 31"/>
          <p:cNvSpPr/>
          <p:nvPr/>
        </p:nvSpPr>
        <p:spPr>
          <a:xfrm>
            <a:off x="7145216" y="2082678"/>
            <a:ext cx="155533" cy="1293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891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to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8157847" y="2005050"/>
            <a:ext cx="1738249" cy="291056"/>
          </a:xfrm>
          <a:custGeom>
            <a:avLst/>
            <a:gdLst/>
            <a:ahLst/>
            <a:cxnLst/>
            <a:rect l="l" t="t" r="r" b="b"/>
            <a:pathLst>
              <a:path w="1738249" h="291056">
                <a:moveTo>
                  <a:pt x="32339" y="0"/>
                </a:moveTo>
                <a:lnTo>
                  <a:pt x="1705910" y="0"/>
                </a:lnTo>
                <a:cubicBezTo>
                  <a:pt x="1723771" y="0"/>
                  <a:pt x="1738249" y="14479"/>
                  <a:pt x="1738249" y="32339"/>
                </a:cubicBezTo>
                <a:lnTo>
                  <a:pt x="1738249" y="258717"/>
                </a:lnTo>
                <a:cubicBezTo>
                  <a:pt x="1738249" y="276577"/>
                  <a:pt x="1723771" y="291056"/>
                  <a:pt x="1705910" y="291056"/>
                </a:cubicBezTo>
                <a:lnTo>
                  <a:pt x="32339" y="291056"/>
                </a:lnTo>
                <a:cubicBezTo>
                  <a:pt x="14479" y="291056"/>
                  <a:pt x="0" y="276577"/>
                  <a:pt x="0" y="258717"/>
                </a:cubicBezTo>
                <a:lnTo>
                  <a:pt x="0" y="32339"/>
                </a:lnTo>
                <a:cubicBezTo>
                  <a:pt x="0" y="14491"/>
                  <a:pt x="14491" y="0"/>
                  <a:pt x="32339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35" name="Text 33"/>
          <p:cNvSpPr/>
          <p:nvPr/>
        </p:nvSpPr>
        <p:spPr>
          <a:xfrm>
            <a:off x="8882252" y="2082678"/>
            <a:ext cx="291460" cy="1293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891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from</a:t>
            </a:r>
            <a:endParaRPr lang="en-US" sz="1600" dirty="0"/>
          </a:p>
        </p:txBody>
      </p:sp>
      <p:sp>
        <p:nvSpPr>
          <p:cNvPr id="36" name="Shape 34"/>
          <p:cNvSpPr/>
          <p:nvPr/>
        </p:nvSpPr>
        <p:spPr>
          <a:xfrm>
            <a:off x="9962897" y="2005050"/>
            <a:ext cx="1738249" cy="291056"/>
          </a:xfrm>
          <a:custGeom>
            <a:avLst/>
            <a:gdLst/>
            <a:ahLst/>
            <a:cxnLst/>
            <a:rect l="l" t="t" r="r" b="b"/>
            <a:pathLst>
              <a:path w="1738249" h="291056">
                <a:moveTo>
                  <a:pt x="32339" y="0"/>
                </a:moveTo>
                <a:lnTo>
                  <a:pt x="1705910" y="0"/>
                </a:lnTo>
                <a:cubicBezTo>
                  <a:pt x="1723771" y="0"/>
                  <a:pt x="1738249" y="14479"/>
                  <a:pt x="1738249" y="32339"/>
                </a:cubicBezTo>
                <a:lnTo>
                  <a:pt x="1738249" y="258717"/>
                </a:lnTo>
                <a:cubicBezTo>
                  <a:pt x="1738249" y="276577"/>
                  <a:pt x="1723771" y="291056"/>
                  <a:pt x="1705910" y="291056"/>
                </a:cubicBezTo>
                <a:lnTo>
                  <a:pt x="32339" y="291056"/>
                </a:lnTo>
                <a:cubicBezTo>
                  <a:pt x="14479" y="291056"/>
                  <a:pt x="0" y="276577"/>
                  <a:pt x="0" y="258717"/>
                </a:cubicBezTo>
                <a:lnTo>
                  <a:pt x="0" y="32339"/>
                </a:lnTo>
                <a:cubicBezTo>
                  <a:pt x="0" y="14491"/>
                  <a:pt x="14491" y="0"/>
                  <a:pt x="32339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37" name="Text 35"/>
          <p:cNvSpPr/>
          <p:nvPr/>
        </p:nvSpPr>
        <p:spPr>
          <a:xfrm>
            <a:off x="10742785" y="2082678"/>
            <a:ext cx="180495" cy="1293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891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by</a:t>
            </a:r>
            <a:endParaRPr lang="en-US" sz="1600" dirty="0"/>
          </a:p>
        </p:txBody>
      </p:sp>
      <p:sp>
        <p:nvSpPr>
          <p:cNvPr id="38" name="Shape 36"/>
          <p:cNvSpPr/>
          <p:nvPr/>
        </p:nvSpPr>
        <p:spPr>
          <a:xfrm>
            <a:off x="6352897" y="2360785"/>
            <a:ext cx="1738249" cy="291056"/>
          </a:xfrm>
          <a:custGeom>
            <a:avLst/>
            <a:gdLst/>
            <a:ahLst/>
            <a:cxnLst/>
            <a:rect l="l" t="t" r="r" b="b"/>
            <a:pathLst>
              <a:path w="1738249" h="291056">
                <a:moveTo>
                  <a:pt x="32339" y="0"/>
                </a:moveTo>
                <a:lnTo>
                  <a:pt x="1705910" y="0"/>
                </a:lnTo>
                <a:cubicBezTo>
                  <a:pt x="1723771" y="0"/>
                  <a:pt x="1738249" y="14479"/>
                  <a:pt x="1738249" y="32339"/>
                </a:cubicBezTo>
                <a:lnTo>
                  <a:pt x="1738249" y="258717"/>
                </a:lnTo>
                <a:cubicBezTo>
                  <a:pt x="1738249" y="276577"/>
                  <a:pt x="1723771" y="291056"/>
                  <a:pt x="1705910" y="291056"/>
                </a:cubicBezTo>
                <a:lnTo>
                  <a:pt x="32339" y="291056"/>
                </a:lnTo>
                <a:cubicBezTo>
                  <a:pt x="14479" y="291056"/>
                  <a:pt x="0" y="276577"/>
                  <a:pt x="0" y="258717"/>
                </a:cubicBezTo>
                <a:lnTo>
                  <a:pt x="0" y="32339"/>
                </a:lnTo>
                <a:cubicBezTo>
                  <a:pt x="0" y="14491"/>
                  <a:pt x="14491" y="0"/>
                  <a:pt x="32339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39" name="Text 37"/>
          <p:cNvSpPr/>
          <p:nvPr/>
        </p:nvSpPr>
        <p:spPr>
          <a:xfrm>
            <a:off x="7086802" y="2438413"/>
            <a:ext cx="272359" cy="1293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891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with</a:t>
            </a:r>
            <a:endParaRPr lang="en-US" sz="1600" dirty="0"/>
          </a:p>
        </p:txBody>
      </p:sp>
      <p:sp>
        <p:nvSpPr>
          <p:cNvPr id="40" name="Shape 38"/>
          <p:cNvSpPr/>
          <p:nvPr/>
        </p:nvSpPr>
        <p:spPr>
          <a:xfrm>
            <a:off x="8157847" y="2360785"/>
            <a:ext cx="1738249" cy="291056"/>
          </a:xfrm>
          <a:custGeom>
            <a:avLst/>
            <a:gdLst/>
            <a:ahLst/>
            <a:cxnLst/>
            <a:rect l="l" t="t" r="r" b="b"/>
            <a:pathLst>
              <a:path w="1738249" h="291056">
                <a:moveTo>
                  <a:pt x="32339" y="0"/>
                </a:moveTo>
                <a:lnTo>
                  <a:pt x="1705910" y="0"/>
                </a:lnTo>
                <a:cubicBezTo>
                  <a:pt x="1723771" y="0"/>
                  <a:pt x="1738249" y="14479"/>
                  <a:pt x="1738249" y="32339"/>
                </a:cubicBezTo>
                <a:lnTo>
                  <a:pt x="1738249" y="258717"/>
                </a:lnTo>
                <a:cubicBezTo>
                  <a:pt x="1738249" y="276577"/>
                  <a:pt x="1723771" y="291056"/>
                  <a:pt x="1705910" y="291056"/>
                </a:cubicBezTo>
                <a:lnTo>
                  <a:pt x="32339" y="291056"/>
                </a:lnTo>
                <a:cubicBezTo>
                  <a:pt x="14479" y="291056"/>
                  <a:pt x="0" y="276577"/>
                  <a:pt x="0" y="258717"/>
                </a:cubicBezTo>
                <a:lnTo>
                  <a:pt x="0" y="32339"/>
                </a:lnTo>
                <a:cubicBezTo>
                  <a:pt x="0" y="14491"/>
                  <a:pt x="14491" y="0"/>
                  <a:pt x="32339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41" name="Text 39"/>
          <p:cNvSpPr/>
          <p:nvPr/>
        </p:nvSpPr>
        <p:spPr>
          <a:xfrm>
            <a:off x="8811611" y="2438413"/>
            <a:ext cx="432844" cy="1293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891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without</a:t>
            </a:r>
            <a:endParaRPr lang="en-US" sz="1600" dirty="0"/>
          </a:p>
        </p:txBody>
      </p:sp>
      <p:sp>
        <p:nvSpPr>
          <p:cNvPr id="42" name="Shape 40"/>
          <p:cNvSpPr/>
          <p:nvPr/>
        </p:nvSpPr>
        <p:spPr>
          <a:xfrm>
            <a:off x="9962897" y="2360785"/>
            <a:ext cx="1738249" cy="291056"/>
          </a:xfrm>
          <a:custGeom>
            <a:avLst/>
            <a:gdLst/>
            <a:ahLst/>
            <a:cxnLst/>
            <a:rect l="l" t="t" r="r" b="b"/>
            <a:pathLst>
              <a:path w="1738249" h="291056">
                <a:moveTo>
                  <a:pt x="32339" y="0"/>
                </a:moveTo>
                <a:lnTo>
                  <a:pt x="1705910" y="0"/>
                </a:lnTo>
                <a:cubicBezTo>
                  <a:pt x="1723771" y="0"/>
                  <a:pt x="1738249" y="14479"/>
                  <a:pt x="1738249" y="32339"/>
                </a:cubicBezTo>
                <a:lnTo>
                  <a:pt x="1738249" y="258717"/>
                </a:lnTo>
                <a:cubicBezTo>
                  <a:pt x="1738249" y="276577"/>
                  <a:pt x="1723771" y="291056"/>
                  <a:pt x="1705910" y="291056"/>
                </a:cubicBezTo>
                <a:lnTo>
                  <a:pt x="32339" y="291056"/>
                </a:lnTo>
                <a:cubicBezTo>
                  <a:pt x="14479" y="291056"/>
                  <a:pt x="0" y="276577"/>
                  <a:pt x="0" y="258717"/>
                </a:cubicBezTo>
                <a:lnTo>
                  <a:pt x="0" y="32339"/>
                </a:lnTo>
                <a:cubicBezTo>
                  <a:pt x="0" y="14491"/>
                  <a:pt x="14491" y="0"/>
                  <a:pt x="32339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43" name="Text 41"/>
          <p:cNvSpPr/>
          <p:nvPr/>
        </p:nvSpPr>
        <p:spPr>
          <a:xfrm>
            <a:off x="10644858" y="2438413"/>
            <a:ext cx="376351" cy="1293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891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before</a:t>
            </a:r>
            <a:endParaRPr lang="en-US" sz="1600" dirty="0"/>
          </a:p>
        </p:txBody>
      </p:sp>
      <p:sp>
        <p:nvSpPr>
          <p:cNvPr id="44" name="Shape 42"/>
          <p:cNvSpPr/>
          <p:nvPr/>
        </p:nvSpPr>
        <p:spPr>
          <a:xfrm>
            <a:off x="6352897" y="2716520"/>
            <a:ext cx="1738249" cy="291056"/>
          </a:xfrm>
          <a:custGeom>
            <a:avLst/>
            <a:gdLst/>
            <a:ahLst/>
            <a:cxnLst/>
            <a:rect l="l" t="t" r="r" b="b"/>
            <a:pathLst>
              <a:path w="1738249" h="291056">
                <a:moveTo>
                  <a:pt x="32339" y="0"/>
                </a:moveTo>
                <a:lnTo>
                  <a:pt x="1705910" y="0"/>
                </a:lnTo>
                <a:cubicBezTo>
                  <a:pt x="1723771" y="0"/>
                  <a:pt x="1738249" y="14479"/>
                  <a:pt x="1738249" y="32339"/>
                </a:cubicBezTo>
                <a:lnTo>
                  <a:pt x="1738249" y="258717"/>
                </a:lnTo>
                <a:cubicBezTo>
                  <a:pt x="1738249" y="276577"/>
                  <a:pt x="1723771" y="291056"/>
                  <a:pt x="1705910" y="291056"/>
                </a:cubicBezTo>
                <a:lnTo>
                  <a:pt x="32339" y="291056"/>
                </a:lnTo>
                <a:cubicBezTo>
                  <a:pt x="14479" y="291056"/>
                  <a:pt x="0" y="276577"/>
                  <a:pt x="0" y="258717"/>
                </a:cubicBezTo>
                <a:lnTo>
                  <a:pt x="0" y="32339"/>
                </a:lnTo>
                <a:cubicBezTo>
                  <a:pt x="0" y="14491"/>
                  <a:pt x="14491" y="0"/>
                  <a:pt x="32339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45" name="Text 43"/>
          <p:cNvSpPr/>
          <p:nvPr/>
        </p:nvSpPr>
        <p:spPr>
          <a:xfrm>
            <a:off x="7082457" y="2794147"/>
            <a:ext cx="281051" cy="1293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891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after</a:t>
            </a:r>
            <a:endParaRPr lang="en-US" sz="1600" dirty="0"/>
          </a:p>
        </p:txBody>
      </p:sp>
      <p:sp>
        <p:nvSpPr>
          <p:cNvPr id="46" name="Shape 44"/>
          <p:cNvSpPr/>
          <p:nvPr/>
        </p:nvSpPr>
        <p:spPr>
          <a:xfrm>
            <a:off x="8157847" y="2716520"/>
            <a:ext cx="1738249" cy="291056"/>
          </a:xfrm>
          <a:custGeom>
            <a:avLst/>
            <a:gdLst/>
            <a:ahLst/>
            <a:cxnLst/>
            <a:rect l="l" t="t" r="r" b="b"/>
            <a:pathLst>
              <a:path w="1738249" h="291056">
                <a:moveTo>
                  <a:pt x="32339" y="0"/>
                </a:moveTo>
                <a:lnTo>
                  <a:pt x="1705910" y="0"/>
                </a:lnTo>
                <a:cubicBezTo>
                  <a:pt x="1723771" y="0"/>
                  <a:pt x="1738249" y="14479"/>
                  <a:pt x="1738249" y="32339"/>
                </a:cubicBezTo>
                <a:lnTo>
                  <a:pt x="1738249" y="258717"/>
                </a:lnTo>
                <a:cubicBezTo>
                  <a:pt x="1738249" y="276577"/>
                  <a:pt x="1723771" y="291056"/>
                  <a:pt x="1705910" y="291056"/>
                </a:cubicBezTo>
                <a:lnTo>
                  <a:pt x="32339" y="291056"/>
                </a:lnTo>
                <a:cubicBezTo>
                  <a:pt x="14479" y="291056"/>
                  <a:pt x="0" y="276577"/>
                  <a:pt x="0" y="258717"/>
                </a:cubicBezTo>
                <a:lnTo>
                  <a:pt x="0" y="32339"/>
                </a:lnTo>
                <a:cubicBezTo>
                  <a:pt x="0" y="14491"/>
                  <a:pt x="14491" y="0"/>
                  <a:pt x="32339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47" name="Text 45"/>
          <p:cNvSpPr/>
          <p:nvPr/>
        </p:nvSpPr>
        <p:spPr>
          <a:xfrm>
            <a:off x="8760878" y="2794147"/>
            <a:ext cx="534208" cy="1293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891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instead of</a:t>
            </a:r>
            <a:endParaRPr lang="en-US" sz="1600" dirty="0"/>
          </a:p>
        </p:txBody>
      </p:sp>
      <p:sp>
        <p:nvSpPr>
          <p:cNvPr id="48" name="Shape 46"/>
          <p:cNvSpPr/>
          <p:nvPr/>
        </p:nvSpPr>
        <p:spPr>
          <a:xfrm>
            <a:off x="6352897" y="3104594"/>
            <a:ext cx="5352191" cy="549772"/>
          </a:xfrm>
          <a:custGeom>
            <a:avLst/>
            <a:gdLst/>
            <a:ahLst/>
            <a:cxnLst/>
            <a:rect l="l" t="t" r="r" b="b"/>
            <a:pathLst>
              <a:path w="5352191" h="549772">
                <a:moveTo>
                  <a:pt x="32338" y="0"/>
                </a:moveTo>
                <a:lnTo>
                  <a:pt x="5319853" y="0"/>
                </a:lnTo>
                <a:cubicBezTo>
                  <a:pt x="5337713" y="0"/>
                  <a:pt x="5352191" y="14478"/>
                  <a:pt x="5352191" y="32338"/>
                </a:cubicBezTo>
                <a:lnTo>
                  <a:pt x="5352191" y="517434"/>
                </a:lnTo>
                <a:cubicBezTo>
                  <a:pt x="5352191" y="535294"/>
                  <a:pt x="5337713" y="549772"/>
                  <a:pt x="5319853" y="549772"/>
                </a:cubicBezTo>
                <a:lnTo>
                  <a:pt x="32338" y="549772"/>
                </a:lnTo>
                <a:cubicBezTo>
                  <a:pt x="14478" y="549772"/>
                  <a:pt x="0" y="535294"/>
                  <a:pt x="0" y="517434"/>
                </a:cubicBezTo>
                <a:lnTo>
                  <a:pt x="0" y="32338"/>
                </a:lnTo>
                <a:cubicBezTo>
                  <a:pt x="0" y="14478"/>
                  <a:pt x="14478" y="0"/>
                  <a:pt x="32338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49" name="Text 47"/>
          <p:cNvSpPr/>
          <p:nvPr/>
        </p:nvSpPr>
        <p:spPr>
          <a:xfrm>
            <a:off x="6449916" y="3201613"/>
            <a:ext cx="5214748" cy="161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9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"I'm thinking </a:t>
            </a:r>
            <a:r>
              <a:rPr lang="en-US" sz="89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of going</a:t>
            </a:r>
            <a:r>
              <a:rPr lang="en-US" sz="89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away."</a:t>
            </a:r>
            <a:endParaRPr lang="en-US" sz="1600" dirty="0"/>
          </a:p>
        </p:txBody>
      </p:sp>
      <p:sp>
        <p:nvSpPr>
          <p:cNvPr id="50" name="Text 48"/>
          <p:cNvSpPr/>
          <p:nvPr/>
        </p:nvSpPr>
        <p:spPr>
          <a:xfrm>
            <a:off x="6449916" y="3395650"/>
            <a:ext cx="5214748" cy="161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9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"What are the advantages </a:t>
            </a:r>
            <a:r>
              <a:rPr lang="en-US" sz="89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of having</a:t>
            </a:r>
            <a:r>
              <a:rPr lang="en-US" sz="89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a car?"</a:t>
            </a:r>
            <a:endParaRPr lang="en-US" sz="1600" dirty="0"/>
          </a:p>
        </p:txBody>
      </p:sp>
      <p:sp>
        <p:nvSpPr>
          <p:cNvPr id="51" name="Shape 49"/>
          <p:cNvSpPr/>
          <p:nvPr/>
        </p:nvSpPr>
        <p:spPr>
          <a:xfrm>
            <a:off x="323395" y="3945422"/>
            <a:ext cx="11545210" cy="2328446"/>
          </a:xfrm>
          <a:custGeom>
            <a:avLst/>
            <a:gdLst/>
            <a:ahLst/>
            <a:cxnLst/>
            <a:rect l="l" t="t" r="r" b="b"/>
            <a:pathLst>
              <a:path w="11545210" h="2328446">
                <a:moveTo>
                  <a:pt x="64684" y="0"/>
                </a:moveTo>
                <a:lnTo>
                  <a:pt x="11480525" y="0"/>
                </a:lnTo>
                <a:cubicBezTo>
                  <a:pt x="11516249" y="0"/>
                  <a:pt x="11545210" y="28960"/>
                  <a:pt x="11545210" y="64684"/>
                </a:cubicBezTo>
                <a:lnTo>
                  <a:pt x="11545210" y="2263761"/>
                </a:lnTo>
                <a:cubicBezTo>
                  <a:pt x="11545210" y="2299486"/>
                  <a:pt x="11516249" y="2328446"/>
                  <a:pt x="11480525" y="2328446"/>
                </a:cubicBezTo>
                <a:lnTo>
                  <a:pt x="64684" y="2328446"/>
                </a:lnTo>
                <a:cubicBezTo>
                  <a:pt x="28960" y="2328446"/>
                  <a:pt x="0" y="2299486"/>
                  <a:pt x="0" y="2263761"/>
                </a:cubicBezTo>
                <a:lnTo>
                  <a:pt x="0" y="64684"/>
                </a:lnTo>
                <a:cubicBezTo>
                  <a:pt x="0" y="28984"/>
                  <a:pt x="28984" y="0"/>
                  <a:pt x="64684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4255" dist="8085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52" name="Shape 50"/>
          <p:cNvSpPr/>
          <p:nvPr/>
        </p:nvSpPr>
        <p:spPr>
          <a:xfrm>
            <a:off x="505305" y="4139459"/>
            <a:ext cx="161698" cy="161698"/>
          </a:xfrm>
          <a:custGeom>
            <a:avLst/>
            <a:gdLst/>
            <a:ahLst/>
            <a:cxnLst/>
            <a:rect l="l" t="t" r="r" b="b"/>
            <a:pathLst>
              <a:path w="161698" h="161698">
                <a:moveTo>
                  <a:pt x="80849" y="0"/>
                </a:moveTo>
                <a:cubicBezTo>
                  <a:pt x="85491" y="0"/>
                  <a:pt x="89755" y="2558"/>
                  <a:pt x="91966" y="6632"/>
                </a:cubicBezTo>
                <a:lnTo>
                  <a:pt x="160182" y="132958"/>
                </a:lnTo>
                <a:cubicBezTo>
                  <a:pt x="162298" y="136875"/>
                  <a:pt x="162203" y="141612"/>
                  <a:pt x="159929" y="145433"/>
                </a:cubicBezTo>
                <a:cubicBezTo>
                  <a:pt x="157655" y="149254"/>
                  <a:pt x="153518" y="151592"/>
                  <a:pt x="149065" y="151592"/>
                </a:cubicBezTo>
                <a:lnTo>
                  <a:pt x="12633" y="151592"/>
                </a:lnTo>
                <a:cubicBezTo>
                  <a:pt x="8180" y="151592"/>
                  <a:pt x="4074" y="149254"/>
                  <a:pt x="1769" y="145433"/>
                </a:cubicBezTo>
                <a:cubicBezTo>
                  <a:pt x="-537" y="141612"/>
                  <a:pt x="-600" y="136875"/>
                  <a:pt x="1516" y="132958"/>
                </a:cubicBezTo>
                <a:lnTo>
                  <a:pt x="69732" y="6632"/>
                </a:lnTo>
                <a:cubicBezTo>
                  <a:pt x="71943" y="2558"/>
                  <a:pt x="76206" y="0"/>
                  <a:pt x="80849" y="0"/>
                </a:cubicBezTo>
                <a:close/>
                <a:moveTo>
                  <a:pt x="80849" y="53057"/>
                </a:moveTo>
                <a:cubicBezTo>
                  <a:pt x="76648" y="53057"/>
                  <a:pt x="73269" y="56436"/>
                  <a:pt x="73269" y="60637"/>
                </a:cubicBezTo>
                <a:lnTo>
                  <a:pt x="73269" y="96008"/>
                </a:lnTo>
                <a:cubicBezTo>
                  <a:pt x="73269" y="100208"/>
                  <a:pt x="76648" y="103588"/>
                  <a:pt x="80849" y="103588"/>
                </a:cubicBezTo>
                <a:cubicBezTo>
                  <a:pt x="85049" y="103588"/>
                  <a:pt x="88428" y="100208"/>
                  <a:pt x="88428" y="96008"/>
                </a:cubicBezTo>
                <a:lnTo>
                  <a:pt x="88428" y="60637"/>
                </a:lnTo>
                <a:cubicBezTo>
                  <a:pt x="88428" y="56436"/>
                  <a:pt x="85049" y="53057"/>
                  <a:pt x="80849" y="53057"/>
                </a:cubicBezTo>
                <a:close/>
                <a:moveTo>
                  <a:pt x="89281" y="121273"/>
                </a:moveTo>
                <a:cubicBezTo>
                  <a:pt x="89473" y="118143"/>
                  <a:pt x="87912" y="115165"/>
                  <a:pt x="85229" y="113542"/>
                </a:cubicBezTo>
                <a:cubicBezTo>
                  <a:pt x="82546" y="111919"/>
                  <a:pt x="79184" y="111919"/>
                  <a:pt x="76500" y="113542"/>
                </a:cubicBezTo>
                <a:cubicBezTo>
                  <a:pt x="73817" y="115165"/>
                  <a:pt x="72256" y="118143"/>
                  <a:pt x="72448" y="121273"/>
                </a:cubicBezTo>
                <a:cubicBezTo>
                  <a:pt x="72256" y="124403"/>
                  <a:pt x="73817" y="127381"/>
                  <a:pt x="76500" y="129004"/>
                </a:cubicBezTo>
                <a:cubicBezTo>
                  <a:pt x="79184" y="130627"/>
                  <a:pt x="82546" y="130627"/>
                  <a:pt x="85229" y="129004"/>
                </a:cubicBezTo>
                <a:cubicBezTo>
                  <a:pt x="87912" y="127381"/>
                  <a:pt x="89473" y="124403"/>
                  <a:pt x="89281" y="121273"/>
                </a:cubicBezTo>
                <a:close/>
              </a:path>
            </a:pathLst>
          </a:custGeom>
          <a:solidFill>
            <a:srgbClr val="E74C3C"/>
          </a:solidFill>
          <a:ln/>
        </p:spPr>
      </p:sp>
      <p:sp>
        <p:nvSpPr>
          <p:cNvPr id="53" name="Text 51"/>
          <p:cNvSpPr/>
          <p:nvPr/>
        </p:nvSpPr>
        <p:spPr>
          <a:xfrm>
            <a:off x="687215" y="4107119"/>
            <a:ext cx="11100541" cy="2263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273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To + -ing</a:t>
            </a:r>
            <a:endParaRPr lang="en-US" sz="1600" dirty="0"/>
          </a:p>
        </p:txBody>
      </p:sp>
      <p:sp>
        <p:nvSpPr>
          <p:cNvPr id="54" name="Text 52"/>
          <p:cNvSpPr/>
          <p:nvPr/>
        </p:nvSpPr>
        <p:spPr>
          <a:xfrm>
            <a:off x="485093" y="4430515"/>
            <a:ext cx="5570483" cy="161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9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Some phrases have "to" as a preposition:</a:t>
            </a:r>
            <a:endParaRPr lang="en-US" sz="1600" dirty="0"/>
          </a:p>
        </p:txBody>
      </p:sp>
      <p:sp>
        <p:nvSpPr>
          <p:cNvPr id="55" name="Shape 53"/>
          <p:cNvSpPr/>
          <p:nvPr/>
        </p:nvSpPr>
        <p:spPr>
          <a:xfrm>
            <a:off x="485093" y="4624552"/>
            <a:ext cx="5513889" cy="517432"/>
          </a:xfrm>
          <a:custGeom>
            <a:avLst/>
            <a:gdLst/>
            <a:ahLst/>
            <a:cxnLst/>
            <a:rect l="l" t="t" r="r" b="b"/>
            <a:pathLst>
              <a:path w="5513889" h="517432">
                <a:moveTo>
                  <a:pt x="32340" y="0"/>
                </a:moveTo>
                <a:lnTo>
                  <a:pt x="5481549" y="0"/>
                </a:lnTo>
                <a:cubicBezTo>
                  <a:pt x="5499410" y="0"/>
                  <a:pt x="5513889" y="14479"/>
                  <a:pt x="5513889" y="32340"/>
                </a:cubicBezTo>
                <a:lnTo>
                  <a:pt x="5513889" y="485093"/>
                </a:lnTo>
                <a:cubicBezTo>
                  <a:pt x="5513889" y="502953"/>
                  <a:pt x="5499410" y="517432"/>
                  <a:pt x="5481549" y="517432"/>
                </a:cubicBezTo>
                <a:lnTo>
                  <a:pt x="32340" y="517432"/>
                </a:lnTo>
                <a:cubicBezTo>
                  <a:pt x="14479" y="517432"/>
                  <a:pt x="0" y="502953"/>
                  <a:pt x="0" y="485093"/>
                </a:cubicBezTo>
                <a:lnTo>
                  <a:pt x="0" y="32340"/>
                </a:lnTo>
                <a:cubicBezTo>
                  <a:pt x="0" y="14491"/>
                  <a:pt x="14491" y="0"/>
                  <a:pt x="32340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56" name="Text 54"/>
          <p:cNvSpPr/>
          <p:nvPr/>
        </p:nvSpPr>
        <p:spPr>
          <a:xfrm>
            <a:off x="582111" y="4734519"/>
            <a:ext cx="811116" cy="1293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9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look forward to</a:t>
            </a:r>
            <a:endParaRPr lang="en-US" sz="1600" dirty="0"/>
          </a:p>
        </p:txBody>
      </p:sp>
      <p:sp>
        <p:nvSpPr>
          <p:cNvPr id="57" name="Text 55"/>
          <p:cNvSpPr/>
          <p:nvPr/>
        </p:nvSpPr>
        <p:spPr>
          <a:xfrm>
            <a:off x="582111" y="4883268"/>
            <a:ext cx="5376446" cy="161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9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 look forward </a:t>
            </a:r>
            <a:r>
              <a:rPr lang="en-US" sz="89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to meeting</a:t>
            </a:r>
            <a:r>
              <a:rPr lang="en-US" sz="89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you."</a:t>
            </a:r>
            <a:endParaRPr lang="en-US" sz="1600" dirty="0"/>
          </a:p>
        </p:txBody>
      </p:sp>
      <p:sp>
        <p:nvSpPr>
          <p:cNvPr id="58" name="Shape 56"/>
          <p:cNvSpPr/>
          <p:nvPr/>
        </p:nvSpPr>
        <p:spPr>
          <a:xfrm>
            <a:off x="485093" y="5206663"/>
            <a:ext cx="5513889" cy="517432"/>
          </a:xfrm>
          <a:custGeom>
            <a:avLst/>
            <a:gdLst/>
            <a:ahLst/>
            <a:cxnLst/>
            <a:rect l="l" t="t" r="r" b="b"/>
            <a:pathLst>
              <a:path w="5513889" h="517432">
                <a:moveTo>
                  <a:pt x="32340" y="0"/>
                </a:moveTo>
                <a:lnTo>
                  <a:pt x="5481549" y="0"/>
                </a:lnTo>
                <a:cubicBezTo>
                  <a:pt x="5499410" y="0"/>
                  <a:pt x="5513889" y="14479"/>
                  <a:pt x="5513889" y="32340"/>
                </a:cubicBezTo>
                <a:lnTo>
                  <a:pt x="5513889" y="485093"/>
                </a:lnTo>
                <a:cubicBezTo>
                  <a:pt x="5513889" y="502953"/>
                  <a:pt x="5499410" y="517432"/>
                  <a:pt x="5481549" y="517432"/>
                </a:cubicBezTo>
                <a:lnTo>
                  <a:pt x="32340" y="517432"/>
                </a:lnTo>
                <a:cubicBezTo>
                  <a:pt x="14479" y="517432"/>
                  <a:pt x="0" y="502953"/>
                  <a:pt x="0" y="485093"/>
                </a:cubicBezTo>
                <a:lnTo>
                  <a:pt x="0" y="32340"/>
                </a:lnTo>
                <a:cubicBezTo>
                  <a:pt x="0" y="14491"/>
                  <a:pt x="14491" y="0"/>
                  <a:pt x="32340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59" name="Text 57"/>
          <p:cNvSpPr/>
          <p:nvPr/>
        </p:nvSpPr>
        <p:spPr>
          <a:xfrm>
            <a:off x="582111" y="5316630"/>
            <a:ext cx="569681" cy="1293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9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be used to</a:t>
            </a:r>
            <a:endParaRPr lang="en-US" sz="1600" dirty="0"/>
          </a:p>
        </p:txBody>
      </p:sp>
      <p:sp>
        <p:nvSpPr>
          <p:cNvPr id="60" name="Text 58"/>
          <p:cNvSpPr/>
          <p:nvPr/>
        </p:nvSpPr>
        <p:spPr>
          <a:xfrm>
            <a:off x="582111" y="5465379"/>
            <a:ext cx="5376446" cy="161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9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"I'm not used </a:t>
            </a:r>
            <a:r>
              <a:rPr lang="en-US" sz="89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to getting</a:t>
            </a:r>
            <a:r>
              <a:rPr lang="en-US" sz="89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up early."</a:t>
            </a:r>
            <a:endParaRPr lang="en-US" sz="1600" dirty="0"/>
          </a:p>
        </p:txBody>
      </p:sp>
      <p:sp>
        <p:nvSpPr>
          <p:cNvPr id="61" name="Shape 59"/>
          <p:cNvSpPr/>
          <p:nvPr/>
        </p:nvSpPr>
        <p:spPr>
          <a:xfrm>
            <a:off x="6191200" y="4430515"/>
            <a:ext cx="5513889" cy="517432"/>
          </a:xfrm>
          <a:custGeom>
            <a:avLst/>
            <a:gdLst/>
            <a:ahLst/>
            <a:cxnLst/>
            <a:rect l="l" t="t" r="r" b="b"/>
            <a:pathLst>
              <a:path w="5513889" h="517432">
                <a:moveTo>
                  <a:pt x="32340" y="0"/>
                </a:moveTo>
                <a:lnTo>
                  <a:pt x="5481549" y="0"/>
                </a:lnTo>
                <a:cubicBezTo>
                  <a:pt x="5499410" y="0"/>
                  <a:pt x="5513889" y="14479"/>
                  <a:pt x="5513889" y="32340"/>
                </a:cubicBezTo>
                <a:lnTo>
                  <a:pt x="5513889" y="485093"/>
                </a:lnTo>
                <a:cubicBezTo>
                  <a:pt x="5513889" y="502953"/>
                  <a:pt x="5499410" y="517432"/>
                  <a:pt x="5481549" y="517432"/>
                </a:cubicBezTo>
                <a:lnTo>
                  <a:pt x="32340" y="517432"/>
                </a:lnTo>
                <a:cubicBezTo>
                  <a:pt x="14479" y="517432"/>
                  <a:pt x="0" y="502953"/>
                  <a:pt x="0" y="485093"/>
                </a:cubicBezTo>
                <a:lnTo>
                  <a:pt x="0" y="32340"/>
                </a:lnTo>
                <a:cubicBezTo>
                  <a:pt x="0" y="14491"/>
                  <a:pt x="14491" y="0"/>
                  <a:pt x="32340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62" name="Text 60"/>
          <p:cNvSpPr/>
          <p:nvPr/>
        </p:nvSpPr>
        <p:spPr>
          <a:xfrm>
            <a:off x="6288218" y="4540482"/>
            <a:ext cx="488024" cy="1293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9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object to</a:t>
            </a:r>
            <a:endParaRPr lang="en-US" sz="1600" dirty="0"/>
          </a:p>
        </p:txBody>
      </p:sp>
      <p:sp>
        <p:nvSpPr>
          <p:cNvPr id="63" name="Text 61"/>
          <p:cNvSpPr/>
          <p:nvPr/>
        </p:nvSpPr>
        <p:spPr>
          <a:xfrm>
            <a:off x="6288218" y="4689231"/>
            <a:ext cx="5376446" cy="161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9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"Do you object </a:t>
            </a:r>
            <a:r>
              <a:rPr lang="en-US" sz="89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to working</a:t>
            </a:r>
            <a:r>
              <a:rPr lang="en-US" sz="89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late?"</a:t>
            </a:r>
            <a:endParaRPr lang="en-US" sz="1600" dirty="0"/>
          </a:p>
        </p:txBody>
      </p:sp>
      <p:sp>
        <p:nvSpPr>
          <p:cNvPr id="64" name="Shape 62"/>
          <p:cNvSpPr/>
          <p:nvPr/>
        </p:nvSpPr>
        <p:spPr>
          <a:xfrm>
            <a:off x="6191200" y="5012626"/>
            <a:ext cx="5513889" cy="517432"/>
          </a:xfrm>
          <a:custGeom>
            <a:avLst/>
            <a:gdLst/>
            <a:ahLst/>
            <a:cxnLst/>
            <a:rect l="l" t="t" r="r" b="b"/>
            <a:pathLst>
              <a:path w="5513889" h="517432">
                <a:moveTo>
                  <a:pt x="32340" y="0"/>
                </a:moveTo>
                <a:lnTo>
                  <a:pt x="5481549" y="0"/>
                </a:lnTo>
                <a:cubicBezTo>
                  <a:pt x="5499410" y="0"/>
                  <a:pt x="5513889" y="14479"/>
                  <a:pt x="5513889" y="32340"/>
                </a:cubicBezTo>
                <a:lnTo>
                  <a:pt x="5513889" y="485093"/>
                </a:lnTo>
                <a:cubicBezTo>
                  <a:pt x="5513889" y="502953"/>
                  <a:pt x="5499410" y="517432"/>
                  <a:pt x="5481549" y="517432"/>
                </a:cubicBezTo>
                <a:lnTo>
                  <a:pt x="32340" y="517432"/>
                </a:lnTo>
                <a:cubicBezTo>
                  <a:pt x="14479" y="517432"/>
                  <a:pt x="0" y="502953"/>
                  <a:pt x="0" y="485093"/>
                </a:cubicBezTo>
                <a:lnTo>
                  <a:pt x="0" y="32340"/>
                </a:lnTo>
                <a:cubicBezTo>
                  <a:pt x="0" y="14491"/>
                  <a:pt x="14491" y="0"/>
                  <a:pt x="32340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65" name="Text 63"/>
          <p:cNvSpPr/>
          <p:nvPr/>
        </p:nvSpPr>
        <p:spPr>
          <a:xfrm>
            <a:off x="6288218" y="5122593"/>
            <a:ext cx="935421" cy="1293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9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be accustomed to</a:t>
            </a:r>
            <a:endParaRPr lang="en-US" sz="1600" dirty="0"/>
          </a:p>
        </p:txBody>
      </p:sp>
      <p:sp>
        <p:nvSpPr>
          <p:cNvPr id="66" name="Text 64"/>
          <p:cNvSpPr/>
          <p:nvPr/>
        </p:nvSpPr>
        <p:spPr>
          <a:xfrm>
            <a:off x="6288218" y="5271342"/>
            <a:ext cx="5376446" cy="161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9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"I'm accustomed </a:t>
            </a:r>
            <a:r>
              <a:rPr lang="en-US" sz="89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to living</a:t>
            </a:r>
            <a:r>
              <a:rPr lang="en-US" sz="89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alone."</a:t>
            </a:r>
            <a:endParaRPr lang="en-US" sz="1600" dirty="0"/>
          </a:p>
        </p:txBody>
      </p:sp>
      <p:sp>
        <p:nvSpPr>
          <p:cNvPr id="67" name="Shape 65"/>
          <p:cNvSpPr/>
          <p:nvPr/>
        </p:nvSpPr>
        <p:spPr>
          <a:xfrm>
            <a:off x="6191200" y="5594737"/>
            <a:ext cx="5513889" cy="517432"/>
          </a:xfrm>
          <a:custGeom>
            <a:avLst/>
            <a:gdLst/>
            <a:ahLst/>
            <a:cxnLst/>
            <a:rect l="l" t="t" r="r" b="b"/>
            <a:pathLst>
              <a:path w="5513889" h="517432">
                <a:moveTo>
                  <a:pt x="32340" y="0"/>
                </a:moveTo>
                <a:lnTo>
                  <a:pt x="5481549" y="0"/>
                </a:lnTo>
                <a:cubicBezTo>
                  <a:pt x="5499410" y="0"/>
                  <a:pt x="5513889" y="14479"/>
                  <a:pt x="5513889" y="32340"/>
                </a:cubicBezTo>
                <a:lnTo>
                  <a:pt x="5513889" y="485093"/>
                </a:lnTo>
                <a:cubicBezTo>
                  <a:pt x="5513889" y="502953"/>
                  <a:pt x="5499410" y="517432"/>
                  <a:pt x="5481549" y="517432"/>
                </a:cubicBezTo>
                <a:lnTo>
                  <a:pt x="32340" y="517432"/>
                </a:lnTo>
                <a:cubicBezTo>
                  <a:pt x="14479" y="517432"/>
                  <a:pt x="0" y="502953"/>
                  <a:pt x="0" y="485093"/>
                </a:cubicBezTo>
                <a:lnTo>
                  <a:pt x="0" y="32340"/>
                </a:lnTo>
                <a:cubicBezTo>
                  <a:pt x="0" y="14491"/>
                  <a:pt x="14491" y="0"/>
                  <a:pt x="32340" y="0"/>
                </a:cubicBezTo>
                <a:close/>
              </a:path>
            </a:pathLst>
          </a:custGeom>
          <a:solidFill>
            <a:srgbClr val="E74C3C"/>
          </a:solidFill>
          <a:ln/>
        </p:spPr>
      </p:sp>
      <p:sp>
        <p:nvSpPr>
          <p:cNvPr id="68" name="Text 66"/>
          <p:cNvSpPr/>
          <p:nvPr/>
        </p:nvSpPr>
        <p:spPr>
          <a:xfrm>
            <a:off x="6288218" y="5691756"/>
            <a:ext cx="5376446" cy="161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9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✗</a:t>
            </a:r>
            <a:r>
              <a:rPr lang="en-US" sz="89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"I look forward </a:t>
            </a:r>
            <a:r>
              <a:rPr lang="en-US" sz="89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to meet</a:t>
            </a:r>
            <a:r>
              <a:rPr lang="en-US" sz="89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you."</a:t>
            </a:r>
            <a:endParaRPr lang="en-US" sz="1600" dirty="0"/>
          </a:p>
        </p:txBody>
      </p:sp>
      <p:sp>
        <p:nvSpPr>
          <p:cNvPr id="69" name="Text 67"/>
          <p:cNvSpPr/>
          <p:nvPr/>
        </p:nvSpPr>
        <p:spPr>
          <a:xfrm>
            <a:off x="6288218" y="5853454"/>
            <a:ext cx="5376446" cy="161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9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✓</a:t>
            </a:r>
            <a:r>
              <a:rPr lang="en-US" sz="89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"I look forward </a:t>
            </a:r>
            <a:r>
              <a:rPr lang="en-US" sz="89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to meeting</a:t>
            </a:r>
            <a:r>
              <a:rPr lang="en-US" sz="89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you."</a:t>
            </a:r>
            <a:endParaRPr lang="en-US" sz="1600" dirty="0"/>
          </a:p>
        </p:txBody>
      </p:sp>
      <p:sp>
        <p:nvSpPr>
          <p:cNvPr id="70" name="Shape 68"/>
          <p:cNvSpPr/>
          <p:nvPr/>
        </p:nvSpPr>
        <p:spPr>
          <a:xfrm>
            <a:off x="339565" y="6403225"/>
            <a:ext cx="11529040" cy="452753"/>
          </a:xfrm>
          <a:custGeom>
            <a:avLst/>
            <a:gdLst/>
            <a:ahLst/>
            <a:cxnLst/>
            <a:rect l="l" t="t" r="r" b="b"/>
            <a:pathLst>
              <a:path w="11529040" h="452753">
                <a:moveTo>
                  <a:pt x="32340" y="0"/>
                </a:moveTo>
                <a:lnTo>
                  <a:pt x="11464359" y="0"/>
                </a:lnTo>
                <a:cubicBezTo>
                  <a:pt x="11500081" y="0"/>
                  <a:pt x="11529040" y="28958"/>
                  <a:pt x="11529040" y="64680"/>
                </a:cubicBezTo>
                <a:lnTo>
                  <a:pt x="11529040" y="388073"/>
                </a:lnTo>
                <a:cubicBezTo>
                  <a:pt x="11529040" y="423795"/>
                  <a:pt x="11500081" y="452753"/>
                  <a:pt x="11464359" y="452753"/>
                </a:cubicBezTo>
                <a:lnTo>
                  <a:pt x="32340" y="452753"/>
                </a:lnTo>
                <a:cubicBezTo>
                  <a:pt x="14479" y="452753"/>
                  <a:pt x="0" y="438274"/>
                  <a:pt x="0" y="420414"/>
                </a:cubicBezTo>
                <a:lnTo>
                  <a:pt x="0" y="32340"/>
                </a:lnTo>
                <a:cubicBezTo>
                  <a:pt x="0" y="14479"/>
                  <a:pt x="14479" y="0"/>
                  <a:pt x="32340" y="0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71" name="Shape 69"/>
          <p:cNvSpPr/>
          <p:nvPr/>
        </p:nvSpPr>
        <p:spPr>
          <a:xfrm>
            <a:off x="339565" y="6403225"/>
            <a:ext cx="32340" cy="452753"/>
          </a:xfrm>
          <a:custGeom>
            <a:avLst/>
            <a:gdLst/>
            <a:ahLst/>
            <a:cxnLst/>
            <a:rect l="l" t="t" r="r" b="b"/>
            <a:pathLst>
              <a:path w="32340" h="452753">
                <a:moveTo>
                  <a:pt x="32340" y="0"/>
                </a:moveTo>
                <a:lnTo>
                  <a:pt x="32340" y="0"/>
                </a:lnTo>
                <a:lnTo>
                  <a:pt x="32340" y="452753"/>
                </a:lnTo>
                <a:lnTo>
                  <a:pt x="32340" y="452753"/>
                </a:lnTo>
                <a:cubicBezTo>
                  <a:pt x="14479" y="452753"/>
                  <a:pt x="0" y="438274"/>
                  <a:pt x="0" y="420414"/>
                </a:cubicBezTo>
                <a:lnTo>
                  <a:pt x="0" y="32340"/>
                </a:lnTo>
                <a:cubicBezTo>
                  <a:pt x="0" y="14491"/>
                  <a:pt x="14491" y="0"/>
                  <a:pt x="32340" y="0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72" name="Text 70"/>
          <p:cNvSpPr/>
          <p:nvPr/>
        </p:nvSpPr>
        <p:spPr>
          <a:xfrm>
            <a:off x="485093" y="6532584"/>
            <a:ext cx="11318833" cy="1940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19" b="1" dirty="0">
                <a:solidFill>
                  <a:srgbClr val="E67E22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Note:</a:t>
            </a:r>
            <a:r>
              <a:rPr lang="en-US" sz="1019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Be/get used to + -ing (accustomed) is different from used to + verb (past habit): "I </a:t>
            </a:r>
            <a:r>
              <a:rPr lang="en-US" sz="1019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used to play</a:t>
            </a:r>
            <a:r>
              <a:rPr lang="en-US" sz="1019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tennis." vs "I'm </a:t>
            </a:r>
            <a:r>
              <a:rPr lang="en-US" sz="1019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used to playing</a:t>
            </a:r>
            <a:r>
              <a:rPr lang="en-US" sz="1019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tennis."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7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74850" y="393593"/>
            <a:ext cx="1030838" cy="337365"/>
          </a:xfrm>
          <a:custGeom>
            <a:avLst/>
            <a:gdLst/>
            <a:ahLst/>
            <a:cxnLst/>
            <a:rect l="l" t="t" r="r" b="b"/>
            <a:pathLst>
              <a:path w="1030838" h="337365">
                <a:moveTo>
                  <a:pt x="37485" y="0"/>
                </a:moveTo>
                <a:lnTo>
                  <a:pt x="993353" y="0"/>
                </a:lnTo>
                <a:cubicBezTo>
                  <a:pt x="1014055" y="0"/>
                  <a:pt x="1030838" y="16782"/>
                  <a:pt x="1030838" y="37485"/>
                </a:cubicBezTo>
                <a:lnTo>
                  <a:pt x="1030838" y="299880"/>
                </a:lnTo>
                <a:cubicBezTo>
                  <a:pt x="1030838" y="320583"/>
                  <a:pt x="1014055" y="337365"/>
                  <a:pt x="993353" y="337365"/>
                </a:cubicBezTo>
                <a:lnTo>
                  <a:pt x="37485" y="337365"/>
                </a:lnTo>
                <a:cubicBezTo>
                  <a:pt x="16796" y="337365"/>
                  <a:pt x="0" y="320569"/>
                  <a:pt x="0" y="299880"/>
                </a:cubicBezTo>
                <a:lnTo>
                  <a:pt x="0" y="37485"/>
                </a:lnTo>
                <a:cubicBezTo>
                  <a:pt x="0" y="16796"/>
                  <a:pt x="16796" y="0"/>
                  <a:pt x="37485" y="0"/>
                </a:cubicBezTo>
                <a:close/>
              </a:path>
            </a:pathLst>
          </a:custGeom>
          <a:solidFill>
            <a:srgbClr val="F39C12"/>
          </a:solidFill>
          <a:ln/>
        </p:spPr>
      </p:sp>
      <p:sp>
        <p:nvSpPr>
          <p:cNvPr id="3" name="Text 1"/>
          <p:cNvSpPr/>
          <p:nvPr/>
        </p:nvSpPr>
        <p:spPr>
          <a:xfrm>
            <a:off x="374850" y="393593"/>
            <a:ext cx="1096437" cy="337365"/>
          </a:xfrm>
          <a:prstGeom prst="rect">
            <a:avLst/>
          </a:prstGeom>
          <a:noFill/>
          <a:ln/>
        </p:spPr>
        <p:txBody>
          <a:bodyPr wrap="square" lIns="149940" tIns="74970" rIns="149940" bIns="74970" rtlCol="0" anchor="ctr"/>
          <a:lstStyle/>
          <a:p>
            <a:pPr>
              <a:lnSpc>
                <a:spcPct val="120000"/>
              </a:lnSpc>
            </a:pPr>
            <a:r>
              <a:rPr lang="en-US" sz="1033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UNITS 67-68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1559025" y="374850"/>
            <a:ext cx="4798081" cy="3748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2656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Much/Many &amp; Relative Clauses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374850" y="937125"/>
            <a:ext cx="5613380" cy="3523591"/>
          </a:xfrm>
          <a:custGeom>
            <a:avLst/>
            <a:gdLst/>
            <a:ahLst/>
            <a:cxnLst/>
            <a:rect l="l" t="t" r="r" b="b"/>
            <a:pathLst>
              <a:path w="5613380" h="3523591">
                <a:moveTo>
                  <a:pt x="74982" y="0"/>
                </a:moveTo>
                <a:lnTo>
                  <a:pt x="5538398" y="0"/>
                </a:lnTo>
                <a:cubicBezTo>
                  <a:pt x="5579810" y="0"/>
                  <a:pt x="5613380" y="33571"/>
                  <a:pt x="5613380" y="74982"/>
                </a:cubicBezTo>
                <a:lnTo>
                  <a:pt x="5613380" y="3448609"/>
                </a:lnTo>
                <a:cubicBezTo>
                  <a:pt x="5613380" y="3490020"/>
                  <a:pt x="5579810" y="3523591"/>
                  <a:pt x="5538398" y="3523591"/>
                </a:cubicBezTo>
                <a:lnTo>
                  <a:pt x="74982" y="3523591"/>
                </a:lnTo>
                <a:cubicBezTo>
                  <a:pt x="33571" y="3523591"/>
                  <a:pt x="0" y="3490020"/>
                  <a:pt x="0" y="3448609"/>
                </a:cubicBezTo>
                <a:lnTo>
                  <a:pt x="0" y="74982"/>
                </a:lnTo>
                <a:cubicBezTo>
                  <a:pt x="0" y="33598"/>
                  <a:pt x="33598" y="0"/>
                  <a:pt x="74982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8114" dist="9371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73989" y="1162035"/>
            <a:ext cx="210853" cy="187425"/>
          </a:xfrm>
          <a:custGeom>
            <a:avLst/>
            <a:gdLst/>
            <a:ahLst/>
            <a:cxnLst/>
            <a:rect l="l" t="t" r="r" b="b"/>
            <a:pathLst>
              <a:path w="210853" h="187425">
                <a:moveTo>
                  <a:pt x="55129" y="15155"/>
                </a:moveTo>
                <a:cubicBezTo>
                  <a:pt x="50554" y="10579"/>
                  <a:pt x="43122" y="10579"/>
                  <a:pt x="38547" y="15155"/>
                </a:cubicBezTo>
                <a:lnTo>
                  <a:pt x="3404" y="50297"/>
                </a:lnTo>
                <a:cubicBezTo>
                  <a:pt x="-1171" y="54873"/>
                  <a:pt x="-1171" y="62304"/>
                  <a:pt x="3404" y="66880"/>
                </a:cubicBezTo>
                <a:cubicBezTo>
                  <a:pt x="7980" y="71456"/>
                  <a:pt x="15411" y="71456"/>
                  <a:pt x="19987" y="66880"/>
                </a:cubicBezTo>
                <a:lnTo>
                  <a:pt x="35142" y="51725"/>
                </a:lnTo>
                <a:lnTo>
                  <a:pt x="35142" y="163997"/>
                </a:lnTo>
                <a:cubicBezTo>
                  <a:pt x="35142" y="170476"/>
                  <a:pt x="40377" y="175711"/>
                  <a:pt x="46856" y="175711"/>
                </a:cubicBezTo>
                <a:cubicBezTo>
                  <a:pt x="53336" y="175711"/>
                  <a:pt x="58570" y="170476"/>
                  <a:pt x="58570" y="163997"/>
                </a:cubicBezTo>
                <a:lnTo>
                  <a:pt x="58570" y="51725"/>
                </a:lnTo>
                <a:lnTo>
                  <a:pt x="73725" y="66880"/>
                </a:lnTo>
                <a:cubicBezTo>
                  <a:pt x="78301" y="71456"/>
                  <a:pt x="85732" y="71456"/>
                  <a:pt x="90308" y="66880"/>
                </a:cubicBezTo>
                <a:cubicBezTo>
                  <a:pt x="94884" y="62304"/>
                  <a:pt x="94884" y="54873"/>
                  <a:pt x="90308" y="50297"/>
                </a:cubicBezTo>
                <a:lnTo>
                  <a:pt x="55166" y="15155"/>
                </a:lnTo>
                <a:close/>
                <a:moveTo>
                  <a:pt x="117141" y="175711"/>
                </a:moveTo>
                <a:lnTo>
                  <a:pt x="128855" y="175711"/>
                </a:lnTo>
                <a:cubicBezTo>
                  <a:pt x="135334" y="175711"/>
                  <a:pt x="140569" y="170476"/>
                  <a:pt x="140569" y="163997"/>
                </a:cubicBezTo>
                <a:cubicBezTo>
                  <a:pt x="140569" y="157518"/>
                  <a:pt x="135334" y="152283"/>
                  <a:pt x="128855" y="152283"/>
                </a:cubicBezTo>
                <a:lnTo>
                  <a:pt x="117141" y="152283"/>
                </a:lnTo>
                <a:cubicBezTo>
                  <a:pt x="110661" y="152283"/>
                  <a:pt x="105427" y="157518"/>
                  <a:pt x="105427" y="163997"/>
                </a:cubicBezTo>
                <a:cubicBezTo>
                  <a:pt x="105427" y="170476"/>
                  <a:pt x="110661" y="175711"/>
                  <a:pt x="117141" y="175711"/>
                </a:cubicBezTo>
                <a:close/>
                <a:moveTo>
                  <a:pt x="117141" y="128855"/>
                </a:moveTo>
                <a:lnTo>
                  <a:pt x="152283" y="128855"/>
                </a:lnTo>
                <a:cubicBezTo>
                  <a:pt x="158762" y="128855"/>
                  <a:pt x="163997" y="123620"/>
                  <a:pt x="163997" y="117141"/>
                </a:cubicBezTo>
                <a:cubicBezTo>
                  <a:pt x="163997" y="110661"/>
                  <a:pt x="158762" y="105427"/>
                  <a:pt x="152283" y="105427"/>
                </a:cubicBezTo>
                <a:lnTo>
                  <a:pt x="117141" y="105427"/>
                </a:lnTo>
                <a:cubicBezTo>
                  <a:pt x="110661" y="105427"/>
                  <a:pt x="105427" y="110661"/>
                  <a:pt x="105427" y="117141"/>
                </a:cubicBezTo>
                <a:cubicBezTo>
                  <a:pt x="105427" y="123620"/>
                  <a:pt x="110661" y="128855"/>
                  <a:pt x="117141" y="128855"/>
                </a:cubicBezTo>
                <a:close/>
                <a:moveTo>
                  <a:pt x="117141" y="81998"/>
                </a:moveTo>
                <a:lnTo>
                  <a:pt x="175711" y="81998"/>
                </a:lnTo>
                <a:cubicBezTo>
                  <a:pt x="182190" y="81998"/>
                  <a:pt x="187425" y="76764"/>
                  <a:pt x="187425" y="70284"/>
                </a:cubicBezTo>
                <a:cubicBezTo>
                  <a:pt x="187425" y="63805"/>
                  <a:pt x="182190" y="58570"/>
                  <a:pt x="175711" y="58570"/>
                </a:cubicBezTo>
                <a:lnTo>
                  <a:pt x="117141" y="58570"/>
                </a:lnTo>
                <a:cubicBezTo>
                  <a:pt x="110661" y="58570"/>
                  <a:pt x="105427" y="63805"/>
                  <a:pt x="105427" y="70284"/>
                </a:cubicBezTo>
                <a:cubicBezTo>
                  <a:pt x="105427" y="76764"/>
                  <a:pt x="110661" y="81998"/>
                  <a:pt x="117141" y="81998"/>
                </a:cubicBezTo>
                <a:close/>
                <a:moveTo>
                  <a:pt x="117141" y="35142"/>
                </a:moveTo>
                <a:lnTo>
                  <a:pt x="199139" y="35142"/>
                </a:lnTo>
                <a:cubicBezTo>
                  <a:pt x="205618" y="35142"/>
                  <a:pt x="210853" y="29907"/>
                  <a:pt x="210853" y="23428"/>
                </a:cubicBezTo>
                <a:cubicBezTo>
                  <a:pt x="210853" y="16949"/>
                  <a:pt x="205618" y="11714"/>
                  <a:pt x="199139" y="11714"/>
                </a:cubicBezTo>
                <a:lnTo>
                  <a:pt x="117141" y="11714"/>
                </a:lnTo>
                <a:cubicBezTo>
                  <a:pt x="110661" y="11714"/>
                  <a:pt x="105427" y="16949"/>
                  <a:pt x="105427" y="23428"/>
                </a:cubicBezTo>
                <a:cubicBezTo>
                  <a:pt x="105427" y="29907"/>
                  <a:pt x="110661" y="35142"/>
                  <a:pt x="117141" y="35142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7" name="Text 5"/>
          <p:cNvSpPr/>
          <p:nvPr/>
        </p:nvSpPr>
        <p:spPr>
          <a:xfrm>
            <a:off x="796556" y="1124550"/>
            <a:ext cx="5097962" cy="2623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76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Much / Many / A Lot Of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562275" y="1499400"/>
            <a:ext cx="5238530" cy="824670"/>
          </a:xfrm>
          <a:custGeom>
            <a:avLst/>
            <a:gdLst/>
            <a:ahLst/>
            <a:cxnLst/>
            <a:rect l="l" t="t" r="r" b="b"/>
            <a:pathLst>
              <a:path w="5238530" h="824670">
                <a:moveTo>
                  <a:pt x="37481" y="0"/>
                </a:moveTo>
                <a:lnTo>
                  <a:pt x="5201049" y="0"/>
                </a:lnTo>
                <a:cubicBezTo>
                  <a:pt x="5221749" y="0"/>
                  <a:pt x="5238530" y="16781"/>
                  <a:pt x="5238530" y="37481"/>
                </a:cubicBezTo>
                <a:lnTo>
                  <a:pt x="5238530" y="787189"/>
                </a:lnTo>
                <a:cubicBezTo>
                  <a:pt x="5238530" y="807889"/>
                  <a:pt x="5221749" y="824670"/>
                  <a:pt x="5201049" y="824670"/>
                </a:cubicBezTo>
                <a:lnTo>
                  <a:pt x="37481" y="824670"/>
                </a:lnTo>
                <a:cubicBezTo>
                  <a:pt x="16795" y="824670"/>
                  <a:pt x="0" y="807875"/>
                  <a:pt x="0" y="787189"/>
                </a:cubicBezTo>
                <a:lnTo>
                  <a:pt x="0" y="37481"/>
                </a:lnTo>
                <a:cubicBezTo>
                  <a:pt x="0" y="16795"/>
                  <a:pt x="16795" y="0"/>
                  <a:pt x="37481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9" name="Text 7"/>
          <p:cNvSpPr/>
          <p:nvPr/>
        </p:nvSpPr>
        <p:spPr>
          <a:xfrm>
            <a:off x="674730" y="1611855"/>
            <a:ext cx="5079219" cy="1874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33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Much + uncountable (questions/negatives)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674730" y="1836766"/>
            <a:ext cx="5079219" cy="1874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33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"Do you drink </a:t>
            </a:r>
            <a:r>
              <a:rPr lang="en-US" sz="1033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much</a:t>
            </a:r>
            <a:r>
              <a:rPr lang="en-US" sz="1033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coffee?"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674730" y="2024191"/>
            <a:ext cx="5079219" cy="1874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33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 don't have </a:t>
            </a:r>
            <a:r>
              <a:rPr lang="en-US" sz="1033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much</a:t>
            </a:r>
            <a:r>
              <a:rPr lang="en-US" sz="1033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time."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562275" y="2399041"/>
            <a:ext cx="5238530" cy="824670"/>
          </a:xfrm>
          <a:custGeom>
            <a:avLst/>
            <a:gdLst/>
            <a:ahLst/>
            <a:cxnLst/>
            <a:rect l="l" t="t" r="r" b="b"/>
            <a:pathLst>
              <a:path w="5238530" h="824670">
                <a:moveTo>
                  <a:pt x="37481" y="0"/>
                </a:moveTo>
                <a:lnTo>
                  <a:pt x="5201049" y="0"/>
                </a:lnTo>
                <a:cubicBezTo>
                  <a:pt x="5221749" y="0"/>
                  <a:pt x="5238530" y="16781"/>
                  <a:pt x="5238530" y="37481"/>
                </a:cubicBezTo>
                <a:lnTo>
                  <a:pt x="5238530" y="787189"/>
                </a:lnTo>
                <a:cubicBezTo>
                  <a:pt x="5238530" y="807889"/>
                  <a:pt x="5221749" y="824670"/>
                  <a:pt x="5201049" y="824670"/>
                </a:cubicBezTo>
                <a:lnTo>
                  <a:pt x="37481" y="824670"/>
                </a:lnTo>
                <a:cubicBezTo>
                  <a:pt x="16795" y="824670"/>
                  <a:pt x="0" y="807875"/>
                  <a:pt x="0" y="787189"/>
                </a:cubicBezTo>
                <a:lnTo>
                  <a:pt x="0" y="37481"/>
                </a:lnTo>
                <a:cubicBezTo>
                  <a:pt x="0" y="16795"/>
                  <a:pt x="16795" y="0"/>
                  <a:pt x="37481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13" name="Text 11"/>
          <p:cNvSpPr/>
          <p:nvPr/>
        </p:nvSpPr>
        <p:spPr>
          <a:xfrm>
            <a:off x="674730" y="2511496"/>
            <a:ext cx="5079219" cy="1874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33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Many + countable (questions/negatives)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74730" y="2736406"/>
            <a:ext cx="5079219" cy="1874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33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"Do you have </a:t>
            </a:r>
            <a:r>
              <a:rPr lang="en-US" sz="1033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many</a:t>
            </a:r>
            <a:r>
              <a:rPr lang="en-US" sz="1033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friends?"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674730" y="2923831"/>
            <a:ext cx="5079219" cy="1874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33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 don't have </a:t>
            </a:r>
            <a:r>
              <a:rPr lang="en-US" sz="1033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many</a:t>
            </a:r>
            <a:r>
              <a:rPr lang="en-US" sz="1033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problems."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562275" y="3298681"/>
            <a:ext cx="5238530" cy="824670"/>
          </a:xfrm>
          <a:custGeom>
            <a:avLst/>
            <a:gdLst/>
            <a:ahLst/>
            <a:cxnLst/>
            <a:rect l="l" t="t" r="r" b="b"/>
            <a:pathLst>
              <a:path w="5238530" h="824670">
                <a:moveTo>
                  <a:pt x="37481" y="0"/>
                </a:moveTo>
                <a:lnTo>
                  <a:pt x="5201049" y="0"/>
                </a:lnTo>
                <a:cubicBezTo>
                  <a:pt x="5221749" y="0"/>
                  <a:pt x="5238530" y="16781"/>
                  <a:pt x="5238530" y="37481"/>
                </a:cubicBezTo>
                <a:lnTo>
                  <a:pt x="5238530" y="787189"/>
                </a:lnTo>
                <a:cubicBezTo>
                  <a:pt x="5238530" y="807889"/>
                  <a:pt x="5221749" y="824670"/>
                  <a:pt x="5201049" y="824670"/>
                </a:cubicBezTo>
                <a:lnTo>
                  <a:pt x="37481" y="824670"/>
                </a:lnTo>
                <a:cubicBezTo>
                  <a:pt x="16795" y="824670"/>
                  <a:pt x="0" y="807875"/>
                  <a:pt x="0" y="787189"/>
                </a:cubicBezTo>
                <a:lnTo>
                  <a:pt x="0" y="37481"/>
                </a:lnTo>
                <a:cubicBezTo>
                  <a:pt x="0" y="16795"/>
                  <a:pt x="16795" y="0"/>
                  <a:pt x="37481" y="0"/>
                </a:cubicBezTo>
                <a:close/>
              </a:path>
            </a:pathLst>
          </a:custGeom>
          <a:solidFill>
            <a:srgbClr val="F39C12"/>
          </a:solidFill>
          <a:ln/>
        </p:spPr>
      </p:sp>
      <p:sp>
        <p:nvSpPr>
          <p:cNvPr id="17" name="Text 15"/>
          <p:cNvSpPr/>
          <p:nvPr/>
        </p:nvSpPr>
        <p:spPr>
          <a:xfrm>
            <a:off x="674730" y="3411136"/>
            <a:ext cx="5079219" cy="1874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33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 lot of (all situations)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674730" y="3636046"/>
            <a:ext cx="5079219" cy="1874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33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 drink </a:t>
            </a:r>
            <a:r>
              <a:rPr lang="en-US" sz="1033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 lot of</a:t>
            </a:r>
            <a:r>
              <a:rPr lang="en-US" sz="1033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coffee."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674730" y="3823471"/>
            <a:ext cx="5079219" cy="1874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33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 have </a:t>
            </a:r>
            <a:r>
              <a:rPr lang="en-US" sz="1033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 lot of</a:t>
            </a:r>
            <a:r>
              <a:rPr lang="en-US" sz="1033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friends."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6209978" y="937125"/>
            <a:ext cx="5613380" cy="3523591"/>
          </a:xfrm>
          <a:custGeom>
            <a:avLst/>
            <a:gdLst/>
            <a:ahLst/>
            <a:cxnLst/>
            <a:rect l="l" t="t" r="r" b="b"/>
            <a:pathLst>
              <a:path w="5613380" h="3523591">
                <a:moveTo>
                  <a:pt x="74982" y="0"/>
                </a:moveTo>
                <a:lnTo>
                  <a:pt x="5538398" y="0"/>
                </a:lnTo>
                <a:cubicBezTo>
                  <a:pt x="5579810" y="0"/>
                  <a:pt x="5613380" y="33571"/>
                  <a:pt x="5613380" y="74982"/>
                </a:cubicBezTo>
                <a:lnTo>
                  <a:pt x="5613380" y="3448609"/>
                </a:lnTo>
                <a:cubicBezTo>
                  <a:pt x="5613380" y="3490020"/>
                  <a:pt x="5579810" y="3523591"/>
                  <a:pt x="5538398" y="3523591"/>
                </a:cubicBezTo>
                <a:lnTo>
                  <a:pt x="74982" y="3523591"/>
                </a:lnTo>
                <a:cubicBezTo>
                  <a:pt x="33571" y="3523591"/>
                  <a:pt x="0" y="3490020"/>
                  <a:pt x="0" y="3448609"/>
                </a:cubicBezTo>
                <a:lnTo>
                  <a:pt x="0" y="74982"/>
                </a:lnTo>
                <a:cubicBezTo>
                  <a:pt x="0" y="33598"/>
                  <a:pt x="33598" y="0"/>
                  <a:pt x="74982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8114" dist="9371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6409117" y="1162035"/>
            <a:ext cx="210853" cy="187425"/>
          </a:xfrm>
          <a:custGeom>
            <a:avLst/>
            <a:gdLst/>
            <a:ahLst/>
            <a:cxnLst/>
            <a:rect l="l" t="t" r="r" b="b"/>
            <a:pathLst>
              <a:path w="210853" h="187425">
                <a:moveTo>
                  <a:pt x="153564" y="35142"/>
                </a:moveTo>
                <a:cubicBezTo>
                  <a:pt x="147487" y="35142"/>
                  <a:pt x="141594" y="36789"/>
                  <a:pt x="136432" y="39791"/>
                </a:cubicBezTo>
                <a:cubicBezTo>
                  <a:pt x="130648" y="33934"/>
                  <a:pt x="123913" y="29029"/>
                  <a:pt x="116482" y="25332"/>
                </a:cubicBezTo>
                <a:cubicBezTo>
                  <a:pt x="126805" y="16546"/>
                  <a:pt x="139946" y="11714"/>
                  <a:pt x="153564" y="11714"/>
                </a:cubicBezTo>
                <a:cubicBezTo>
                  <a:pt x="185192" y="11714"/>
                  <a:pt x="210853" y="37339"/>
                  <a:pt x="210853" y="69003"/>
                </a:cubicBezTo>
                <a:cubicBezTo>
                  <a:pt x="210853" y="84195"/>
                  <a:pt x="204813" y="98764"/>
                  <a:pt x="194087" y="109490"/>
                </a:cubicBezTo>
                <a:lnTo>
                  <a:pt x="168060" y="135517"/>
                </a:lnTo>
                <a:cubicBezTo>
                  <a:pt x="157335" y="146243"/>
                  <a:pt x="142765" y="152283"/>
                  <a:pt x="127574" y="152283"/>
                </a:cubicBezTo>
                <a:cubicBezTo>
                  <a:pt x="95946" y="152283"/>
                  <a:pt x="70284" y="126658"/>
                  <a:pt x="70284" y="94994"/>
                </a:cubicBezTo>
                <a:cubicBezTo>
                  <a:pt x="70284" y="94445"/>
                  <a:pt x="70284" y="93896"/>
                  <a:pt x="70321" y="93346"/>
                </a:cubicBezTo>
                <a:cubicBezTo>
                  <a:pt x="70504" y="86867"/>
                  <a:pt x="75885" y="81779"/>
                  <a:pt x="82365" y="81962"/>
                </a:cubicBezTo>
                <a:cubicBezTo>
                  <a:pt x="88844" y="82145"/>
                  <a:pt x="93932" y="87526"/>
                  <a:pt x="93749" y="94005"/>
                </a:cubicBezTo>
                <a:cubicBezTo>
                  <a:pt x="93749" y="94335"/>
                  <a:pt x="93749" y="94664"/>
                  <a:pt x="93749" y="94957"/>
                </a:cubicBezTo>
                <a:cubicBezTo>
                  <a:pt x="93749" y="113663"/>
                  <a:pt x="108904" y="128818"/>
                  <a:pt x="127610" y="128818"/>
                </a:cubicBezTo>
                <a:cubicBezTo>
                  <a:pt x="136579" y="128818"/>
                  <a:pt x="145181" y="125267"/>
                  <a:pt x="151551" y="118898"/>
                </a:cubicBezTo>
                <a:lnTo>
                  <a:pt x="177578" y="92871"/>
                </a:lnTo>
                <a:cubicBezTo>
                  <a:pt x="183911" y="86538"/>
                  <a:pt x="187498" y="77899"/>
                  <a:pt x="187498" y="68930"/>
                </a:cubicBezTo>
                <a:cubicBezTo>
                  <a:pt x="187498" y="50224"/>
                  <a:pt x="172343" y="35069"/>
                  <a:pt x="153637" y="35069"/>
                </a:cubicBezTo>
                <a:close/>
                <a:moveTo>
                  <a:pt x="100741" y="63439"/>
                </a:moveTo>
                <a:cubicBezTo>
                  <a:pt x="100045" y="63146"/>
                  <a:pt x="99350" y="62743"/>
                  <a:pt x="98728" y="62304"/>
                </a:cubicBezTo>
                <a:cubicBezTo>
                  <a:pt x="94115" y="59925"/>
                  <a:pt x="88844" y="58570"/>
                  <a:pt x="83316" y="58570"/>
                </a:cubicBezTo>
                <a:cubicBezTo>
                  <a:pt x="74348" y="58570"/>
                  <a:pt x="65745" y="62121"/>
                  <a:pt x="59376" y="68491"/>
                </a:cubicBezTo>
                <a:lnTo>
                  <a:pt x="33348" y="94518"/>
                </a:lnTo>
                <a:cubicBezTo>
                  <a:pt x="27016" y="100851"/>
                  <a:pt x="23428" y="109490"/>
                  <a:pt x="23428" y="118458"/>
                </a:cubicBezTo>
                <a:cubicBezTo>
                  <a:pt x="23428" y="137164"/>
                  <a:pt x="38583" y="152319"/>
                  <a:pt x="57289" y="152319"/>
                </a:cubicBezTo>
                <a:cubicBezTo>
                  <a:pt x="63329" y="152319"/>
                  <a:pt x="69223" y="150709"/>
                  <a:pt x="74384" y="147707"/>
                </a:cubicBezTo>
                <a:cubicBezTo>
                  <a:pt x="80168" y="153564"/>
                  <a:pt x="86904" y="158469"/>
                  <a:pt x="94371" y="162167"/>
                </a:cubicBezTo>
                <a:cubicBezTo>
                  <a:pt x="84048" y="170916"/>
                  <a:pt x="70943" y="175784"/>
                  <a:pt x="57289" y="175784"/>
                </a:cubicBezTo>
                <a:cubicBezTo>
                  <a:pt x="25661" y="175784"/>
                  <a:pt x="0" y="150160"/>
                  <a:pt x="0" y="118495"/>
                </a:cubicBezTo>
                <a:cubicBezTo>
                  <a:pt x="0" y="103303"/>
                  <a:pt x="6040" y="88734"/>
                  <a:pt x="16766" y="78008"/>
                </a:cubicBezTo>
                <a:lnTo>
                  <a:pt x="42793" y="51981"/>
                </a:lnTo>
                <a:cubicBezTo>
                  <a:pt x="53519" y="41255"/>
                  <a:pt x="68088" y="35215"/>
                  <a:pt x="83280" y="35215"/>
                </a:cubicBezTo>
                <a:cubicBezTo>
                  <a:pt x="114981" y="35215"/>
                  <a:pt x="140569" y="61060"/>
                  <a:pt x="140569" y="92651"/>
                </a:cubicBezTo>
                <a:cubicBezTo>
                  <a:pt x="140569" y="93127"/>
                  <a:pt x="140569" y="93603"/>
                  <a:pt x="140569" y="94079"/>
                </a:cubicBezTo>
                <a:cubicBezTo>
                  <a:pt x="140422" y="100558"/>
                  <a:pt x="135041" y="105646"/>
                  <a:pt x="128562" y="105500"/>
                </a:cubicBezTo>
                <a:cubicBezTo>
                  <a:pt x="122083" y="105353"/>
                  <a:pt x="116994" y="99972"/>
                  <a:pt x="117141" y="93493"/>
                </a:cubicBezTo>
                <a:cubicBezTo>
                  <a:pt x="117141" y="93200"/>
                  <a:pt x="117141" y="92944"/>
                  <a:pt x="117141" y="92651"/>
                </a:cubicBezTo>
                <a:cubicBezTo>
                  <a:pt x="117141" y="80315"/>
                  <a:pt x="110551" y="69479"/>
                  <a:pt x="100741" y="63512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22" name="Text 20"/>
          <p:cNvSpPr/>
          <p:nvPr/>
        </p:nvSpPr>
        <p:spPr>
          <a:xfrm>
            <a:off x="6631685" y="1124550"/>
            <a:ext cx="5097962" cy="2623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76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Relative Clauses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6397403" y="1499400"/>
            <a:ext cx="5238530" cy="637245"/>
          </a:xfrm>
          <a:custGeom>
            <a:avLst/>
            <a:gdLst/>
            <a:ahLst/>
            <a:cxnLst/>
            <a:rect l="l" t="t" r="r" b="b"/>
            <a:pathLst>
              <a:path w="5238530" h="637245">
                <a:moveTo>
                  <a:pt x="37483" y="0"/>
                </a:moveTo>
                <a:lnTo>
                  <a:pt x="5201048" y="0"/>
                </a:lnTo>
                <a:cubicBezTo>
                  <a:pt x="5221749" y="0"/>
                  <a:pt x="5238530" y="16782"/>
                  <a:pt x="5238530" y="37483"/>
                </a:cubicBezTo>
                <a:lnTo>
                  <a:pt x="5238530" y="599762"/>
                </a:lnTo>
                <a:cubicBezTo>
                  <a:pt x="5238530" y="620464"/>
                  <a:pt x="5221749" y="637245"/>
                  <a:pt x="5201048" y="637245"/>
                </a:cubicBezTo>
                <a:lnTo>
                  <a:pt x="37483" y="637245"/>
                </a:lnTo>
                <a:cubicBezTo>
                  <a:pt x="16782" y="637245"/>
                  <a:pt x="0" y="620464"/>
                  <a:pt x="0" y="599762"/>
                </a:cubicBezTo>
                <a:lnTo>
                  <a:pt x="0" y="37483"/>
                </a:lnTo>
                <a:cubicBezTo>
                  <a:pt x="0" y="16795"/>
                  <a:pt x="16795" y="0"/>
                  <a:pt x="37483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24" name="Text 22"/>
          <p:cNvSpPr/>
          <p:nvPr/>
        </p:nvSpPr>
        <p:spPr>
          <a:xfrm>
            <a:off x="6509858" y="1611855"/>
            <a:ext cx="5079219" cy="1874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33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Who (people):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6509858" y="1836766"/>
            <a:ext cx="5079219" cy="1874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33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"The woman </a:t>
            </a:r>
            <a:r>
              <a:rPr lang="en-US" sz="1033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who lives</a:t>
            </a:r>
            <a:r>
              <a:rPr lang="en-US" sz="1033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next door is a doctor."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6397403" y="2211616"/>
            <a:ext cx="5238530" cy="637245"/>
          </a:xfrm>
          <a:custGeom>
            <a:avLst/>
            <a:gdLst/>
            <a:ahLst/>
            <a:cxnLst/>
            <a:rect l="l" t="t" r="r" b="b"/>
            <a:pathLst>
              <a:path w="5238530" h="637245">
                <a:moveTo>
                  <a:pt x="37483" y="0"/>
                </a:moveTo>
                <a:lnTo>
                  <a:pt x="5201048" y="0"/>
                </a:lnTo>
                <a:cubicBezTo>
                  <a:pt x="5221749" y="0"/>
                  <a:pt x="5238530" y="16782"/>
                  <a:pt x="5238530" y="37483"/>
                </a:cubicBezTo>
                <a:lnTo>
                  <a:pt x="5238530" y="599762"/>
                </a:lnTo>
                <a:cubicBezTo>
                  <a:pt x="5238530" y="620464"/>
                  <a:pt x="5221749" y="637245"/>
                  <a:pt x="5201048" y="637245"/>
                </a:cubicBezTo>
                <a:lnTo>
                  <a:pt x="37483" y="637245"/>
                </a:lnTo>
                <a:cubicBezTo>
                  <a:pt x="16782" y="637245"/>
                  <a:pt x="0" y="620464"/>
                  <a:pt x="0" y="599762"/>
                </a:cubicBezTo>
                <a:lnTo>
                  <a:pt x="0" y="37483"/>
                </a:lnTo>
                <a:cubicBezTo>
                  <a:pt x="0" y="16795"/>
                  <a:pt x="16795" y="0"/>
                  <a:pt x="37483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27" name="Text 25"/>
          <p:cNvSpPr/>
          <p:nvPr/>
        </p:nvSpPr>
        <p:spPr>
          <a:xfrm>
            <a:off x="6509858" y="2324071"/>
            <a:ext cx="5079219" cy="1874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33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Which (things):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6509858" y="2548981"/>
            <a:ext cx="5079219" cy="1874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33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"The car </a:t>
            </a:r>
            <a:r>
              <a:rPr lang="en-US" sz="1033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which was parked</a:t>
            </a:r>
            <a:r>
              <a:rPr lang="en-US" sz="1033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outside is mine."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6397403" y="2923831"/>
            <a:ext cx="5238530" cy="637245"/>
          </a:xfrm>
          <a:custGeom>
            <a:avLst/>
            <a:gdLst/>
            <a:ahLst/>
            <a:cxnLst/>
            <a:rect l="l" t="t" r="r" b="b"/>
            <a:pathLst>
              <a:path w="5238530" h="637245">
                <a:moveTo>
                  <a:pt x="37483" y="0"/>
                </a:moveTo>
                <a:lnTo>
                  <a:pt x="5201048" y="0"/>
                </a:lnTo>
                <a:cubicBezTo>
                  <a:pt x="5221749" y="0"/>
                  <a:pt x="5238530" y="16782"/>
                  <a:pt x="5238530" y="37483"/>
                </a:cubicBezTo>
                <a:lnTo>
                  <a:pt x="5238530" y="599762"/>
                </a:lnTo>
                <a:cubicBezTo>
                  <a:pt x="5238530" y="620464"/>
                  <a:pt x="5221749" y="637245"/>
                  <a:pt x="5201048" y="637245"/>
                </a:cubicBezTo>
                <a:lnTo>
                  <a:pt x="37483" y="637245"/>
                </a:lnTo>
                <a:cubicBezTo>
                  <a:pt x="16782" y="637245"/>
                  <a:pt x="0" y="620464"/>
                  <a:pt x="0" y="599762"/>
                </a:cubicBezTo>
                <a:lnTo>
                  <a:pt x="0" y="37483"/>
                </a:lnTo>
                <a:cubicBezTo>
                  <a:pt x="0" y="16795"/>
                  <a:pt x="16795" y="0"/>
                  <a:pt x="37483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30" name="Text 28"/>
          <p:cNvSpPr/>
          <p:nvPr/>
        </p:nvSpPr>
        <p:spPr>
          <a:xfrm>
            <a:off x="6509858" y="3036286"/>
            <a:ext cx="5079219" cy="1874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33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That (people or things):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509858" y="3261196"/>
            <a:ext cx="5079219" cy="1874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33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"The man </a:t>
            </a:r>
            <a:r>
              <a:rPr lang="en-US" sz="1033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that</a:t>
            </a:r>
            <a:r>
              <a:rPr lang="en-US" sz="1033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I met..." / "The book </a:t>
            </a:r>
            <a:r>
              <a:rPr lang="en-US" sz="1033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that</a:t>
            </a:r>
            <a:r>
              <a:rPr lang="en-US" sz="1033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I read..."</a:t>
            </a:r>
            <a:endParaRPr lang="en-US" sz="1600" dirty="0"/>
          </a:p>
        </p:txBody>
      </p:sp>
      <p:sp>
        <p:nvSpPr>
          <p:cNvPr id="32" name="Shape 30"/>
          <p:cNvSpPr/>
          <p:nvPr/>
        </p:nvSpPr>
        <p:spPr>
          <a:xfrm>
            <a:off x="6397403" y="3636046"/>
            <a:ext cx="5238530" cy="637245"/>
          </a:xfrm>
          <a:custGeom>
            <a:avLst/>
            <a:gdLst/>
            <a:ahLst/>
            <a:cxnLst/>
            <a:rect l="l" t="t" r="r" b="b"/>
            <a:pathLst>
              <a:path w="5238530" h="637245">
                <a:moveTo>
                  <a:pt x="37483" y="0"/>
                </a:moveTo>
                <a:lnTo>
                  <a:pt x="5201048" y="0"/>
                </a:lnTo>
                <a:cubicBezTo>
                  <a:pt x="5221749" y="0"/>
                  <a:pt x="5238530" y="16782"/>
                  <a:pt x="5238530" y="37483"/>
                </a:cubicBezTo>
                <a:lnTo>
                  <a:pt x="5238530" y="599762"/>
                </a:lnTo>
                <a:cubicBezTo>
                  <a:pt x="5238530" y="620464"/>
                  <a:pt x="5221749" y="637245"/>
                  <a:pt x="5201048" y="637245"/>
                </a:cubicBezTo>
                <a:lnTo>
                  <a:pt x="37483" y="637245"/>
                </a:lnTo>
                <a:cubicBezTo>
                  <a:pt x="16782" y="637245"/>
                  <a:pt x="0" y="620464"/>
                  <a:pt x="0" y="599762"/>
                </a:cubicBezTo>
                <a:lnTo>
                  <a:pt x="0" y="37483"/>
                </a:lnTo>
                <a:cubicBezTo>
                  <a:pt x="0" y="16795"/>
                  <a:pt x="16795" y="0"/>
                  <a:pt x="37483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33" name="Text 31"/>
          <p:cNvSpPr/>
          <p:nvPr/>
        </p:nvSpPr>
        <p:spPr>
          <a:xfrm>
            <a:off x="6509858" y="3748501"/>
            <a:ext cx="5079219" cy="1874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33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Where (places):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6509858" y="3973411"/>
            <a:ext cx="5079219" cy="1874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33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"The hotel </a:t>
            </a:r>
            <a:r>
              <a:rPr lang="en-US" sz="1033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where we stayed</a:t>
            </a:r>
            <a:r>
              <a:rPr lang="en-US" sz="1033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was nice."</a:t>
            </a:r>
            <a:endParaRPr lang="en-US" sz="1600" dirty="0"/>
          </a:p>
        </p:txBody>
      </p:sp>
      <p:sp>
        <p:nvSpPr>
          <p:cNvPr id="35" name="Shape 33"/>
          <p:cNvSpPr/>
          <p:nvPr/>
        </p:nvSpPr>
        <p:spPr>
          <a:xfrm>
            <a:off x="374850" y="4610656"/>
            <a:ext cx="11442300" cy="1574370"/>
          </a:xfrm>
          <a:custGeom>
            <a:avLst/>
            <a:gdLst/>
            <a:ahLst/>
            <a:cxnLst/>
            <a:rect l="l" t="t" r="r" b="b"/>
            <a:pathLst>
              <a:path w="11442300" h="1574370">
                <a:moveTo>
                  <a:pt x="74972" y="0"/>
                </a:moveTo>
                <a:lnTo>
                  <a:pt x="11367328" y="0"/>
                </a:lnTo>
                <a:cubicBezTo>
                  <a:pt x="11408734" y="0"/>
                  <a:pt x="11442300" y="33566"/>
                  <a:pt x="11442300" y="74972"/>
                </a:cubicBezTo>
                <a:lnTo>
                  <a:pt x="11442300" y="1499399"/>
                </a:lnTo>
                <a:cubicBezTo>
                  <a:pt x="11442300" y="1540805"/>
                  <a:pt x="11408734" y="1574370"/>
                  <a:pt x="11367328" y="1574370"/>
                </a:cubicBezTo>
                <a:lnTo>
                  <a:pt x="74972" y="1574370"/>
                </a:lnTo>
                <a:cubicBezTo>
                  <a:pt x="33566" y="1574370"/>
                  <a:pt x="0" y="1540805"/>
                  <a:pt x="0" y="1499399"/>
                </a:cubicBezTo>
                <a:lnTo>
                  <a:pt x="0" y="74972"/>
                </a:lnTo>
                <a:cubicBezTo>
                  <a:pt x="0" y="33566"/>
                  <a:pt x="33566" y="0"/>
                  <a:pt x="74972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8114" dist="9371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597417" y="4835566"/>
            <a:ext cx="163997" cy="187425"/>
          </a:xfrm>
          <a:custGeom>
            <a:avLst/>
            <a:gdLst/>
            <a:ahLst/>
            <a:cxnLst/>
            <a:rect l="l" t="t" r="r" b="b"/>
            <a:pathLst>
              <a:path w="163997" h="187425">
                <a:moveTo>
                  <a:pt x="58570" y="23428"/>
                </a:moveTo>
                <a:cubicBezTo>
                  <a:pt x="58570" y="16949"/>
                  <a:pt x="53336" y="11714"/>
                  <a:pt x="46856" y="11714"/>
                </a:cubicBezTo>
                <a:cubicBezTo>
                  <a:pt x="40377" y="11714"/>
                  <a:pt x="35142" y="16949"/>
                  <a:pt x="35142" y="23428"/>
                </a:cubicBezTo>
                <a:lnTo>
                  <a:pt x="35142" y="46856"/>
                </a:lnTo>
                <a:lnTo>
                  <a:pt x="11714" y="46856"/>
                </a:lnTo>
                <a:cubicBezTo>
                  <a:pt x="5235" y="46856"/>
                  <a:pt x="0" y="52091"/>
                  <a:pt x="0" y="58570"/>
                </a:cubicBezTo>
                <a:cubicBezTo>
                  <a:pt x="0" y="65050"/>
                  <a:pt x="5235" y="70284"/>
                  <a:pt x="11714" y="70284"/>
                </a:cubicBezTo>
                <a:lnTo>
                  <a:pt x="46856" y="70284"/>
                </a:lnTo>
                <a:cubicBezTo>
                  <a:pt x="53336" y="70284"/>
                  <a:pt x="58570" y="65050"/>
                  <a:pt x="58570" y="58570"/>
                </a:cubicBezTo>
                <a:lnTo>
                  <a:pt x="58570" y="23428"/>
                </a:lnTo>
                <a:close/>
                <a:moveTo>
                  <a:pt x="11714" y="117141"/>
                </a:moveTo>
                <a:cubicBezTo>
                  <a:pt x="5235" y="117141"/>
                  <a:pt x="0" y="122375"/>
                  <a:pt x="0" y="128855"/>
                </a:cubicBezTo>
                <a:cubicBezTo>
                  <a:pt x="0" y="135334"/>
                  <a:pt x="5235" y="140569"/>
                  <a:pt x="11714" y="140569"/>
                </a:cubicBezTo>
                <a:lnTo>
                  <a:pt x="35142" y="140569"/>
                </a:lnTo>
                <a:lnTo>
                  <a:pt x="35142" y="163997"/>
                </a:lnTo>
                <a:cubicBezTo>
                  <a:pt x="35142" y="170476"/>
                  <a:pt x="40377" y="175711"/>
                  <a:pt x="46856" y="175711"/>
                </a:cubicBezTo>
                <a:cubicBezTo>
                  <a:pt x="53336" y="175711"/>
                  <a:pt x="58570" y="170476"/>
                  <a:pt x="58570" y="163997"/>
                </a:cubicBezTo>
                <a:lnTo>
                  <a:pt x="58570" y="128855"/>
                </a:lnTo>
                <a:cubicBezTo>
                  <a:pt x="58570" y="122375"/>
                  <a:pt x="53336" y="117141"/>
                  <a:pt x="46856" y="117141"/>
                </a:cubicBezTo>
                <a:lnTo>
                  <a:pt x="11714" y="117141"/>
                </a:lnTo>
                <a:close/>
                <a:moveTo>
                  <a:pt x="128855" y="23428"/>
                </a:moveTo>
                <a:cubicBezTo>
                  <a:pt x="128855" y="16949"/>
                  <a:pt x="123620" y="11714"/>
                  <a:pt x="117141" y="11714"/>
                </a:cubicBezTo>
                <a:cubicBezTo>
                  <a:pt x="110661" y="11714"/>
                  <a:pt x="105427" y="16949"/>
                  <a:pt x="105427" y="23428"/>
                </a:cubicBezTo>
                <a:lnTo>
                  <a:pt x="105427" y="58570"/>
                </a:lnTo>
                <a:cubicBezTo>
                  <a:pt x="105427" y="65050"/>
                  <a:pt x="110661" y="70284"/>
                  <a:pt x="117141" y="70284"/>
                </a:cubicBezTo>
                <a:lnTo>
                  <a:pt x="152283" y="70284"/>
                </a:lnTo>
                <a:cubicBezTo>
                  <a:pt x="158762" y="70284"/>
                  <a:pt x="163997" y="65050"/>
                  <a:pt x="163997" y="58570"/>
                </a:cubicBezTo>
                <a:cubicBezTo>
                  <a:pt x="163997" y="52091"/>
                  <a:pt x="158762" y="46856"/>
                  <a:pt x="152283" y="46856"/>
                </a:cubicBezTo>
                <a:lnTo>
                  <a:pt x="128855" y="46856"/>
                </a:lnTo>
                <a:lnTo>
                  <a:pt x="128855" y="23428"/>
                </a:lnTo>
                <a:close/>
                <a:moveTo>
                  <a:pt x="117141" y="117141"/>
                </a:moveTo>
                <a:cubicBezTo>
                  <a:pt x="110661" y="117141"/>
                  <a:pt x="105427" y="122375"/>
                  <a:pt x="105427" y="128855"/>
                </a:cubicBezTo>
                <a:lnTo>
                  <a:pt x="105427" y="163997"/>
                </a:lnTo>
                <a:cubicBezTo>
                  <a:pt x="105427" y="170476"/>
                  <a:pt x="110661" y="175711"/>
                  <a:pt x="117141" y="175711"/>
                </a:cubicBezTo>
                <a:cubicBezTo>
                  <a:pt x="123620" y="175711"/>
                  <a:pt x="128855" y="170476"/>
                  <a:pt x="128855" y="163997"/>
                </a:cubicBezTo>
                <a:lnTo>
                  <a:pt x="128855" y="140569"/>
                </a:lnTo>
                <a:lnTo>
                  <a:pt x="152283" y="140569"/>
                </a:lnTo>
                <a:cubicBezTo>
                  <a:pt x="158762" y="140569"/>
                  <a:pt x="163997" y="135334"/>
                  <a:pt x="163997" y="128855"/>
                </a:cubicBezTo>
                <a:cubicBezTo>
                  <a:pt x="163997" y="122375"/>
                  <a:pt x="158762" y="117141"/>
                  <a:pt x="152283" y="117141"/>
                </a:cubicBezTo>
                <a:lnTo>
                  <a:pt x="117141" y="117141"/>
                </a:ln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37" name="Text 35"/>
          <p:cNvSpPr/>
          <p:nvPr/>
        </p:nvSpPr>
        <p:spPr>
          <a:xfrm>
            <a:off x="796556" y="4798081"/>
            <a:ext cx="10926881" cy="2623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76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Omitting Relative Pronouns</a:t>
            </a:r>
            <a:endParaRPr lang="en-US" sz="1600" dirty="0"/>
          </a:p>
        </p:txBody>
      </p:sp>
      <p:sp>
        <p:nvSpPr>
          <p:cNvPr id="38" name="Shape 36"/>
          <p:cNvSpPr/>
          <p:nvPr/>
        </p:nvSpPr>
        <p:spPr>
          <a:xfrm>
            <a:off x="562275" y="5172932"/>
            <a:ext cx="5425955" cy="824670"/>
          </a:xfrm>
          <a:custGeom>
            <a:avLst/>
            <a:gdLst/>
            <a:ahLst/>
            <a:cxnLst/>
            <a:rect l="l" t="t" r="r" b="b"/>
            <a:pathLst>
              <a:path w="5425955" h="824670">
                <a:moveTo>
                  <a:pt x="37481" y="0"/>
                </a:moveTo>
                <a:lnTo>
                  <a:pt x="5388474" y="0"/>
                </a:lnTo>
                <a:cubicBezTo>
                  <a:pt x="5409174" y="0"/>
                  <a:pt x="5425955" y="16781"/>
                  <a:pt x="5425955" y="37481"/>
                </a:cubicBezTo>
                <a:lnTo>
                  <a:pt x="5425955" y="787189"/>
                </a:lnTo>
                <a:cubicBezTo>
                  <a:pt x="5425955" y="807889"/>
                  <a:pt x="5409174" y="824670"/>
                  <a:pt x="5388474" y="824670"/>
                </a:cubicBezTo>
                <a:lnTo>
                  <a:pt x="37481" y="824670"/>
                </a:lnTo>
                <a:cubicBezTo>
                  <a:pt x="16795" y="824670"/>
                  <a:pt x="0" y="807875"/>
                  <a:pt x="0" y="787189"/>
                </a:cubicBezTo>
                <a:lnTo>
                  <a:pt x="0" y="37481"/>
                </a:lnTo>
                <a:cubicBezTo>
                  <a:pt x="0" y="16795"/>
                  <a:pt x="16795" y="0"/>
                  <a:pt x="37481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39" name="Text 37"/>
          <p:cNvSpPr/>
          <p:nvPr/>
        </p:nvSpPr>
        <p:spPr>
          <a:xfrm>
            <a:off x="674730" y="5285387"/>
            <a:ext cx="5266644" cy="1874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33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Can omit when it's the object:</a:t>
            </a:r>
            <a:endParaRPr lang="en-US" sz="1600" dirty="0"/>
          </a:p>
        </p:txBody>
      </p:sp>
      <p:sp>
        <p:nvSpPr>
          <p:cNvPr id="40" name="Text 38"/>
          <p:cNvSpPr/>
          <p:nvPr/>
        </p:nvSpPr>
        <p:spPr>
          <a:xfrm>
            <a:off x="674730" y="5510297"/>
            <a:ext cx="5266644" cy="1874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33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"The man </a:t>
            </a:r>
            <a:r>
              <a:rPr lang="en-US" sz="1033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(who/that)</a:t>
            </a:r>
            <a:r>
              <a:rPr lang="en-US" sz="1033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I met was nice."</a:t>
            </a:r>
            <a:endParaRPr lang="en-US" sz="1600" dirty="0"/>
          </a:p>
        </p:txBody>
      </p:sp>
      <p:sp>
        <p:nvSpPr>
          <p:cNvPr id="41" name="Text 39"/>
          <p:cNvSpPr/>
          <p:nvPr/>
        </p:nvSpPr>
        <p:spPr>
          <a:xfrm>
            <a:off x="674730" y="5735207"/>
            <a:ext cx="5257273" cy="1499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85" dirty="0">
                <a:solidFill>
                  <a:srgbClr val="34495E">
                    <a:alpha val="7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 met the man (object)</a:t>
            </a:r>
            <a:endParaRPr lang="en-US" sz="1600" dirty="0"/>
          </a:p>
        </p:txBody>
      </p:sp>
      <p:sp>
        <p:nvSpPr>
          <p:cNvPr id="42" name="Shape 40"/>
          <p:cNvSpPr/>
          <p:nvPr/>
        </p:nvSpPr>
        <p:spPr>
          <a:xfrm>
            <a:off x="6228721" y="5172932"/>
            <a:ext cx="5407213" cy="824670"/>
          </a:xfrm>
          <a:custGeom>
            <a:avLst/>
            <a:gdLst/>
            <a:ahLst/>
            <a:cxnLst/>
            <a:rect l="l" t="t" r="r" b="b"/>
            <a:pathLst>
              <a:path w="5407213" h="824670">
                <a:moveTo>
                  <a:pt x="37481" y="0"/>
                </a:moveTo>
                <a:lnTo>
                  <a:pt x="5369732" y="0"/>
                </a:lnTo>
                <a:cubicBezTo>
                  <a:pt x="5390432" y="0"/>
                  <a:pt x="5407213" y="16781"/>
                  <a:pt x="5407213" y="37481"/>
                </a:cubicBezTo>
                <a:lnTo>
                  <a:pt x="5407213" y="787189"/>
                </a:lnTo>
                <a:cubicBezTo>
                  <a:pt x="5407213" y="807889"/>
                  <a:pt x="5390432" y="824670"/>
                  <a:pt x="5369732" y="824670"/>
                </a:cubicBezTo>
                <a:lnTo>
                  <a:pt x="37481" y="824670"/>
                </a:lnTo>
                <a:cubicBezTo>
                  <a:pt x="16795" y="824670"/>
                  <a:pt x="0" y="807875"/>
                  <a:pt x="0" y="787189"/>
                </a:cubicBezTo>
                <a:lnTo>
                  <a:pt x="0" y="37481"/>
                </a:lnTo>
                <a:cubicBezTo>
                  <a:pt x="0" y="16795"/>
                  <a:pt x="16795" y="0"/>
                  <a:pt x="37481" y="0"/>
                </a:cubicBezTo>
                <a:close/>
              </a:path>
            </a:pathLst>
          </a:custGeom>
          <a:solidFill>
            <a:srgbClr val="E74C3C"/>
          </a:solidFill>
          <a:ln/>
        </p:spPr>
      </p:sp>
      <p:sp>
        <p:nvSpPr>
          <p:cNvPr id="43" name="Shape 41"/>
          <p:cNvSpPr/>
          <p:nvPr/>
        </p:nvSpPr>
        <p:spPr>
          <a:xfrm>
            <a:off x="6228721" y="5172932"/>
            <a:ext cx="37485" cy="824670"/>
          </a:xfrm>
          <a:custGeom>
            <a:avLst/>
            <a:gdLst/>
            <a:ahLst/>
            <a:cxnLst/>
            <a:rect l="l" t="t" r="r" b="b"/>
            <a:pathLst>
              <a:path w="37485" h="824670">
                <a:moveTo>
                  <a:pt x="37485" y="0"/>
                </a:moveTo>
                <a:lnTo>
                  <a:pt x="37485" y="0"/>
                </a:lnTo>
                <a:lnTo>
                  <a:pt x="37485" y="824670"/>
                </a:lnTo>
                <a:lnTo>
                  <a:pt x="37485" y="824670"/>
                </a:lnTo>
                <a:cubicBezTo>
                  <a:pt x="16783" y="824670"/>
                  <a:pt x="0" y="807888"/>
                  <a:pt x="0" y="787185"/>
                </a:cubicBezTo>
                <a:lnTo>
                  <a:pt x="0" y="37485"/>
                </a:lnTo>
                <a:cubicBezTo>
                  <a:pt x="0" y="16783"/>
                  <a:pt x="16783" y="0"/>
                  <a:pt x="37485" y="0"/>
                </a:cubicBezTo>
                <a:close/>
              </a:path>
            </a:pathLst>
          </a:custGeom>
          <a:solidFill>
            <a:srgbClr val="E74C3C"/>
          </a:solidFill>
          <a:ln/>
        </p:spPr>
      </p:sp>
      <p:sp>
        <p:nvSpPr>
          <p:cNvPr id="44" name="Text 42"/>
          <p:cNvSpPr/>
          <p:nvPr/>
        </p:nvSpPr>
        <p:spPr>
          <a:xfrm>
            <a:off x="6359918" y="5285387"/>
            <a:ext cx="5229159" cy="1874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33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Cannot omit when it's the subject:</a:t>
            </a:r>
            <a:endParaRPr lang="en-US" sz="1600" dirty="0"/>
          </a:p>
        </p:txBody>
      </p:sp>
      <p:sp>
        <p:nvSpPr>
          <p:cNvPr id="45" name="Text 43"/>
          <p:cNvSpPr/>
          <p:nvPr/>
        </p:nvSpPr>
        <p:spPr>
          <a:xfrm>
            <a:off x="6359918" y="5510297"/>
            <a:ext cx="5229159" cy="1874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33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"The man </a:t>
            </a:r>
            <a:r>
              <a:rPr lang="en-US" sz="1033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who</a:t>
            </a:r>
            <a:r>
              <a:rPr lang="en-US" sz="1033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lives next door..."</a:t>
            </a:r>
            <a:endParaRPr lang="en-US" sz="1600" dirty="0"/>
          </a:p>
        </p:txBody>
      </p:sp>
      <p:sp>
        <p:nvSpPr>
          <p:cNvPr id="46" name="Text 44"/>
          <p:cNvSpPr/>
          <p:nvPr/>
        </p:nvSpPr>
        <p:spPr>
          <a:xfrm>
            <a:off x="6359918" y="5735207"/>
            <a:ext cx="5219788" cy="1499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85" dirty="0">
                <a:solidFill>
                  <a:srgbClr val="34495E">
                    <a:alpha val="7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The man lives next door (subject)</a:t>
            </a:r>
            <a:endParaRPr lang="en-US" sz="1600" dirty="0"/>
          </a:p>
        </p:txBody>
      </p:sp>
      <p:sp>
        <p:nvSpPr>
          <p:cNvPr id="47" name="Shape 45"/>
          <p:cNvSpPr/>
          <p:nvPr/>
        </p:nvSpPr>
        <p:spPr>
          <a:xfrm>
            <a:off x="393593" y="6334857"/>
            <a:ext cx="11423557" cy="524790"/>
          </a:xfrm>
          <a:custGeom>
            <a:avLst/>
            <a:gdLst/>
            <a:ahLst/>
            <a:cxnLst/>
            <a:rect l="l" t="t" r="r" b="b"/>
            <a:pathLst>
              <a:path w="11423557" h="524790">
                <a:moveTo>
                  <a:pt x="37485" y="0"/>
                </a:moveTo>
                <a:lnTo>
                  <a:pt x="11348586" y="0"/>
                </a:lnTo>
                <a:cubicBezTo>
                  <a:pt x="11389991" y="0"/>
                  <a:pt x="11423557" y="33566"/>
                  <a:pt x="11423557" y="74972"/>
                </a:cubicBezTo>
                <a:lnTo>
                  <a:pt x="11423557" y="449819"/>
                </a:lnTo>
                <a:cubicBezTo>
                  <a:pt x="11423557" y="491224"/>
                  <a:pt x="11389991" y="524790"/>
                  <a:pt x="11348586" y="524790"/>
                </a:cubicBezTo>
                <a:lnTo>
                  <a:pt x="37485" y="524790"/>
                </a:lnTo>
                <a:cubicBezTo>
                  <a:pt x="16783" y="524790"/>
                  <a:pt x="0" y="508008"/>
                  <a:pt x="0" y="487305"/>
                </a:cubicBezTo>
                <a:lnTo>
                  <a:pt x="0" y="37485"/>
                </a:lnTo>
                <a:cubicBezTo>
                  <a:pt x="0" y="16783"/>
                  <a:pt x="16783" y="0"/>
                  <a:pt x="37485" y="0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48" name="Shape 46"/>
          <p:cNvSpPr/>
          <p:nvPr/>
        </p:nvSpPr>
        <p:spPr>
          <a:xfrm>
            <a:off x="393593" y="6334857"/>
            <a:ext cx="37485" cy="524790"/>
          </a:xfrm>
          <a:custGeom>
            <a:avLst/>
            <a:gdLst/>
            <a:ahLst/>
            <a:cxnLst/>
            <a:rect l="l" t="t" r="r" b="b"/>
            <a:pathLst>
              <a:path w="37485" h="524790">
                <a:moveTo>
                  <a:pt x="37485" y="0"/>
                </a:moveTo>
                <a:lnTo>
                  <a:pt x="37485" y="0"/>
                </a:lnTo>
                <a:lnTo>
                  <a:pt x="37485" y="524790"/>
                </a:lnTo>
                <a:lnTo>
                  <a:pt x="37485" y="524790"/>
                </a:lnTo>
                <a:cubicBezTo>
                  <a:pt x="16783" y="524790"/>
                  <a:pt x="0" y="508008"/>
                  <a:pt x="0" y="487305"/>
                </a:cubicBezTo>
                <a:lnTo>
                  <a:pt x="0" y="37485"/>
                </a:lnTo>
                <a:cubicBezTo>
                  <a:pt x="0" y="16783"/>
                  <a:pt x="16783" y="0"/>
                  <a:pt x="37485" y="0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49" name="Text 47"/>
          <p:cNvSpPr/>
          <p:nvPr/>
        </p:nvSpPr>
        <p:spPr>
          <a:xfrm>
            <a:off x="562275" y="6484797"/>
            <a:ext cx="11179905" cy="2249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81" b="1" dirty="0">
                <a:solidFill>
                  <a:srgbClr val="E67E22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Note:</a:t>
            </a:r>
            <a:r>
              <a:rPr lang="en-US" sz="118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In positive sentences, use "a lot of" or "lots of" instead of "much/many": "I have </a:t>
            </a:r>
            <a:r>
              <a:rPr lang="en-US" sz="1181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 lot of</a:t>
            </a:r>
            <a:r>
              <a:rPr lang="en-US" sz="118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friends." (not "I have many friends" - old-fashioned)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9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78928" y="397874"/>
            <a:ext cx="776802" cy="341035"/>
          </a:xfrm>
          <a:custGeom>
            <a:avLst/>
            <a:gdLst/>
            <a:ahLst/>
            <a:cxnLst/>
            <a:rect l="l" t="t" r="r" b="b"/>
            <a:pathLst>
              <a:path w="776802" h="341035">
                <a:moveTo>
                  <a:pt x="37892" y="0"/>
                </a:moveTo>
                <a:lnTo>
                  <a:pt x="738909" y="0"/>
                </a:lnTo>
                <a:cubicBezTo>
                  <a:pt x="759837" y="0"/>
                  <a:pt x="776802" y="16965"/>
                  <a:pt x="776802" y="37892"/>
                </a:cubicBezTo>
                <a:lnTo>
                  <a:pt x="776802" y="303143"/>
                </a:lnTo>
                <a:cubicBezTo>
                  <a:pt x="776802" y="324070"/>
                  <a:pt x="759837" y="341035"/>
                  <a:pt x="738909" y="341035"/>
                </a:cubicBezTo>
                <a:lnTo>
                  <a:pt x="37892" y="341035"/>
                </a:lnTo>
                <a:cubicBezTo>
                  <a:pt x="16965" y="341035"/>
                  <a:pt x="0" y="324070"/>
                  <a:pt x="0" y="303143"/>
                </a:cubicBezTo>
                <a:lnTo>
                  <a:pt x="0" y="37892"/>
                </a:lnTo>
                <a:cubicBezTo>
                  <a:pt x="0" y="16965"/>
                  <a:pt x="16965" y="0"/>
                  <a:pt x="37892" y="0"/>
                </a:cubicBezTo>
                <a:close/>
              </a:path>
            </a:pathLst>
          </a:custGeom>
          <a:solidFill>
            <a:srgbClr val="9B59B6"/>
          </a:solidFill>
          <a:ln/>
        </p:spPr>
      </p:sp>
      <p:sp>
        <p:nvSpPr>
          <p:cNvPr id="3" name="Text 1"/>
          <p:cNvSpPr/>
          <p:nvPr/>
        </p:nvSpPr>
        <p:spPr>
          <a:xfrm>
            <a:off x="378928" y="397874"/>
            <a:ext cx="843114" cy="341035"/>
          </a:xfrm>
          <a:prstGeom prst="rect">
            <a:avLst/>
          </a:prstGeom>
          <a:noFill/>
          <a:ln/>
        </p:spPr>
        <p:txBody>
          <a:bodyPr wrap="square" lIns="151571" tIns="75786" rIns="151571" bIns="75786" rtlCol="0" anchor="ctr"/>
          <a:lstStyle/>
          <a:p>
            <a:pPr>
              <a:lnSpc>
                <a:spcPct val="120000"/>
              </a:lnSpc>
            </a:pPr>
            <a:r>
              <a:rPr lang="en-US" sz="1044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UNIT 69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1303985" y="378928"/>
            <a:ext cx="4234517" cy="378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2685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Countable &amp; Uncountable 1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378928" y="966266"/>
            <a:ext cx="5608131" cy="3050368"/>
          </a:xfrm>
          <a:custGeom>
            <a:avLst/>
            <a:gdLst/>
            <a:ahLst/>
            <a:cxnLst/>
            <a:rect l="l" t="t" r="r" b="b"/>
            <a:pathLst>
              <a:path w="5608131" h="3050368">
                <a:moveTo>
                  <a:pt x="37893" y="0"/>
                </a:moveTo>
                <a:lnTo>
                  <a:pt x="5570238" y="0"/>
                </a:lnTo>
                <a:cubicBezTo>
                  <a:pt x="5591165" y="0"/>
                  <a:pt x="5608131" y="16965"/>
                  <a:pt x="5608131" y="37893"/>
                </a:cubicBezTo>
                <a:lnTo>
                  <a:pt x="5608131" y="2974597"/>
                </a:lnTo>
                <a:cubicBezTo>
                  <a:pt x="5608131" y="3016444"/>
                  <a:pt x="5574207" y="3050368"/>
                  <a:pt x="5532359" y="3050368"/>
                </a:cubicBezTo>
                <a:lnTo>
                  <a:pt x="75771" y="3050368"/>
                </a:lnTo>
                <a:cubicBezTo>
                  <a:pt x="33924" y="3050368"/>
                  <a:pt x="0" y="3016444"/>
                  <a:pt x="0" y="2974597"/>
                </a:cubicBezTo>
                <a:lnTo>
                  <a:pt x="0" y="37893"/>
                </a:lnTo>
                <a:cubicBezTo>
                  <a:pt x="0" y="16979"/>
                  <a:pt x="16979" y="0"/>
                  <a:pt x="37893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8420" dist="9473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78928" y="966266"/>
            <a:ext cx="5608131" cy="37893"/>
          </a:xfrm>
          <a:custGeom>
            <a:avLst/>
            <a:gdLst/>
            <a:ahLst/>
            <a:cxnLst/>
            <a:rect l="l" t="t" r="r" b="b"/>
            <a:pathLst>
              <a:path w="5608131" h="37893">
                <a:moveTo>
                  <a:pt x="37893" y="0"/>
                </a:moveTo>
                <a:lnTo>
                  <a:pt x="5570238" y="0"/>
                </a:lnTo>
                <a:cubicBezTo>
                  <a:pt x="5591165" y="0"/>
                  <a:pt x="5608131" y="16965"/>
                  <a:pt x="5608131" y="37893"/>
                </a:cubicBezTo>
                <a:lnTo>
                  <a:pt x="5608131" y="37893"/>
                </a:lnTo>
                <a:lnTo>
                  <a:pt x="0" y="37893"/>
                </a:lnTo>
                <a:lnTo>
                  <a:pt x="0" y="37893"/>
                </a:lnTo>
                <a:cubicBezTo>
                  <a:pt x="0" y="16965"/>
                  <a:pt x="16965" y="0"/>
                  <a:pt x="37893" y="0"/>
                </a:cubicBezTo>
                <a:close/>
              </a:path>
            </a:pathLst>
          </a:custGeom>
          <a:solidFill>
            <a:srgbClr val="27AE60"/>
          </a:solidFill>
          <a:ln/>
        </p:spPr>
      </p:sp>
      <p:sp>
        <p:nvSpPr>
          <p:cNvPr id="7" name="Shape 5"/>
          <p:cNvSpPr/>
          <p:nvPr/>
        </p:nvSpPr>
        <p:spPr>
          <a:xfrm>
            <a:off x="568392" y="1174676"/>
            <a:ext cx="378928" cy="378928"/>
          </a:xfrm>
          <a:custGeom>
            <a:avLst/>
            <a:gdLst/>
            <a:ahLst/>
            <a:cxnLst/>
            <a:rect l="l" t="t" r="r" b="b"/>
            <a:pathLst>
              <a:path w="378928" h="378928">
                <a:moveTo>
                  <a:pt x="189464" y="0"/>
                </a:moveTo>
                <a:lnTo>
                  <a:pt x="189464" y="0"/>
                </a:lnTo>
                <a:cubicBezTo>
                  <a:pt x="294102" y="0"/>
                  <a:pt x="378928" y="84826"/>
                  <a:pt x="378928" y="189464"/>
                </a:cubicBezTo>
                <a:lnTo>
                  <a:pt x="378928" y="189464"/>
                </a:lnTo>
                <a:cubicBezTo>
                  <a:pt x="378928" y="294102"/>
                  <a:pt x="294102" y="378928"/>
                  <a:pt x="189464" y="378928"/>
                </a:cubicBezTo>
                <a:lnTo>
                  <a:pt x="189464" y="378928"/>
                </a:lnTo>
                <a:cubicBezTo>
                  <a:pt x="84826" y="378928"/>
                  <a:pt x="0" y="294102"/>
                  <a:pt x="0" y="189464"/>
                </a:cubicBezTo>
                <a:lnTo>
                  <a:pt x="0" y="189464"/>
                </a:lnTo>
                <a:cubicBezTo>
                  <a:pt x="0" y="84826"/>
                  <a:pt x="84826" y="0"/>
                  <a:pt x="189464" y="0"/>
                </a:cubicBezTo>
                <a:close/>
              </a:path>
            </a:pathLst>
          </a:custGeom>
          <a:solidFill>
            <a:srgbClr val="27AE60"/>
          </a:solidFill>
          <a:ln/>
        </p:spPr>
      </p:sp>
      <p:sp>
        <p:nvSpPr>
          <p:cNvPr id="8" name="Text 6"/>
          <p:cNvSpPr/>
          <p:nvPr/>
        </p:nvSpPr>
        <p:spPr>
          <a:xfrm>
            <a:off x="530499" y="1174676"/>
            <a:ext cx="454713" cy="378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193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060998" y="1231515"/>
            <a:ext cx="1534657" cy="2652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92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Countable Nouns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568392" y="1667282"/>
            <a:ext cx="5304988" cy="22735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93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Can be </a:t>
            </a:r>
            <a:r>
              <a:rPr lang="en-US" sz="1193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counted</a:t>
            </a:r>
            <a:r>
              <a:rPr lang="en-US" sz="1193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- have plural form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568392" y="2008317"/>
            <a:ext cx="5229203" cy="416821"/>
          </a:xfrm>
          <a:custGeom>
            <a:avLst/>
            <a:gdLst/>
            <a:ahLst/>
            <a:cxnLst/>
            <a:rect l="l" t="t" r="r" b="b"/>
            <a:pathLst>
              <a:path w="5229203" h="416821">
                <a:moveTo>
                  <a:pt x="37893" y="0"/>
                </a:moveTo>
                <a:lnTo>
                  <a:pt x="5191310" y="0"/>
                </a:lnTo>
                <a:cubicBezTo>
                  <a:pt x="5212237" y="0"/>
                  <a:pt x="5229203" y="16965"/>
                  <a:pt x="5229203" y="37893"/>
                </a:cubicBezTo>
                <a:lnTo>
                  <a:pt x="5229203" y="378927"/>
                </a:lnTo>
                <a:cubicBezTo>
                  <a:pt x="5229203" y="399855"/>
                  <a:pt x="5212237" y="416821"/>
                  <a:pt x="5191310" y="416821"/>
                </a:cubicBezTo>
                <a:lnTo>
                  <a:pt x="37893" y="416821"/>
                </a:lnTo>
                <a:cubicBezTo>
                  <a:pt x="16965" y="416821"/>
                  <a:pt x="0" y="399855"/>
                  <a:pt x="0" y="378927"/>
                </a:cubicBezTo>
                <a:lnTo>
                  <a:pt x="0" y="37893"/>
                </a:lnTo>
                <a:cubicBezTo>
                  <a:pt x="0" y="16979"/>
                  <a:pt x="16979" y="0"/>
                  <a:pt x="37893" y="0"/>
                </a:cubicBezTo>
                <a:close/>
              </a:path>
            </a:pathLst>
          </a:custGeom>
          <a:solidFill>
            <a:srgbClr val="27AE60"/>
          </a:solidFill>
          <a:ln/>
        </p:spPr>
      </p:sp>
      <p:sp>
        <p:nvSpPr>
          <p:cNvPr id="12" name="Text 10"/>
          <p:cNvSpPr/>
          <p:nvPr/>
        </p:nvSpPr>
        <p:spPr>
          <a:xfrm>
            <a:off x="682070" y="2121995"/>
            <a:ext cx="5068159" cy="189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44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"a book / </a:t>
            </a:r>
            <a:r>
              <a:rPr lang="en-US" sz="1044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two books</a:t>
            </a:r>
            <a:r>
              <a:rPr lang="en-US" sz="1044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568392" y="2500923"/>
            <a:ext cx="5229203" cy="416821"/>
          </a:xfrm>
          <a:custGeom>
            <a:avLst/>
            <a:gdLst/>
            <a:ahLst/>
            <a:cxnLst/>
            <a:rect l="l" t="t" r="r" b="b"/>
            <a:pathLst>
              <a:path w="5229203" h="416821">
                <a:moveTo>
                  <a:pt x="37893" y="0"/>
                </a:moveTo>
                <a:lnTo>
                  <a:pt x="5191310" y="0"/>
                </a:lnTo>
                <a:cubicBezTo>
                  <a:pt x="5212237" y="0"/>
                  <a:pt x="5229203" y="16965"/>
                  <a:pt x="5229203" y="37893"/>
                </a:cubicBezTo>
                <a:lnTo>
                  <a:pt x="5229203" y="378927"/>
                </a:lnTo>
                <a:cubicBezTo>
                  <a:pt x="5229203" y="399855"/>
                  <a:pt x="5212237" y="416821"/>
                  <a:pt x="5191310" y="416821"/>
                </a:cubicBezTo>
                <a:lnTo>
                  <a:pt x="37893" y="416821"/>
                </a:lnTo>
                <a:cubicBezTo>
                  <a:pt x="16965" y="416821"/>
                  <a:pt x="0" y="399855"/>
                  <a:pt x="0" y="378927"/>
                </a:cubicBezTo>
                <a:lnTo>
                  <a:pt x="0" y="37893"/>
                </a:lnTo>
                <a:cubicBezTo>
                  <a:pt x="0" y="16979"/>
                  <a:pt x="16979" y="0"/>
                  <a:pt x="37893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14" name="Text 12"/>
          <p:cNvSpPr/>
          <p:nvPr/>
        </p:nvSpPr>
        <p:spPr>
          <a:xfrm>
            <a:off x="682070" y="2614601"/>
            <a:ext cx="5068159" cy="189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44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"a chair / </a:t>
            </a:r>
            <a:r>
              <a:rPr lang="en-US" sz="1044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some chairs</a:t>
            </a:r>
            <a:r>
              <a:rPr lang="en-US" sz="1044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568392" y="2993529"/>
            <a:ext cx="5229203" cy="416821"/>
          </a:xfrm>
          <a:custGeom>
            <a:avLst/>
            <a:gdLst/>
            <a:ahLst/>
            <a:cxnLst/>
            <a:rect l="l" t="t" r="r" b="b"/>
            <a:pathLst>
              <a:path w="5229203" h="416821">
                <a:moveTo>
                  <a:pt x="37893" y="0"/>
                </a:moveTo>
                <a:lnTo>
                  <a:pt x="5191310" y="0"/>
                </a:lnTo>
                <a:cubicBezTo>
                  <a:pt x="5212237" y="0"/>
                  <a:pt x="5229203" y="16965"/>
                  <a:pt x="5229203" y="37893"/>
                </a:cubicBezTo>
                <a:lnTo>
                  <a:pt x="5229203" y="378927"/>
                </a:lnTo>
                <a:cubicBezTo>
                  <a:pt x="5229203" y="399855"/>
                  <a:pt x="5212237" y="416821"/>
                  <a:pt x="5191310" y="416821"/>
                </a:cubicBezTo>
                <a:lnTo>
                  <a:pt x="37893" y="416821"/>
                </a:lnTo>
                <a:cubicBezTo>
                  <a:pt x="16965" y="416821"/>
                  <a:pt x="0" y="399855"/>
                  <a:pt x="0" y="378927"/>
                </a:cubicBezTo>
                <a:lnTo>
                  <a:pt x="0" y="37893"/>
                </a:lnTo>
                <a:cubicBezTo>
                  <a:pt x="0" y="16979"/>
                  <a:pt x="16979" y="0"/>
                  <a:pt x="37893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16" name="Text 14"/>
          <p:cNvSpPr/>
          <p:nvPr/>
        </p:nvSpPr>
        <p:spPr>
          <a:xfrm>
            <a:off x="682070" y="3107207"/>
            <a:ext cx="5068159" cy="189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44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"a person / </a:t>
            </a:r>
            <a:r>
              <a:rPr lang="en-US" sz="1044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many people</a:t>
            </a:r>
            <a:r>
              <a:rPr lang="en-US" sz="1044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568392" y="3524028"/>
            <a:ext cx="5229203" cy="303142"/>
          </a:xfrm>
          <a:custGeom>
            <a:avLst/>
            <a:gdLst/>
            <a:ahLst/>
            <a:cxnLst/>
            <a:rect l="l" t="t" r="r" b="b"/>
            <a:pathLst>
              <a:path w="5229203" h="303142">
                <a:moveTo>
                  <a:pt x="37893" y="0"/>
                </a:moveTo>
                <a:lnTo>
                  <a:pt x="5191310" y="0"/>
                </a:lnTo>
                <a:cubicBezTo>
                  <a:pt x="5212238" y="0"/>
                  <a:pt x="5229203" y="16965"/>
                  <a:pt x="5229203" y="37893"/>
                </a:cubicBezTo>
                <a:lnTo>
                  <a:pt x="5229203" y="265249"/>
                </a:lnTo>
                <a:cubicBezTo>
                  <a:pt x="5229203" y="286177"/>
                  <a:pt x="5212238" y="303142"/>
                  <a:pt x="5191310" y="303142"/>
                </a:cubicBezTo>
                <a:lnTo>
                  <a:pt x="37893" y="303142"/>
                </a:lnTo>
                <a:cubicBezTo>
                  <a:pt x="16965" y="303142"/>
                  <a:pt x="0" y="286177"/>
                  <a:pt x="0" y="265249"/>
                </a:cubicBezTo>
                <a:lnTo>
                  <a:pt x="0" y="37893"/>
                </a:lnTo>
                <a:cubicBezTo>
                  <a:pt x="0" y="16965"/>
                  <a:pt x="16965" y="0"/>
                  <a:pt x="37893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18" name="Text 16"/>
          <p:cNvSpPr/>
          <p:nvPr/>
        </p:nvSpPr>
        <p:spPr>
          <a:xfrm>
            <a:off x="644177" y="3599814"/>
            <a:ext cx="5134471" cy="1515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95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Examples:</a:t>
            </a:r>
            <a:r>
              <a:rPr lang="en-US" sz="895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book, chair, table, car, house, person, student, apple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378928" y="4168094"/>
            <a:ext cx="5608131" cy="1515711"/>
          </a:xfrm>
          <a:custGeom>
            <a:avLst/>
            <a:gdLst/>
            <a:ahLst/>
            <a:cxnLst/>
            <a:rect l="l" t="t" r="r" b="b"/>
            <a:pathLst>
              <a:path w="5608131" h="1515711">
                <a:moveTo>
                  <a:pt x="75786" y="0"/>
                </a:moveTo>
                <a:lnTo>
                  <a:pt x="5532345" y="0"/>
                </a:lnTo>
                <a:cubicBezTo>
                  <a:pt x="5574200" y="0"/>
                  <a:pt x="5608131" y="33930"/>
                  <a:pt x="5608131" y="75786"/>
                </a:cubicBezTo>
                <a:lnTo>
                  <a:pt x="5608131" y="1439925"/>
                </a:lnTo>
                <a:cubicBezTo>
                  <a:pt x="5608131" y="1481781"/>
                  <a:pt x="5574200" y="1515711"/>
                  <a:pt x="5532345" y="1515711"/>
                </a:cubicBezTo>
                <a:lnTo>
                  <a:pt x="75786" y="1515711"/>
                </a:lnTo>
                <a:cubicBezTo>
                  <a:pt x="33930" y="1515711"/>
                  <a:pt x="0" y="1481781"/>
                  <a:pt x="0" y="1439925"/>
                </a:cubicBezTo>
                <a:lnTo>
                  <a:pt x="0" y="75786"/>
                </a:lnTo>
                <a:cubicBezTo>
                  <a:pt x="0" y="33958"/>
                  <a:pt x="33958" y="0"/>
                  <a:pt x="75786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8420" dist="9473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592075" y="4395451"/>
            <a:ext cx="189464" cy="189464"/>
          </a:xfrm>
          <a:custGeom>
            <a:avLst/>
            <a:gdLst/>
            <a:ahLst/>
            <a:cxnLst/>
            <a:rect l="l" t="t" r="r" b="b"/>
            <a:pathLst>
              <a:path w="189464" h="189464">
                <a:moveTo>
                  <a:pt x="94732" y="0"/>
                </a:moveTo>
                <a:cubicBezTo>
                  <a:pt x="100172" y="0"/>
                  <a:pt x="105167" y="2997"/>
                  <a:pt x="107758" y="7771"/>
                </a:cubicBezTo>
                <a:lnTo>
                  <a:pt x="187688" y="155790"/>
                </a:lnTo>
                <a:cubicBezTo>
                  <a:pt x="190167" y="160378"/>
                  <a:pt x="190056" y="165929"/>
                  <a:pt x="187392" y="170406"/>
                </a:cubicBezTo>
                <a:cubicBezTo>
                  <a:pt x="184727" y="174884"/>
                  <a:pt x="179880" y="177622"/>
                  <a:pt x="174662" y="177622"/>
                </a:cubicBezTo>
                <a:lnTo>
                  <a:pt x="14802" y="177622"/>
                </a:lnTo>
                <a:cubicBezTo>
                  <a:pt x="9584" y="177622"/>
                  <a:pt x="4774" y="174884"/>
                  <a:pt x="2072" y="170406"/>
                </a:cubicBezTo>
                <a:cubicBezTo>
                  <a:pt x="-629" y="165929"/>
                  <a:pt x="-703" y="160378"/>
                  <a:pt x="1776" y="155790"/>
                </a:cubicBezTo>
                <a:lnTo>
                  <a:pt x="81706" y="7771"/>
                </a:lnTo>
                <a:cubicBezTo>
                  <a:pt x="84297" y="2997"/>
                  <a:pt x="89292" y="0"/>
                  <a:pt x="94732" y="0"/>
                </a:cubicBezTo>
                <a:close/>
                <a:moveTo>
                  <a:pt x="94732" y="62168"/>
                </a:moveTo>
                <a:cubicBezTo>
                  <a:pt x="89810" y="62168"/>
                  <a:pt x="85851" y="66127"/>
                  <a:pt x="85851" y="71049"/>
                </a:cubicBezTo>
                <a:lnTo>
                  <a:pt x="85851" y="112494"/>
                </a:lnTo>
                <a:cubicBezTo>
                  <a:pt x="85851" y="117416"/>
                  <a:pt x="89810" y="121375"/>
                  <a:pt x="94732" y="121375"/>
                </a:cubicBezTo>
                <a:cubicBezTo>
                  <a:pt x="99654" y="121375"/>
                  <a:pt x="103613" y="117416"/>
                  <a:pt x="103613" y="112494"/>
                </a:cubicBezTo>
                <a:lnTo>
                  <a:pt x="103613" y="71049"/>
                </a:lnTo>
                <a:cubicBezTo>
                  <a:pt x="103613" y="66127"/>
                  <a:pt x="99654" y="62168"/>
                  <a:pt x="94732" y="62168"/>
                </a:cubicBezTo>
                <a:close/>
                <a:moveTo>
                  <a:pt x="104612" y="142098"/>
                </a:moveTo>
                <a:cubicBezTo>
                  <a:pt x="104837" y="138430"/>
                  <a:pt x="103008" y="134941"/>
                  <a:pt x="99864" y="133040"/>
                </a:cubicBezTo>
                <a:cubicBezTo>
                  <a:pt x="96720" y="131138"/>
                  <a:pt x="92781" y="131138"/>
                  <a:pt x="89637" y="133040"/>
                </a:cubicBezTo>
                <a:cubicBezTo>
                  <a:pt x="86493" y="134941"/>
                  <a:pt x="84664" y="138430"/>
                  <a:pt x="84889" y="142098"/>
                </a:cubicBezTo>
                <a:cubicBezTo>
                  <a:pt x="84664" y="145765"/>
                  <a:pt x="86493" y="149255"/>
                  <a:pt x="89637" y="151156"/>
                </a:cubicBezTo>
                <a:cubicBezTo>
                  <a:pt x="92781" y="153058"/>
                  <a:pt x="96720" y="153058"/>
                  <a:pt x="99864" y="151156"/>
                </a:cubicBezTo>
                <a:cubicBezTo>
                  <a:pt x="103008" y="149255"/>
                  <a:pt x="104837" y="145765"/>
                  <a:pt x="104612" y="142098"/>
                </a:cubicBezTo>
                <a:close/>
              </a:path>
            </a:pathLst>
          </a:custGeom>
          <a:solidFill>
            <a:srgbClr val="E74C3C"/>
          </a:solidFill>
          <a:ln/>
        </p:spPr>
      </p:sp>
      <p:sp>
        <p:nvSpPr>
          <p:cNvPr id="21" name="Text 19"/>
          <p:cNvSpPr/>
          <p:nvPr/>
        </p:nvSpPr>
        <p:spPr>
          <a:xfrm>
            <a:off x="805221" y="4357558"/>
            <a:ext cx="5087105" cy="2652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92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Common Mistake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587338" y="4736486"/>
            <a:ext cx="5210256" cy="757855"/>
          </a:xfrm>
          <a:custGeom>
            <a:avLst/>
            <a:gdLst/>
            <a:ahLst/>
            <a:cxnLst/>
            <a:rect l="l" t="t" r="r" b="b"/>
            <a:pathLst>
              <a:path w="5210256" h="757855">
                <a:moveTo>
                  <a:pt x="37893" y="0"/>
                </a:moveTo>
                <a:lnTo>
                  <a:pt x="5172364" y="0"/>
                </a:lnTo>
                <a:cubicBezTo>
                  <a:pt x="5193291" y="0"/>
                  <a:pt x="5210256" y="16965"/>
                  <a:pt x="5210256" y="37893"/>
                </a:cubicBezTo>
                <a:lnTo>
                  <a:pt x="5210256" y="719963"/>
                </a:lnTo>
                <a:cubicBezTo>
                  <a:pt x="5210256" y="740890"/>
                  <a:pt x="5193291" y="757855"/>
                  <a:pt x="5172364" y="757855"/>
                </a:cubicBezTo>
                <a:lnTo>
                  <a:pt x="37893" y="757855"/>
                </a:lnTo>
                <a:cubicBezTo>
                  <a:pt x="16965" y="757855"/>
                  <a:pt x="0" y="740890"/>
                  <a:pt x="0" y="719963"/>
                </a:cubicBezTo>
                <a:lnTo>
                  <a:pt x="0" y="37893"/>
                </a:lnTo>
                <a:cubicBezTo>
                  <a:pt x="0" y="16979"/>
                  <a:pt x="16979" y="0"/>
                  <a:pt x="37893" y="0"/>
                </a:cubicBezTo>
                <a:close/>
              </a:path>
            </a:pathLst>
          </a:custGeom>
          <a:solidFill>
            <a:srgbClr val="E74C3C"/>
          </a:solidFill>
          <a:ln/>
        </p:spPr>
      </p:sp>
      <p:sp>
        <p:nvSpPr>
          <p:cNvPr id="23" name="Shape 21"/>
          <p:cNvSpPr/>
          <p:nvPr/>
        </p:nvSpPr>
        <p:spPr>
          <a:xfrm>
            <a:off x="587338" y="4736486"/>
            <a:ext cx="37893" cy="757855"/>
          </a:xfrm>
          <a:custGeom>
            <a:avLst/>
            <a:gdLst/>
            <a:ahLst/>
            <a:cxnLst/>
            <a:rect l="l" t="t" r="r" b="b"/>
            <a:pathLst>
              <a:path w="37893" h="757855">
                <a:moveTo>
                  <a:pt x="37893" y="0"/>
                </a:moveTo>
                <a:lnTo>
                  <a:pt x="37893" y="0"/>
                </a:lnTo>
                <a:lnTo>
                  <a:pt x="37893" y="757855"/>
                </a:lnTo>
                <a:lnTo>
                  <a:pt x="37893" y="757855"/>
                </a:lnTo>
                <a:cubicBezTo>
                  <a:pt x="16965" y="757855"/>
                  <a:pt x="0" y="740890"/>
                  <a:pt x="0" y="719963"/>
                </a:cubicBezTo>
                <a:lnTo>
                  <a:pt x="0" y="37893"/>
                </a:lnTo>
                <a:cubicBezTo>
                  <a:pt x="0" y="16965"/>
                  <a:pt x="16965" y="0"/>
                  <a:pt x="37893" y="0"/>
                </a:cubicBezTo>
                <a:close/>
              </a:path>
            </a:pathLst>
          </a:custGeom>
          <a:solidFill>
            <a:srgbClr val="E74C3C"/>
          </a:solidFill>
          <a:ln/>
        </p:spPr>
      </p:sp>
      <p:sp>
        <p:nvSpPr>
          <p:cNvPr id="24" name="Text 22"/>
          <p:cNvSpPr/>
          <p:nvPr/>
        </p:nvSpPr>
        <p:spPr>
          <a:xfrm>
            <a:off x="757855" y="4888057"/>
            <a:ext cx="4954480" cy="189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44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✗</a:t>
            </a:r>
            <a:r>
              <a:rPr lang="en-US" sz="1044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"I have </a:t>
            </a:r>
            <a:r>
              <a:rPr lang="en-US" sz="1044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much</a:t>
            </a:r>
            <a:r>
              <a:rPr lang="en-US" sz="1044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books."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757855" y="5153306"/>
            <a:ext cx="4954480" cy="189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44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✓</a:t>
            </a:r>
            <a:r>
              <a:rPr lang="en-US" sz="1044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"I have </a:t>
            </a:r>
            <a:r>
              <a:rPr lang="en-US" sz="1044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many</a:t>
            </a:r>
            <a:r>
              <a:rPr lang="en-US" sz="1044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books." / "I have </a:t>
            </a:r>
            <a:r>
              <a:rPr lang="en-US" sz="1044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 lot of</a:t>
            </a:r>
            <a:r>
              <a:rPr lang="en-US" sz="1044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books."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6210152" y="966266"/>
            <a:ext cx="5608131" cy="3050368"/>
          </a:xfrm>
          <a:custGeom>
            <a:avLst/>
            <a:gdLst/>
            <a:ahLst/>
            <a:cxnLst/>
            <a:rect l="l" t="t" r="r" b="b"/>
            <a:pathLst>
              <a:path w="5608131" h="3050368">
                <a:moveTo>
                  <a:pt x="37893" y="0"/>
                </a:moveTo>
                <a:lnTo>
                  <a:pt x="5570238" y="0"/>
                </a:lnTo>
                <a:cubicBezTo>
                  <a:pt x="5591165" y="0"/>
                  <a:pt x="5608131" y="16965"/>
                  <a:pt x="5608131" y="37893"/>
                </a:cubicBezTo>
                <a:lnTo>
                  <a:pt x="5608131" y="2974597"/>
                </a:lnTo>
                <a:cubicBezTo>
                  <a:pt x="5608131" y="3016444"/>
                  <a:pt x="5574207" y="3050368"/>
                  <a:pt x="5532359" y="3050368"/>
                </a:cubicBezTo>
                <a:lnTo>
                  <a:pt x="75771" y="3050368"/>
                </a:lnTo>
                <a:cubicBezTo>
                  <a:pt x="33924" y="3050368"/>
                  <a:pt x="0" y="3016444"/>
                  <a:pt x="0" y="2974597"/>
                </a:cubicBezTo>
                <a:lnTo>
                  <a:pt x="0" y="37893"/>
                </a:lnTo>
                <a:cubicBezTo>
                  <a:pt x="0" y="16979"/>
                  <a:pt x="16979" y="0"/>
                  <a:pt x="37893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8420" dist="9473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6210152" y="966266"/>
            <a:ext cx="5608131" cy="37893"/>
          </a:xfrm>
          <a:custGeom>
            <a:avLst/>
            <a:gdLst/>
            <a:ahLst/>
            <a:cxnLst/>
            <a:rect l="l" t="t" r="r" b="b"/>
            <a:pathLst>
              <a:path w="5608131" h="37893">
                <a:moveTo>
                  <a:pt x="37893" y="0"/>
                </a:moveTo>
                <a:lnTo>
                  <a:pt x="5570238" y="0"/>
                </a:lnTo>
                <a:cubicBezTo>
                  <a:pt x="5591165" y="0"/>
                  <a:pt x="5608131" y="16965"/>
                  <a:pt x="5608131" y="37893"/>
                </a:cubicBezTo>
                <a:lnTo>
                  <a:pt x="5608131" y="37893"/>
                </a:lnTo>
                <a:lnTo>
                  <a:pt x="0" y="37893"/>
                </a:lnTo>
                <a:lnTo>
                  <a:pt x="0" y="37893"/>
                </a:lnTo>
                <a:cubicBezTo>
                  <a:pt x="0" y="16965"/>
                  <a:pt x="16965" y="0"/>
                  <a:pt x="37893" y="0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28" name="Shape 26"/>
          <p:cNvSpPr/>
          <p:nvPr/>
        </p:nvSpPr>
        <p:spPr>
          <a:xfrm>
            <a:off x="6399616" y="1174676"/>
            <a:ext cx="378928" cy="378928"/>
          </a:xfrm>
          <a:custGeom>
            <a:avLst/>
            <a:gdLst/>
            <a:ahLst/>
            <a:cxnLst/>
            <a:rect l="l" t="t" r="r" b="b"/>
            <a:pathLst>
              <a:path w="378928" h="378928">
                <a:moveTo>
                  <a:pt x="189464" y="0"/>
                </a:moveTo>
                <a:lnTo>
                  <a:pt x="189464" y="0"/>
                </a:lnTo>
                <a:cubicBezTo>
                  <a:pt x="294102" y="0"/>
                  <a:pt x="378928" y="84826"/>
                  <a:pt x="378928" y="189464"/>
                </a:cubicBezTo>
                <a:lnTo>
                  <a:pt x="378928" y="189464"/>
                </a:lnTo>
                <a:cubicBezTo>
                  <a:pt x="378928" y="294102"/>
                  <a:pt x="294102" y="378928"/>
                  <a:pt x="189464" y="378928"/>
                </a:cubicBezTo>
                <a:lnTo>
                  <a:pt x="189464" y="378928"/>
                </a:lnTo>
                <a:cubicBezTo>
                  <a:pt x="84826" y="378928"/>
                  <a:pt x="0" y="294102"/>
                  <a:pt x="0" y="189464"/>
                </a:cubicBezTo>
                <a:lnTo>
                  <a:pt x="0" y="189464"/>
                </a:lnTo>
                <a:cubicBezTo>
                  <a:pt x="0" y="84826"/>
                  <a:pt x="84826" y="0"/>
                  <a:pt x="189464" y="0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29" name="Text 27"/>
          <p:cNvSpPr/>
          <p:nvPr/>
        </p:nvSpPr>
        <p:spPr>
          <a:xfrm>
            <a:off x="6361723" y="1174676"/>
            <a:ext cx="454713" cy="378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193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6892222" y="1231515"/>
            <a:ext cx="1743068" cy="2652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92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Uncountable Nouns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399616" y="1667282"/>
            <a:ext cx="5304988" cy="22735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93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Cannot be </a:t>
            </a:r>
            <a:r>
              <a:rPr lang="en-US" sz="1193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counted</a:t>
            </a:r>
            <a:r>
              <a:rPr lang="en-US" sz="1193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- no plural form</a:t>
            </a:r>
            <a:endParaRPr lang="en-US" sz="1600" dirty="0"/>
          </a:p>
        </p:txBody>
      </p:sp>
      <p:sp>
        <p:nvSpPr>
          <p:cNvPr id="32" name="Shape 30"/>
          <p:cNvSpPr/>
          <p:nvPr/>
        </p:nvSpPr>
        <p:spPr>
          <a:xfrm>
            <a:off x="6399616" y="2008317"/>
            <a:ext cx="5229203" cy="416821"/>
          </a:xfrm>
          <a:custGeom>
            <a:avLst/>
            <a:gdLst/>
            <a:ahLst/>
            <a:cxnLst/>
            <a:rect l="l" t="t" r="r" b="b"/>
            <a:pathLst>
              <a:path w="5229203" h="416821">
                <a:moveTo>
                  <a:pt x="37893" y="0"/>
                </a:moveTo>
                <a:lnTo>
                  <a:pt x="5191310" y="0"/>
                </a:lnTo>
                <a:cubicBezTo>
                  <a:pt x="5212237" y="0"/>
                  <a:pt x="5229203" y="16965"/>
                  <a:pt x="5229203" y="37893"/>
                </a:cubicBezTo>
                <a:lnTo>
                  <a:pt x="5229203" y="378927"/>
                </a:lnTo>
                <a:cubicBezTo>
                  <a:pt x="5229203" y="399855"/>
                  <a:pt x="5212237" y="416821"/>
                  <a:pt x="5191310" y="416821"/>
                </a:cubicBezTo>
                <a:lnTo>
                  <a:pt x="37893" y="416821"/>
                </a:lnTo>
                <a:cubicBezTo>
                  <a:pt x="16965" y="416821"/>
                  <a:pt x="0" y="399855"/>
                  <a:pt x="0" y="378927"/>
                </a:cubicBezTo>
                <a:lnTo>
                  <a:pt x="0" y="37893"/>
                </a:lnTo>
                <a:cubicBezTo>
                  <a:pt x="0" y="16979"/>
                  <a:pt x="16979" y="0"/>
                  <a:pt x="37893" y="0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33" name="Text 31"/>
          <p:cNvSpPr/>
          <p:nvPr/>
        </p:nvSpPr>
        <p:spPr>
          <a:xfrm>
            <a:off x="6513294" y="2121995"/>
            <a:ext cx="5068159" cy="189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44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</a:t>
            </a:r>
            <a:r>
              <a:rPr lang="en-US" sz="1044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some</a:t>
            </a:r>
            <a:r>
              <a:rPr lang="en-US" sz="1044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water" </a:t>
            </a:r>
            <a:r>
              <a:rPr lang="en-US" sz="895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(not a water / two waters)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6399616" y="2500923"/>
            <a:ext cx="5229203" cy="416821"/>
          </a:xfrm>
          <a:custGeom>
            <a:avLst/>
            <a:gdLst/>
            <a:ahLst/>
            <a:cxnLst/>
            <a:rect l="l" t="t" r="r" b="b"/>
            <a:pathLst>
              <a:path w="5229203" h="416821">
                <a:moveTo>
                  <a:pt x="37893" y="0"/>
                </a:moveTo>
                <a:lnTo>
                  <a:pt x="5191310" y="0"/>
                </a:lnTo>
                <a:cubicBezTo>
                  <a:pt x="5212237" y="0"/>
                  <a:pt x="5229203" y="16965"/>
                  <a:pt x="5229203" y="37893"/>
                </a:cubicBezTo>
                <a:lnTo>
                  <a:pt x="5229203" y="378927"/>
                </a:lnTo>
                <a:cubicBezTo>
                  <a:pt x="5229203" y="399855"/>
                  <a:pt x="5212237" y="416821"/>
                  <a:pt x="5191310" y="416821"/>
                </a:cubicBezTo>
                <a:lnTo>
                  <a:pt x="37893" y="416821"/>
                </a:lnTo>
                <a:cubicBezTo>
                  <a:pt x="16965" y="416821"/>
                  <a:pt x="0" y="399855"/>
                  <a:pt x="0" y="378927"/>
                </a:cubicBezTo>
                <a:lnTo>
                  <a:pt x="0" y="37893"/>
                </a:lnTo>
                <a:cubicBezTo>
                  <a:pt x="0" y="16979"/>
                  <a:pt x="16979" y="0"/>
                  <a:pt x="37893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35" name="Text 33"/>
          <p:cNvSpPr/>
          <p:nvPr/>
        </p:nvSpPr>
        <p:spPr>
          <a:xfrm>
            <a:off x="6513294" y="2614601"/>
            <a:ext cx="5068159" cy="189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44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</a:t>
            </a:r>
            <a:r>
              <a:rPr lang="en-US" sz="1044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some</a:t>
            </a:r>
            <a:r>
              <a:rPr lang="en-US" sz="1044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advice" </a:t>
            </a:r>
            <a:r>
              <a:rPr lang="en-US" sz="895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(not an advice / two advices)</a:t>
            </a:r>
            <a:endParaRPr lang="en-US" sz="1600" dirty="0"/>
          </a:p>
        </p:txBody>
      </p:sp>
      <p:sp>
        <p:nvSpPr>
          <p:cNvPr id="36" name="Shape 34"/>
          <p:cNvSpPr/>
          <p:nvPr/>
        </p:nvSpPr>
        <p:spPr>
          <a:xfrm>
            <a:off x="6399616" y="2993529"/>
            <a:ext cx="5229203" cy="416821"/>
          </a:xfrm>
          <a:custGeom>
            <a:avLst/>
            <a:gdLst/>
            <a:ahLst/>
            <a:cxnLst/>
            <a:rect l="l" t="t" r="r" b="b"/>
            <a:pathLst>
              <a:path w="5229203" h="416821">
                <a:moveTo>
                  <a:pt x="37893" y="0"/>
                </a:moveTo>
                <a:lnTo>
                  <a:pt x="5191310" y="0"/>
                </a:lnTo>
                <a:cubicBezTo>
                  <a:pt x="5212237" y="0"/>
                  <a:pt x="5229203" y="16965"/>
                  <a:pt x="5229203" y="37893"/>
                </a:cubicBezTo>
                <a:lnTo>
                  <a:pt x="5229203" y="378927"/>
                </a:lnTo>
                <a:cubicBezTo>
                  <a:pt x="5229203" y="399855"/>
                  <a:pt x="5212237" y="416821"/>
                  <a:pt x="5191310" y="416821"/>
                </a:cubicBezTo>
                <a:lnTo>
                  <a:pt x="37893" y="416821"/>
                </a:lnTo>
                <a:cubicBezTo>
                  <a:pt x="16965" y="416821"/>
                  <a:pt x="0" y="399855"/>
                  <a:pt x="0" y="378927"/>
                </a:cubicBezTo>
                <a:lnTo>
                  <a:pt x="0" y="37893"/>
                </a:lnTo>
                <a:cubicBezTo>
                  <a:pt x="0" y="16979"/>
                  <a:pt x="16979" y="0"/>
                  <a:pt x="37893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37" name="Text 35"/>
          <p:cNvSpPr/>
          <p:nvPr/>
        </p:nvSpPr>
        <p:spPr>
          <a:xfrm>
            <a:off x="6513294" y="3107207"/>
            <a:ext cx="5068159" cy="189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44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</a:t>
            </a:r>
            <a:r>
              <a:rPr lang="en-US" sz="1044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 lot of</a:t>
            </a:r>
            <a:r>
              <a:rPr lang="en-US" sz="1044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information" </a:t>
            </a:r>
            <a:r>
              <a:rPr lang="en-US" sz="895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(not many informations)</a:t>
            </a:r>
            <a:endParaRPr lang="en-US" sz="1600" dirty="0"/>
          </a:p>
        </p:txBody>
      </p:sp>
      <p:sp>
        <p:nvSpPr>
          <p:cNvPr id="38" name="Shape 36"/>
          <p:cNvSpPr/>
          <p:nvPr/>
        </p:nvSpPr>
        <p:spPr>
          <a:xfrm>
            <a:off x="6399616" y="3524028"/>
            <a:ext cx="5229203" cy="303142"/>
          </a:xfrm>
          <a:custGeom>
            <a:avLst/>
            <a:gdLst/>
            <a:ahLst/>
            <a:cxnLst/>
            <a:rect l="l" t="t" r="r" b="b"/>
            <a:pathLst>
              <a:path w="5229203" h="303142">
                <a:moveTo>
                  <a:pt x="37893" y="0"/>
                </a:moveTo>
                <a:lnTo>
                  <a:pt x="5191310" y="0"/>
                </a:lnTo>
                <a:cubicBezTo>
                  <a:pt x="5212238" y="0"/>
                  <a:pt x="5229203" y="16965"/>
                  <a:pt x="5229203" y="37893"/>
                </a:cubicBezTo>
                <a:lnTo>
                  <a:pt x="5229203" y="265249"/>
                </a:lnTo>
                <a:cubicBezTo>
                  <a:pt x="5229203" y="286177"/>
                  <a:pt x="5212238" y="303142"/>
                  <a:pt x="5191310" y="303142"/>
                </a:cubicBezTo>
                <a:lnTo>
                  <a:pt x="37893" y="303142"/>
                </a:lnTo>
                <a:cubicBezTo>
                  <a:pt x="16965" y="303142"/>
                  <a:pt x="0" y="286177"/>
                  <a:pt x="0" y="265249"/>
                </a:cubicBezTo>
                <a:lnTo>
                  <a:pt x="0" y="37893"/>
                </a:lnTo>
                <a:cubicBezTo>
                  <a:pt x="0" y="16965"/>
                  <a:pt x="16965" y="0"/>
                  <a:pt x="37893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39" name="Text 37"/>
          <p:cNvSpPr/>
          <p:nvPr/>
        </p:nvSpPr>
        <p:spPr>
          <a:xfrm>
            <a:off x="6475401" y="3599814"/>
            <a:ext cx="5134471" cy="1515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95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Examples:</a:t>
            </a:r>
            <a:r>
              <a:rPr lang="en-US" sz="895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water, milk, rice, bread, money, advice, information, furniture, luggage</a:t>
            </a:r>
            <a:endParaRPr lang="en-US" sz="1600" dirty="0"/>
          </a:p>
        </p:txBody>
      </p:sp>
      <p:sp>
        <p:nvSpPr>
          <p:cNvPr id="40" name="Shape 38"/>
          <p:cNvSpPr/>
          <p:nvPr/>
        </p:nvSpPr>
        <p:spPr>
          <a:xfrm>
            <a:off x="6210152" y="4168094"/>
            <a:ext cx="5608131" cy="2008317"/>
          </a:xfrm>
          <a:custGeom>
            <a:avLst/>
            <a:gdLst/>
            <a:ahLst/>
            <a:cxnLst/>
            <a:rect l="l" t="t" r="r" b="b"/>
            <a:pathLst>
              <a:path w="5608131" h="2008317">
                <a:moveTo>
                  <a:pt x="75794" y="0"/>
                </a:moveTo>
                <a:lnTo>
                  <a:pt x="5532337" y="0"/>
                </a:lnTo>
                <a:cubicBezTo>
                  <a:pt x="5574196" y="0"/>
                  <a:pt x="5608131" y="33934"/>
                  <a:pt x="5608131" y="75794"/>
                </a:cubicBezTo>
                <a:lnTo>
                  <a:pt x="5608131" y="1932523"/>
                </a:lnTo>
                <a:cubicBezTo>
                  <a:pt x="5608131" y="1974383"/>
                  <a:pt x="5574196" y="2008317"/>
                  <a:pt x="5532337" y="2008317"/>
                </a:cubicBezTo>
                <a:lnTo>
                  <a:pt x="75794" y="2008317"/>
                </a:lnTo>
                <a:cubicBezTo>
                  <a:pt x="33934" y="2008317"/>
                  <a:pt x="0" y="1974383"/>
                  <a:pt x="0" y="1932523"/>
                </a:cubicBezTo>
                <a:lnTo>
                  <a:pt x="0" y="75794"/>
                </a:lnTo>
                <a:cubicBezTo>
                  <a:pt x="0" y="33962"/>
                  <a:pt x="33962" y="0"/>
                  <a:pt x="75794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8420" dist="9473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41" name="Shape 39"/>
          <p:cNvSpPr/>
          <p:nvPr/>
        </p:nvSpPr>
        <p:spPr>
          <a:xfrm>
            <a:off x="6435140" y="4395451"/>
            <a:ext cx="165781" cy="189464"/>
          </a:xfrm>
          <a:custGeom>
            <a:avLst/>
            <a:gdLst/>
            <a:ahLst/>
            <a:cxnLst/>
            <a:rect l="l" t="t" r="r" b="b"/>
            <a:pathLst>
              <a:path w="165781" h="189464">
                <a:moveTo>
                  <a:pt x="11841" y="11841"/>
                </a:moveTo>
                <a:cubicBezTo>
                  <a:pt x="5292" y="11841"/>
                  <a:pt x="0" y="17133"/>
                  <a:pt x="0" y="23683"/>
                </a:cubicBezTo>
                <a:lnTo>
                  <a:pt x="0" y="130256"/>
                </a:lnTo>
                <a:cubicBezTo>
                  <a:pt x="0" y="156419"/>
                  <a:pt x="21204" y="177622"/>
                  <a:pt x="47366" y="177622"/>
                </a:cubicBezTo>
                <a:lnTo>
                  <a:pt x="118415" y="177622"/>
                </a:lnTo>
                <a:cubicBezTo>
                  <a:pt x="144577" y="177622"/>
                  <a:pt x="165781" y="156419"/>
                  <a:pt x="165781" y="130256"/>
                </a:cubicBezTo>
                <a:lnTo>
                  <a:pt x="165781" y="23683"/>
                </a:lnTo>
                <a:cubicBezTo>
                  <a:pt x="165781" y="17133"/>
                  <a:pt x="160489" y="11841"/>
                  <a:pt x="153939" y="11841"/>
                </a:cubicBezTo>
                <a:lnTo>
                  <a:pt x="11841" y="11841"/>
                </a:lnTo>
                <a:close/>
                <a:moveTo>
                  <a:pt x="23683" y="94732"/>
                </a:moveTo>
                <a:lnTo>
                  <a:pt x="23683" y="35524"/>
                </a:lnTo>
                <a:lnTo>
                  <a:pt x="142098" y="35524"/>
                </a:lnTo>
                <a:lnTo>
                  <a:pt x="142098" y="94732"/>
                </a:lnTo>
                <a:lnTo>
                  <a:pt x="23683" y="94732"/>
                </a:ln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42" name="Text 40"/>
          <p:cNvSpPr/>
          <p:nvPr/>
        </p:nvSpPr>
        <p:spPr>
          <a:xfrm>
            <a:off x="6636446" y="4357558"/>
            <a:ext cx="5087105" cy="2652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92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 Piece Of</a:t>
            </a:r>
            <a:endParaRPr lang="en-US" sz="1600" dirty="0"/>
          </a:p>
        </p:txBody>
      </p:sp>
      <p:sp>
        <p:nvSpPr>
          <p:cNvPr id="43" name="Text 41"/>
          <p:cNvSpPr/>
          <p:nvPr/>
        </p:nvSpPr>
        <p:spPr>
          <a:xfrm>
            <a:off x="6399616" y="4736486"/>
            <a:ext cx="5304988" cy="22735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93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For </a:t>
            </a:r>
            <a:r>
              <a:rPr lang="en-US" sz="1193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one item</a:t>
            </a:r>
            <a:r>
              <a:rPr lang="en-US" sz="1193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of uncountable nouns</a:t>
            </a:r>
            <a:endParaRPr lang="en-US" sz="1600" dirty="0"/>
          </a:p>
        </p:txBody>
      </p:sp>
      <p:sp>
        <p:nvSpPr>
          <p:cNvPr id="44" name="Shape 42"/>
          <p:cNvSpPr/>
          <p:nvPr/>
        </p:nvSpPr>
        <p:spPr>
          <a:xfrm>
            <a:off x="6399616" y="5077521"/>
            <a:ext cx="5229203" cy="416821"/>
          </a:xfrm>
          <a:custGeom>
            <a:avLst/>
            <a:gdLst/>
            <a:ahLst/>
            <a:cxnLst/>
            <a:rect l="l" t="t" r="r" b="b"/>
            <a:pathLst>
              <a:path w="5229203" h="416821">
                <a:moveTo>
                  <a:pt x="37893" y="0"/>
                </a:moveTo>
                <a:lnTo>
                  <a:pt x="5191310" y="0"/>
                </a:lnTo>
                <a:cubicBezTo>
                  <a:pt x="5212237" y="0"/>
                  <a:pt x="5229203" y="16965"/>
                  <a:pt x="5229203" y="37893"/>
                </a:cubicBezTo>
                <a:lnTo>
                  <a:pt x="5229203" y="378927"/>
                </a:lnTo>
                <a:cubicBezTo>
                  <a:pt x="5229203" y="399855"/>
                  <a:pt x="5212237" y="416821"/>
                  <a:pt x="5191310" y="416821"/>
                </a:cubicBezTo>
                <a:lnTo>
                  <a:pt x="37893" y="416821"/>
                </a:lnTo>
                <a:cubicBezTo>
                  <a:pt x="16965" y="416821"/>
                  <a:pt x="0" y="399855"/>
                  <a:pt x="0" y="378927"/>
                </a:cubicBezTo>
                <a:lnTo>
                  <a:pt x="0" y="37893"/>
                </a:lnTo>
                <a:cubicBezTo>
                  <a:pt x="0" y="16979"/>
                  <a:pt x="16979" y="0"/>
                  <a:pt x="37893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45" name="Text 43"/>
          <p:cNvSpPr/>
          <p:nvPr/>
        </p:nvSpPr>
        <p:spPr>
          <a:xfrm>
            <a:off x="6513294" y="5191199"/>
            <a:ext cx="5068159" cy="189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44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</a:t>
            </a:r>
            <a:r>
              <a:rPr lang="en-US" sz="1044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 piece of</a:t>
            </a:r>
            <a:r>
              <a:rPr lang="en-US" sz="1044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cake / bread / paper / advice / news"</a:t>
            </a:r>
            <a:endParaRPr lang="en-US" sz="1600" dirty="0"/>
          </a:p>
        </p:txBody>
      </p:sp>
      <p:sp>
        <p:nvSpPr>
          <p:cNvPr id="46" name="Shape 44"/>
          <p:cNvSpPr/>
          <p:nvPr/>
        </p:nvSpPr>
        <p:spPr>
          <a:xfrm>
            <a:off x="6399616" y="5570127"/>
            <a:ext cx="5229203" cy="416821"/>
          </a:xfrm>
          <a:custGeom>
            <a:avLst/>
            <a:gdLst/>
            <a:ahLst/>
            <a:cxnLst/>
            <a:rect l="l" t="t" r="r" b="b"/>
            <a:pathLst>
              <a:path w="5229203" h="416821">
                <a:moveTo>
                  <a:pt x="37893" y="0"/>
                </a:moveTo>
                <a:lnTo>
                  <a:pt x="5191310" y="0"/>
                </a:lnTo>
                <a:cubicBezTo>
                  <a:pt x="5212237" y="0"/>
                  <a:pt x="5229203" y="16965"/>
                  <a:pt x="5229203" y="37893"/>
                </a:cubicBezTo>
                <a:lnTo>
                  <a:pt x="5229203" y="378927"/>
                </a:lnTo>
                <a:cubicBezTo>
                  <a:pt x="5229203" y="399855"/>
                  <a:pt x="5212237" y="416821"/>
                  <a:pt x="5191310" y="416821"/>
                </a:cubicBezTo>
                <a:lnTo>
                  <a:pt x="37893" y="416821"/>
                </a:lnTo>
                <a:cubicBezTo>
                  <a:pt x="16965" y="416821"/>
                  <a:pt x="0" y="399855"/>
                  <a:pt x="0" y="378927"/>
                </a:cubicBezTo>
                <a:lnTo>
                  <a:pt x="0" y="37893"/>
                </a:lnTo>
                <a:cubicBezTo>
                  <a:pt x="0" y="16979"/>
                  <a:pt x="16979" y="0"/>
                  <a:pt x="37893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47" name="Text 45"/>
          <p:cNvSpPr/>
          <p:nvPr/>
        </p:nvSpPr>
        <p:spPr>
          <a:xfrm>
            <a:off x="6513294" y="5683805"/>
            <a:ext cx="5068159" cy="189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44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</a:t>
            </a:r>
            <a:r>
              <a:rPr lang="en-US" sz="1044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two pieces of</a:t>
            </a:r>
            <a:r>
              <a:rPr lang="en-US" sz="1044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furniture / luggage / equipment"</a:t>
            </a:r>
            <a:endParaRPr lang="en-US" sz="1600" dirty="0"/>
          </a:p>
        </p:txBody>
      </p:sp>
      <p:sp>
        <p:nvSpPr>
          <p:cNvPr id="48" name="Shape 46"/>
          <p:cNvSpPr/>
          <p:nvPr/>
        </p:nvSpPr>
        <p:spPr>
          <a:xfrm>
            <a:off x="397874" y="6327982"/>
            <a:ext cx="11415198" cy="530499"/>
          </a:xfrm>
          <a:custGeom>
            <a:avLst/>
            <a:gdLst/>
            <a:ahLst/>
            <a:cxnLst/>
            <a:rect l="l" t="t" r="r" b="b"/>
            <a:pathLst>
              <a:path w="11415198" h="530499">
                <a:moveTo>
                  <a:pt x="37893" y="0"/>
                </a:moveTo>
                <a:lnTo>
                  <a:pt x="11339411" y="0"/>
                </a:lnTo>
                <a:cubicBezTo>
                  <a:pt x="11381267" y="0"/>
                  <a:pt x="11415198" y="33931"/>
                  <a:pt x="11415198" y="75787"/>
                </a:cubicBezTo>
                <a:lnTo>
                  <a:pt x="11415198" y="454712"/>
                </a:lnTo>
                <a:cubicBezTo>
                  <a:pt x="11415198" y="496568"/>
                  <a:pt x="11381267" y="530499"/>
                  <a:pt x="11339411" y="530499"/>
                </a:cubicBezTo>
                <a:lnTo>
                  <a:pt x="37893" y="530499"/>
                </a:lnTo>
                <a:cubicBezTo>
                  <a:pt x="16965" y="530499"/>
                  <a:pt x="0" y="513534"/>
                  <a:pt x="0" y="492606"/>
                </a:cubicBezTo>
                <a:lnTo>
                  <a:pt x="0" y="37893"/>
                </a:lnTo>
                <a:cubicBezTo>
                  <a:pt x="0" y="16979"/>
                  <a:pt x="16979" y="0"/>
                  <a:pt x="37893" y="0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49" name="Shape 47"/>
          <p:cNvSpPr/>
          <p:nvPr/>
        </p:nvSpPr>
        <p:spPr>
          <a:xfrm>
            <a:off x="397874" y="6327982"/>
            <a:ext cx="37893" cy="530499"/>
          </a:xfrm>
          <a:custGeom>
            <a:avLst/>
            <a:gdLst/>
            <a:ahLst/>
            <a:cxnLst/>
            <a:rect l="l" t="t" r="r" b="b"/>
            <a:pathLst>
              <a:path w="37893" h="530499">
                <a:moveTo>
                  <a:pt x="37893" y="0"/>
                </a:moveTo>
                <a:lnTo>
                  <a:pt x="37893" y="0"/>
                </a:lnTo>
                <a:lnTo>
                  <a:pt x="37893" y="530499"/>
                </a:lnTo>
                <a:lnTo>
                  <a:pt x="37893" y="530499"/>
                </a:lnTo>
                <a:cubicBezTo>
                  <a:pt x="16965" y="530499"/>
                  <a:pt x="0" y="513534"/>
                  <a:pt x="0" y="492606"/>
                </a:cubicBezTo>
                <a:lnTo>
                  <a:pt x="0" y="37893"/>
                </a:lnTo>
                <a:cubicBezTo>
                  <a:pt x="0" y="16965"/>
                  <a:pt x="16965" y="0"/>
                  <a:pt x="37893" y="0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50" name="Text 48"/>
          <p:cNvSpPr/>
          <p:nvPr/>
        </p:nvSpPr>
        <p:spPr>
          <a:xfrm>
            <a:off x="568392" y="6479553"/>
            <a:ext cx="11168895" cy="22735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93" b="1" dirty="0">
                <a:solidFill>
                  <a:srgbClr val="E67E22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Note:</a:t>
            </a:r>
            <a:r>
              <a:rPr lang="en-US" sz="1193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Some nouns can be both: "coffee" (uncountable - drink) / "</a:t>
            </a:r>
            <a:r>
              <a:rPr lang="en-US" sz="1193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 coffee</a:t>
            </a:r>
            <a:r>
              <a:rPr lang="en-US" sz="1193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 (countable - a cup of coffee)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0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55452" y="373224"/>
            <a:ext cx="728676" cy="319907"/>
          </a:xfrm>
          <a:custGeom>
            <a:avLst/>
            <a:gdLst/>
            <a:ahLst/>
            <a:cxnLst/>
            <a:rect l="l" t="t" r="r" b="b"/>
            <a:pathLst>
              <a:path w="728676" h="319907">
                <a:moveTo>
                  <a:pt x="35545" y="0"/>
                </a:moveTo>
                <a:lnTo>
                  <a:pt x="693132" y="0"/>
                </a:lnTo>
                <a:cubicBezTo>
                  <a:pt x="712762" y="0"/>
                  <a:pt x="728676" y="15914"/>
                  <a:pt x="728676" y="35545"/>
                </a:cubicBezTo>
                <a:lnTo>
                  <a:pt x="728676" y="284362"/>
                </a:lnTo>
                <a:cubicBezTo>
                  <a:pt x="728676" y="303980"/>
                  <a:pt x="712749" y="319907"/>
                  <a:pt x="693132" y="319907"/>
                </a:cubicBezTo>
                <a:lnTo>
                  <a:pt x="35545" y="319907"/>
                </a:lnTo>
                <a:cubicBezTo>
                  <a:pt x="15914" y="319907"/>
                  <a:pt x="0" y="303993"/>
                  <a:pt x="0" y="284362"/>
                </a:cubicBezTo>
                <a:lnTo>
                  <a:pt x="0" y="35545"/>
                </a:lnTo>
                <a:cubicBezTo>
                  <a:pt x="0" y="15927"/>
                  <a:pt x="15927" y="0"/>
                  <a:pt x="35545" y="0"/>
                </a:cubicBezTo>
                <a:close/>
              </a:path>
            </a:pathLst>
          </a:custGeom>
          <a:solidFill>
            <a:srgbClr val="9B59B6"/>
          </a:solidFill>
          <a:ln/>
        </p:spPr>
      </p:sp>
      <p:sp>
        <p:nvSpPr>
          <p:cNvPr id="3" name="Text 1"/>
          <p:cNvSpPr/>
          <p:nvPr/>
        </p:nvSpPr>
        <p:spPr>
          <a:xfrm>
            <a:off x="355452" y="373224"/>
            <a:ext cx="790880" cy="319907"/>
          </a:xfrm>
          <a:prstGeom prst="rect">
            <a:avLst/>
          </a:prstGeom>
          <a:noFill/>
          <a:ln/>
        </p:spPr>
        <p:txBody>
          <a:bodyPr wrap="square" lIns="142181" tIns="71090" rIns="142181" bIns="71090" rtlCol="0" anchor="ctr"/>
          <a:lstStyle/>
          <a:p>
            <a:pPr>
              <a:lnSpc>
                <a:spcPct val="120000"/>
              </a:lnSpc>
            </a:pPr>
            <a:r>
              <a:rPr lang="en-US" sz="98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UNIT 70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1223532" y="355452"/>
            <a:ext cx="4034379" cy="3554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2519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Countable &amp; Uncountable 2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355452" y="888630"/>
            <a:ext cx="5633913" cy="3661155"/>
          </a:xfrm>
          <a:custGeom>
            <a:avLst/>
            <a:gdLst/>
            <a:ahLst/>
            <a:cxnLst/>
            <a:rect l="l" t="t" r="r" b="b"/>
            <a:pathLst>
              <a:path w="5633913" h="3661155">
                <a:moveTo>
                  <a:pt x="71100" y="0"/>
                </a:moveTo>
                <a:lnTo>
                  <a:pt x="5562813" y="0"/>
                </a:lnTo>
                <a:cubicBezTo>
                  <a:pt x="5602080" y="0"/>
                  <a:pt x="5633913" y="31832"/>
                  <a:pt x="5633913" y="71100"/>
                </a:cubicBezTo>
                <a:lnTo>
                  <a:pt x="5633913" y="3590055"/>
                </a:lnTo>
                <a:cubicBezTo>
                  <a:pt x="5633913" y="3629322"/>
                  <a:pt x="5602080" y="3661155"/>
                  <a:pt x="5562813" y="3661155"/>
                </a:cubicBezTo>
                <a:lnTo>
                  <a:pt x="71100" y="3661155"/>
                </a:lnTo>
                <a:cubicBezTo>
                  <a:pt x="31832" y="3661155"/>
                  <a:pt x="0" y="3629322"/>
                  <a:pt x="0" y="3590055"/>
                </a:cubicBezTo>
                <a:lnTo>
                  <a:pt x="0" y="71100"/>
                </a:lnTo>
                <a:cubicBezTo>
                  <a:pt x="0" y="31832"/>
                  <a:pt x="31832" y="0"/>
                  <a:pt x="71100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6659" dist="8886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55394" y="1101901"/>
            <a:ext cx="177726" cy="177726"/>
          </a:xfrm>
          <a:custGeom>
            <a:avLst/>
            <a:gdLst/>
            <a:ahLst/>
            <a:cxnLst/>
            <a:rect l="l" t="t" r="r" b="b"/>
            <a:pathLst>
              <a:path w="177726" h="177726">
                <a:moveTo>
                  <a:pt x="127463" y="143187"/>
                </a:moveTo>
                <a:lnTo>
                  <a:pt x="34539" y="50263"/>
                </a:lnTo>
                <a:cubicBezTo>
                  <a:pt x="26763" y="61163"/>
                  <a:pt x="22216" y="74492"/>
                  <a:pt x="22216" y="88863"/>
                </a:cubicBezTo>
                <a:cubicBezTo>
                  <a:pt x="22216" y="125658"/>
                  <a:pt x="52068" y="155510"/>
                  <a:pt x="88863" y="155510"/>
                </a:cubicBezTo>
                <a:cubicBezTo>
                  <a:pt x="103268" y="155510"/>
                  <a:pt x="116598" y="150963"/>
                  <a:pt x="127463" y="143187"/>
                </a:cubicBezTo>
                <a:close/>
                <a:moveTo>
                  <a:pt x="143187" y="127463"/>
                </a:moveTo>
                <a:cubicBezTo>
                  <a:pt x="150963" y="116563"/>
                  <a:pt x="155510" y="103234"/>
                  <a:pt x="155510" y="88863"/>
                </a:cubicBezTo>
                <a:cubicBezTo>
                  <a:pt x="155510" y="52068"/>
                  <a:pt x="125658" y="22216"/>
                  <a:pt x="88863" y="22216"/>
                </a:cubicBezTo>
                <a:cubicBezTo>
                  <a:pt x="74457" y="22216"/>
                  <a:pt x="61128" y="26763"/>
                  <a:pt x="50263" y="34539"/>
                </a:cubicBezTo>
                <a:lnTo>
                  <a:pt x="143187" y="127463"/>
                </a:lnTo>
                <a:close/>
                <a:moveTo>
                  <a:pt x="0" y="88863"/>
                </a:moveTo>
                <a:cubicBezTo>
                  <a:pt x="0" y="39818"/>
                  <a:pt x="39818" y="0"/>
                  <a:pt x="88863" y="0"/>
                </a:cubicBezTo>
                <a:cubicBezTo>
                  <a:pt x="137908" y="0"/>
                  <a:pt x="177726" y="39818"/>
                  <a:pt x="177726" y="88863"/>
                </a:cubicBezTo>
                <a:cubicBezTo>
                  <a:pt x="177726" y="137908"/>
                  <a:pt x="137908" y="177726"/>
                  <a:pt x="88863" y="177726"/>
                </a:cubicBezTo>
                <a:cubicBezTo>
                  <a:pt x="39818" y="177726"/>
                  <a:pt x="0" y="137908"/>
                  <a:pt x="0" y="88863"/>
                </a:cubicBezTo>
                <a:close/>
              </a:path>
            </a:pathLst>
          </a:custGeom>
          <a:solidFill>
            <a:srgbClr val="E74C3C"/>
          </a:solidFill>
          <a:ln/>
        </p:spPr>
      </p:sp>
      <p:sp>
        <p:nvSpPr>
          <p:cNvPr id="7" name="Text 5"/>
          <p:cNvSpPr/>
          <p:nvPr/>
        </p:nvSpPr>
        <p:spPr>
          <a:xfrm>
            <a:off x="755335" y="1066356"/>
            <a:ext cx="5145166" cy="2488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399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No A/An with Uncountable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550950" y="1421808"/>
            <a:ext cx="5260688" cy="568723"/>
          </a:xfrm>
          <a:custGeom>
            <a:avLst/>
            <a:gdLst/>
            <a:ahLst/>
            <a:cxnLst/>
            <a:rect l="l" t="t" r="r" b="b"/>
            <a:pathLst>
              <a:path w="5260688" h="568723">
                <a:moveTo>
                  <a:pt x="35545" y="0"/>
                </a:moveTo>
                <a:lnTo>
                  <a:pt x="5225143" y="0"/>
                </a:lnTo>
                <a:cubicBezTo>
                  <a:pt x="5244774" y="0"/>
                  <a:pt x="5260688" y="15914"/>
                  <a:pt x="5260688" y="35545"/>
                </a:cubicBezTo>
                <a:lnTo>
                  <a:pt x="5260688" y="533178"/>
                </a:lnTo>
                <a:cubicBezTo>
                  <a:pt x="5260688" y="552809"/>
                  <a:pt x="5244774" y="568723"/>
                  <a:pt x="5225143" y="568723"/>
                </a:cubicBezTo>
                <a:lnTo>
                  <a:pt x="35545" y="568723"/>
                </a:lnTo>
                <a:cubicBezTo>
                  <a:pt x="15914" y="568723"/>
                  <a:pt x="0" y="552809"/>
                  <a:pt x="0" y="533178"/>
                </a:cubicBezTo>
                <a:lnTo>
                  <a:pt x="0" y="35545"/>
                </a:lnTo>
                <a:cubicBezTo>
                  <a:pt x="0" y="15927"/>
                  <a:pt x="15927" y="0"/>
                  <a:pt x="35545" y="0"/>
                </a:cubicBezTo>
                <a:close/>
              </a:path>
            </a:pathLst>
          </a:custGeom>
          <a:solidFill>
            <a:srgbClr val="E74C3C"/>
          </a:solidFill>
          <a:ln/>
        </p:spPr>
      </p:sp>
      <p:sp>
        <p:nvSpPr>
          <p:cNvPr id="9" name="Shape 7"/>
          <p:cNvSpPr/>
          <p:nvPr/>
        </p:nvSpPr>
        <p:spPr>
          <a:xfrm>
            <a:off x="550950" y="1421808"/>
            <a:ext cx="35545" cy="568723"/>
          </a:xfrm>
          <a:custGeom>
            <a:avLst/>
            <a:gdLst/>
            <a:ahLst/>
            <a:cxnLst/>
            <a:rect l="l" t="t" r="r" b="b"/>
            <a:pathLst>
              <a:path w="35545" h="568723">
                <a:moveTo>
                  <a:pt x="35545" y="0"/>
                </a:moveTo>
                <a:lnTo>
                  <a:pt x="35545" y="0"/>
                </a:lnTo>
                <a:lnTo>
                  <a:pt x="35545" y="568723"/>
                </a:lnTo>
                <a:lnTo>
                  <a:pt x="35545" y="568723"/>
                </a:lnTo>
                <a:cubicBezTo>
                  <a:pt x="15914" y="568723"/>
                  <a:pt x="0" y="552809"/>
                  <a:pt x="0" y="533178"/>
                </a:cubicBezTo>
                <a:lnTo>
                  <a:pt x="0" y="35545"/>
                </a:lnTo>
                <a:cubicBezTo>
                  <a:pt x="0" y="15927"/>
                  <a:pt x="15927" y="0"/>
                  <a:pt x="35545" y="0"/>
                </a:cubicBezTo>
                <a:close/>
              </a:path>
            </a:pathLst>
          </a:custGeom>
          <a:solidFill>
            <a:srgbClr val="E74C3C"/>
          </a:solidFill>
          <a:ln/>
        </p:spPr>
      </p:sp>
      <p:sp>
        <p:nvSpPr>
          <p:cNvPr id="10" name="Text 8"/>
          <p:cNvSpPr/>
          <p:nvPr/>
        </p:nvSpPr>
        <p:spPr>
          <a:xfrm>
            <a:off x="675359" y="1528443"/>
            <a:ext cx="5091848" cy="1777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8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✗</a:t>
            </a:r>
            <a:r>
              <a:rPr lang="en-US" sz="98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"I need </a:t>
            </a:r>
            <a:r>
              <a:rPr lang="en-US" sz="98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</a:t>
            </a:r>
            <a:r>
              <a:rPr lang="en-US" sz="98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advice."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675359" y="1706169"/>
            <a:ext cx="5091848" cy="1777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8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✓</a:t>
            </a:r>
            <a:r>
              <a:rPr lang="en-US" sz="98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"I need </a:t>
            </a:r>
            <a:r>
              <a:rPr lang="en-US" sz="98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some</a:t>
            </a:r>
            <a:r>
              <a:rPr lang="en-US" sz="98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advice." / "I need </a:t>
            </a:r>
            <a:r>
              <a:rPr lang="en-US" sz="98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advice</a:t>
            </a:r>
            <a:r>
              <a:rPr lang="en-US" sz="98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."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550950" y="2061621"/>
            <a:ext cx="5260688" cy="568723"/>
          </a:xfrm>
          <a:custGeom>
            <a:avLst/>
            <a:gdLst/>
            <a:ahLst/>
            <a:cxnLst/>
            <a:rect l="l" t="t" r="r" b="b"/>
            <a:pathLst>
              <a:path w="5260688" h="568723">
                <a:moveTo>
                  <a:pt x="35545" y="0"/>
                </a:moveTo>
                <a:lnTo>
                  <a:pt x="5225143" y="0"/>
                </a:lnTo>
                <a:cubicBezTo>
                  <a:pt x="5244774" y="0"/>
                  <a:pt x="5260688" y="15914"/>
                  <a:pt x="5260688" y="35545"/>
                </a:cubicBezTo>
                <a:lnTo>
                  <a:pt x="5260688" y="533178"/>
                </a:lnTo>
                <a:cubicBezTo>
                  <a:pt x="5260688" y="552809"/>
                  <a:pt x="5244774" y="568723"/>
                  <a:pt x="5225143" y="568723"/>
                </a:cubicBezTo>
                <a:lnTo>
                  <a:pt x="35545" y="568723"/>
                </a:lnTo>
                <a:cubicBezTo>
                  <a:pt x="15914" y="568723"/>
                  <a:pt x="0" y="552809"/>
                  <a:pt x="0" y="533178"/>
                </a:cubicBezTo>
                <a:lnTo>
                  <a:pt x="0" y="35545"/>
                </a:lnTo>
                <a:cubicBezTo>
                  <a:pt x="0" y="15927"/>
                  <a:pt x="15927" y="0"/>
                  <a:pt x="35545" y="0"/>
                </a:cubicBezTo>
                <a:close/>
              </a:path>
            </a:pathLst>
          </a:custGeom>
          <a:solidFill>
            <a:srgbClr val="E74C3C"/>
          </a:solidFill>
          <a:ln/>
        </p:spPr>
      </p:sp>
      <p:sp>
        <p:nvSpPr>
          <p:cNvPr id="13" name="Shape 11"/>
          <p:cNvSpPr/>
          <p:nvPr/>
        </p:nvSpPr>
        <p:spPr>
          <a:xfrm>
            <a:off x="550950" y="2061621"/>
            <a:ext cx="35545" cy="568723"/>
          </a:xfrm>
          <a:custGeom>
            <a:avLst/>
            <a:gdLst/>
            <a:ahLst/>
            <a:cxnLst/>
            <a:rect l="l" t="t" r="r" b="b"/>
            <a:pathLst>
              <a:path w="35545" h="568723">
                <a:moveTo>
                  <a:pt x="35545" y="0"/>
                </a:moveTo>
                <a:lnTo>
                  <a:pt x="35545" y="0"/>
                </a:lnTo>
                <a:lnTo>
                  <a:pt x="35545" y="568723"/>
                </a:lnTo>
                <a:lnTo>
                  <a:pt x="35545" y="568723"/>
                </a:lnTo>
                <a:cubicBezTo>
                  <a:pt x="15914" y="568723"/>
                  <a:pt x="0" y="552809"/>
                  <a:pt x="0" y="533178"/>
                </a:cubicBezTo>
                <a:lnTo>
                  <a:pt x="0" y="35545"/>
                </a:lnTo>
                <a:cubicBezTo>
                  <a:pt x="0" y="15927"/>
                  <a:pt x="15927" y="0"/>
                  <a:pt x="35545" y="0"/>
                </a:cubicBezTo>
                <a:close/>
              </a:path>
            </a:pathLst>
          </a:custGeom>
          <a:solidFill>
            <a:srgbClr val="E74C3C"/>
          </a:solidFill>
          <a:ln/>
        </p:spPr>
      </p:sp>
      <p:sp>
        <p:nvSpPr>
          <p:cNvPr id="14" name="Text 12"/>
          <p:cNvSpPr/>
          <p:nvPr/>
        </p:nvSpPr>
        <p:spPr>
          <a:xfrm>
            <a:off x="675359" y="2168257"/>
            <a:ext cx="5091848" cy="1777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8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✗</a:t>
            </a:r>
            <a:r>
              <a:rPr lang="en-US" sz="98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"She has </a:t>
            </a:r>
            <a:r>
              <a:rPr lang="en-US" sz="98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</a:t>
            </a:r>
            <a:r>
              <a:rPr lang="en-US" sz="98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long hair."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675359" y="2345983"/>
            <a:ext cx="5091848" cy="1777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8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✓</a:t>
            </a:r>
            <a:r>
              <a:rPr lang="en-US" sz="98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"She has </a:t>
            </a:r>
            <a:r>
              <a:rPr lang="en-US" sz="98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long hair</a:t>
            </a:r>
            <a:r>
              <a:rPr lang="en-US" sz="98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."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550950" y="2701434"/>
            <a:ext cx="5260688" cy="568723"/>
          </a:xfrm>
          <a:custGeom>
            <a:avLst/>
            <a:gdLst/>
            <a:ahLst/>
            <a:cxnLst/>
            <a:rect l="l" t="t" r="r" b="b"/>
            <a:pathLst>
              <a:path w="5260688" h="568723">
                <a:moveTo>
                  <a:pt x="35545" y="0"/>
                </a:moveTo>
                <a:lnTo>
                  <a:pt x="5225143" y="0"/>
                </a:lnTo>
                <a:cubicBezTo>
                  <a:pt x="5244774" y="0"/>
                  <a:pt x="5260688" y="15914"/>
                  <a:pt x="5260688" y="35545"/>
                </a:cubicBezTo>
                <a:lnTo>
                  <a:pt x="5260688" y="533178"/>
                </a:lnTo>
                <a:cubicBezTo>
                  <a:pt x="5260688" y="552809"/>
                  <a:pt x="5244774" y="568723"/>
                  <a:pt x="5225143" y="568723"/>
                </a:cubicBezTo>
                <a:lnTo>
                  <a:pt x="35545" y="568723"/>
                </a:lnTo>
                <a:cubicBezTo>
                  <a:pt x="15914" y="568723"/>
                  <a:pt x="0" y="552809"/>
                  <a:pt x="0" y="533178"/>
                </a:cubicBezTo>
                <a:lnTo>
                  <a:pt x="0" y="35545"/>
                </a:lnTo>
                <a:cubicBezTo>
                  <a:pt x="0" y="15927"/>
                  <a:pt x="15927" y="0"/>
                  <a:pt x="35545" y="0"/>
                </a:cubicBezTo>
                <a:close/>
              </a:path>
            </a:pathLst>
          </a:custGeom>
          <a:solidFill>
            <a:srgbClr val="E74C3C"/>
          </a:solidFill>
          <a:ln/>
        </p:spPr>
      </p:sp>
      <p:sp>
        <p:nvSpPr>
          <p:cNvPr id="17" name="Shape 15"/>
          <p:cNvSpPr/>
          <p:nvPr/>
        </p:nvSpPr>
        <p:spPr>
          <a:xfrm>
            <a:off x="550950" y="2701434"/>
            <a:ext cx="35545" cy="568723"/>
          </a:xfrm>
          <a:custGeom>
            <a:avLst/>
            <a:gdLst/>
            <a:ahLst/>
            <a:cxnLst/>
            <a:rect l="l" t="t" r="r" b="b"/>
            <a:pathLst>
              <a:path w="35545" h="568723">
                <a:moveTo>
                  <a:pt x="35545" y="0"/>
                </a:moveTo>
                <a:lnTo>
                  <a:pt x="35545" y="0"/>
                </a:lnTo>
                <a:lnTo>
                  <a:pt x="35545" y="568723"/>
                </a:lnTo>
                <a:lnTo>
                  <a:pt x="35545" y="568723"/>
                </a:lnTo>
                <a:cubicBezTo>
                  <a:pt x="15914" y="568723"/>
                  <a:pt x="0" y="552809"/>
                  <a:pt x="0" y="533178"/>
                </a:cubicBezTo>
                <a:lnTo>
                  <a:pt x="0" y="35545"/>
                </a:lnTo>
                <a:cubicBezTo>
                  <a:pt x="0" y="15927"/>
                  <a:pt x="15927" y="0"/>
                  <a:pt x="35545" y="0"/>
                </a:cubicBezTo>
                <a:close/>
              </a:path>
            </a:pathLst>
          </a:custGeom>
          <a:solidFill>
            <a:srgbClr val="E74C3C"/>
          </a:solidFill>
          <a:ln/>
        </p:spPr>
      </p:sp>
      <p:sp>
        <p:nvSpPr>
          <p:cNvPr id="18" name="Text 16"/>
          <p:cNvSpPr/>
          <p:nvPr/>
        </p:nvSpPr>
        <p:spPr>
          <a:xfrm>
            <a:off x="675359" y="2808070"/>
            <a:ext cx="5091848" cy="1777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8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✗</a:t>
            </a:r>
            <a:r>
              <a:rPr lang="en-US" sz="98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"I bought </a:t>
            </a:r>
            <a:r>
              <a:rPr lang="en-US" sz="98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</a:t>
            </a:r>
            <a:r>
              <a:rPr lang="en-US" sz="98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furniture."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675359" y="2985796"/>
            <a:ext cx="5091848" cy="1777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8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✓</a:t>
            </a:r>
            <a:r>
              <a:rPr lang="en-US" sz="98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"I bought </a:t>
            </a:r>
            <a:r>
              <a:rPr lang="en-US" sz="98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some</a:t>
            </a:r>
            <a:r>
              <a:rPr lang="en-US" sz="98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furniture."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6204524" y="888630"/>
            <a:ext cx="5633913" cy="3661155"/>
          </a:xfrm>
          <a:custGeom>
            <a:avLst/>
            <a:gdLst/>
            <a:ahLst/>
            <a:cxnLst/>
            <a:rect l="l" t="t" r="r" b="b"/>
            <a:pathLst>
              <a:path w="5633913" h="3661155">
                <a:moveTo>
                  <a:pt x="71100" y="0"/>
                </a:moveTo>
                <a:lnTo>
                  <a:pt x="5562813" y="0"/>
                </a:lnTo>
                <a:cubicBezTo>
                  <a:pt x="5602080" y="0"/>
                  <a:pt x="5633913" y="31832"/>
                  <a:pt x="5633913" y="71100"/>
                </a:cubicBezTo>
                <a:lnTo>
                  <a:pt x="5633913" y="3590055"/>
                </a:lnTo>
                <a:cubicBezTo>
                  <a:pt x="5633913" y="3629322"/>
                  <a:pt x="5602080" y="3661155"/>
                  <a:pt x="5562813" y="3661155"/>
                </a:cubicBezTo>
                <a:lnTo>
                  <a:pt x="71100" y="3661155"/>
                </a:lnTo>
                <a:cubicBezTo>
                  <a:pt x="31832" y="3661155"/>
                  <a:pt x="0" y="3629322"/>
                  <a:pt x="0" y="3590055"/>
                </a:cubicBezTo>
                <a:lnTo>
                  <a:pt x="0" y="71100"/>
                </a:lnTo>
                <a:cubicBezTo>
                  <a:pt x="0" y="31832"/>
                  <a:pt x="31832" y="0"/>
                  <a:pt x="71100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6659" dist="8886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6404466" y="1101901"/>
            <a:ext cx="177726" cy="177726"/>
          </a:xfrm>
          <a:custGeom>
            <a:avLst/>
            <a:gdLst/>
            <a:ahLst/>
            <a:cxnLst/>
            <a:rect l="l" t="t" r="r" b="b"/>
            <a:pathLst>
              <a:path w="177726" h="177726">
                <a:moveTo>
                  <a:pt x="13885" y="16662"/>
                </a:moveTo>
                <a:cubicBezTo>
                  <a:pt x="9268" y="16662"/>
                  <a:pt x="5554" y="20376"/>
                  <a:pt x="5554" y="24993"/>
                </a:cubicBezTo>
                <a:lnTo>
                  <a:pt x="5554" y="41655"/>
                </a:lnTo>
                <a:cubicBezTo>
                  <a:pt x="5554" y="46271"/>
                  <a:pt x="9268" y="49985"/>
                  <a:pt x="13885" y="49985"/>
                </a:cubicBezTo>
                <a:lnTo>
                  <a:pt x="30547" y="49985"/>
                </a:lnTo>
                <a:cubicBezTo>
                  <a:pt x="35163" y="49985"/>
                  <a:pt x="38878" y="46271"/>
                  <a:pt x="38878" y="41655"/>
                </a:cubicBezTo>
                <a:lnTo>
                  <a:pt x="38878" y="24993"/>
                </a:lnTo>
                <a:cubicBezTo>
                  <a:pt x="38878" y="20376"/>
                  <a:pt x="35163" y="16662"/>
                  <a:pt x="30547" y="16662"/>
                </a:cubicBezTo>
                <a:lnTo>
                  <a:pt x="13885" y="16662"/>
                </a:lnTo>
                <a:close/>
                <a:moveTo>
                  <a:pt x="66647" y="22216"/>
                </a:moveTo>
                <a:cubicBezTo>
                  <a:pt x="60503" y="22216"/>
                  <a:pt x="55539" y="27180"/>
                  <a:pt x="55539" y="33324"/>
                </a:cubicBezTo>
                <a:cubicBezTo>
                  <a:pt x="55539" y="39468"/>
                  <a:pt x="60503" y="44431"/>
                  <a:pt x="66647" y="44431"/>
                </a:cubicBezTo>
                <a:lnTo>
                  <a:pt x="166618" y="44431"/>
                </a:lnTo>
                <a:cubicBezTo>
                  <a:pt x="172762" y="44431"/>
                  <a:pt x="177726" y="39468"/>
                  <a:pt x="177726" y="33324"/>
                </a:cubicBezTo>
                <a:cubicBezTo>
                  <a:pt x="177726" y="27180"/>
                  <a:pt x="172762" y="22216"/>
                  <a:pt x="166618" y="22216"/>
                </a:cubicBezTo>
                <a:lnTo>
                  <a:pt x="66647" y="22216"/>
                </a:lnTo>
                <a:close/>
                <a:moveTo>
                  <a:pt x="66647" y="77755"/>
                </a:moveTo>
                <a:cubicBezTo>
                  <a:pt x="60503" y="77755"/>
                  <a:pt x="55539" y="82719"/>
                  <a:pt x="55539" y="88863"/>
                </a:cubicBezTo>
                <a:cubicBezTo>
                  <a:pt x="55539" y="95007"/>
                  <a:pt x="60503" y="99971"/>
                  <a:pt x="66647" y="99971"/>
                </a:cubicBezTo>
                <a:lnTo>
                  <a:pt x="166618" y="99971"/>
                </a:lnTo>
                <a:cubicBezTo>
                  <a:pt x="172762" y="99971"/>
                  <a:pt x="177726" y="95007"/>
                  <a:pt x="177726" y="88863"/>
                </a:cubicBezTo>
                <a:cubicBezTo>
                  <a:pt x="177726" y="82719"/>
                  <a:pt x="172762" y="77755"/>
                  <a:pt x="166618" y="77755"/>
                </a:cubicBezTo>
                <a:lnTo>
                  <a:pt x="66647" y="77755"/>
                </a:lnTo>
                <a:close/>
                <a:moveTo>
                  <a:pt x="66647" y="133294"/>
                </a:moveTo>
                <a:cubicBezTo>
                  <a:pt x="60503" y="133294"/>
                  <a:pt x="55539" y="138258"/>
                  <a:pt x="55539" y="144402"/>
                </a:cubicBezTo>
                <a:cubicBezTo>
                  <a:pt x="55539" y="150546"/>
                  <a:pt x="60503" y="155510"/>
                  <a:pt x="66647" y="155510"/>
                </a:cubicBezTo>
                <a:lnTo>
                  <a:pt x="166618" y="155510"/>
                </a:lnTo>
                <a:cubicBezTo>
                  <a:pt x="172762" y="155510"/>
                  <a:pt x="177726" y="150546"/>
                  <a:pt x="177726" y="144402"/>
                </a:cubicBezTo>
                <a:cubicBezTo>
                  <a:pt x="177726" y="138258"/>
                  <a:pt x="172762" y="133294"/>
                  <a:pt x="166618" y="133294"/>
                </a:cubicBezTo>
                <a:lnTo>
                  <a:pt x="66647" y="133294"/>
                </a:lnTo>
                <a:close/>
                <a:moveTo>
                  <a:pt x="5554" y="80532"/>
                </a:moveTo>
                <a:lnTo>
                  <a:pt x="5554" y="97194"/>
                </a:lnTo>
                <a:cubicBezTo>
                  <a:pt x="5554" y="101811"/>
                  <a:pt x="9268" y="105525"/>
                  <a:pt x="13885" y="105525"/>
                </a:cubicBezTo>
                <a:lnTo>
                  <a:pt x="30547" y="105525"/>
                </a:lnTo>
                <a:cubicBezTo>
                  <a:pt x="35163" y="105525"/>
                  <a:pt x="38878" y="101811"/>
                  <a:pt x="38878" y="97194"/>
                </a:cubicBezTo>
                <a:lnTo>
                  <a:pt x="38878" y="80532"/>
                </a:lnTo>
                <a:cubicBezTo>
                  <a:pt x="38878" y="75915"/>
                  <a:pt x="35163" y="72201"/>
                  <a:pt x="30547" y="72201"/>
                </a:cubicBezTo>
                <a:lnTo>
                  <a:pt x="13885" y="72201"/>
                </a:lnTo>
                <a:cubicBezTo>
                  <a:pt x="9268" y="72201"/>
                  <a:pt x="5554" y="75915"/>
                  <a:pt x="5554" y="80532"/>
                </a:cubicBezTo>
                <a:close/>
                <a:moveTo>
                  <a:pt x="13885" y="127741"/>
                </a:moveTo>
                <a:cubicBezTo>
                  <a:pt x="9268" y="127741"/>
                  <a:pt x="5554" y="131455"/>
                  <a:pt x="5554" y="136071"/>
                </a:cubicBezTo>
                <a:lnTo>
                  <a:pt x="5554" y="152733"/>
                </a:lnTo>
                <a:cubicBezTo>
                  <a:pt x="5554" y="157350"/>
                  <a:pt x="9268" y="161064"/>
                  <a:pt x="13885" y="161064"/>
                </a:cubicBezTo>
                <a:lnTo>
                  <a:pt x="30547" y="161064"/>
                </a:lnTo>
                <a:cubicBezTo>
                  <a:pt x="35163" y="161064"/>
                  <a:pt x="38878" y="157350"/>
                  <a:pt x="38878" y="152733"/>
                </a:cubicBezTo>
                <a:lnTo>
                  <a:pt x="38878" y="136071"/>
                </a:lnTo>
                <a:cubicBezTo>
                  <a:pt x="38878" y="131455"/>
                  <a:pt x="35163" y="127741"/>
                  <a:pt x="30547" y="127741"/>
                </a:cubicBezTo>
                <a:lnTo>
                  <a:pt x="13885" y="127741"/>
                </a:ln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22" name="Text 20"/>
          <p:cNvSpPr/>
          <p:nvPr/>
        </p:nvSpPr>
        <p:spPr>
          <a:xfrm>
            <a:off x="6604408" y="1066356"/>
            <a:ext cx="5145166" cy="2488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399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Common Uncountable Nouns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6382250" y="1421808"/>
            <a:ext cx="2603685" cy="319907"/>
          </a:xfrm>
          <a:custGeom>
            <a:avLst/>
            <a:gdLst/>
            <a:ahLst/>
            <a:cxnLst/>
            <a:rect l="l" t="t" r="r" b="b"/>
            <a:pathLst>
              <a:path w="2603685" h="319907">
                <a:moveTo>
                  <a:pt x="35545" y="0"/>
                </a:moveTo>
                <a:lnTo>
                  <a:pt x="2568140" y="0"/>
                </a:lnTo>
                <a:cubicBezTo>
                  <a:pt x="2587771" y="0"/>
                  <a:pt x="2603685" y="15914"/>
                  <a:pt x="2603685" y="35545"/>
                </a:cubicBezTo>
                <a:lnTo>
                  <a:pt x="2603685" y="284362"/>
                </a:lnTo>
                <a:cubicBezTo>
                  <a:pt x="2603685" y="303993"/>
                  <a:pt x="2587771" y="319907"/>
                  <a:pt x="2568140" y="319907"/>
                </a:cubicBezTo>
                <a:lnTo>
                  <a:pt x="35545" y="319907"/>
                </a:lnTo>
                <a:cubicBezTo>
                  <a:pt x="15914" y="319907"/>
                  <a:pt x="0" y="303993"/>
                  <a:pt x="0" y="284362"/>
                </a:cubicBezTo>
                <a:lnTo>
                  <a:pt x="0" y="35545"/>
                </a:lnTo>
                <a:cubicBezTo>
                  <a:pt x="0" y="15927"/>
                  <a:pt x="15927" y="0"/>
                  <a:pt x="35545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24" name="Text 22"/>
          <p:cNvSpPr/>
          <p:nvPr/>
        </p:nvSpPr>
        <p:spPr>
          <a:xfrm>
            <a:off x="7476931" y="1507130"/>
            <a:ext cx="415212" cy="14218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98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advice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9058025" y="1421808"/>
            <a:ext cx="2603685" cy="319907"/>
          </a:xfrm>
          <a:custGeom>
            <a:avLst/>
            <a:gdLst/>
            <a:ahLst/>
            <a:cxnLst/>
            <a:rect l="l" t="t" r="r" b="b"/>
            <a:pathLst>
              <a:path w="2603685" h="319907">
                <a:moveTo>
                  <a:pt x="35545" y="0"/>
                </a:moveTo>
                <a:lnTo>
                  <a:pt x="2568140" y="0"/>
                </a:lnTo>
                <a:cubicBezTo>
                  <a:pt x="2587771" y="0"/>
                  <a:pt x="2603685" y="15914"/>
                  <a:pt x="2603685" y="35545"/>
                </a:cubicBezTo>
                <a:lnTo>
                  <a:pt x="2603685" y="284362"/>
                </a:lnTo>
                <a:cubicBezTo>
                  <a:pt x="2603685" y="303993"/>
                  <a:pt x="2587771" y="319907"/>
                  <a:pt x="2568140" y="319907"/>
                </a:cubicBezTo>
                <a:lnTo>
                  <a:pt x="35545" y="319907"/>
                </a:lnTo>
                <a:cubicBezTo>
                  <a:pt x="15914" y="319907"/>
                  <a:pt x="0" y="303993"/>
                  <a:pt x="0" y="284362"/>
                </a:cubicBezTo>
                <a:lnTo>
                  <a:pt x="0" y="35545"/>
                </a:lnTo>
                <a:cubicBezTo>
                  <a:pt x="0" y="15927"/>
                  <a:pt x="15927" y="0"/>
                  <a:pt x="35545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26" name="Text 24"/>
          <p:cNvSpPr/>
          <p:nvPr/>
        </p:nvSpPr>
        <p:spPr>
          <a:xfrm>
            <a:off x="10018857" y="1507130"/>
            <a:ext cx="682912" cy="14218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98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information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6382250" y="1812805"/>
            <a:ext cx="2603685" cy="319907"/>
          </a:xfrm>
          <a:custGeom>
            <a:avLst/>
            <a:gdLst/>
            <a:ahLst/>
            <a:cxnLst/>
            <a:rect l="l" t="t" r="r" b="b"/>
            <a:pathLst>
              <a:path w="2603685" h="319907">
                <a:moveTo>
                  <a:pt x="35545" y="0"/>
                </a:moveTo>
                <a:lnTo>
                  <a:pt x="2568140" y="0"/>
                </a:lnTo>
                <a:cubicBezTo>
                  <a:pt x="2587771" y="0"/>
                  <a:pt x="2603685" y="15914"/>
                  <a:pt x="2603685" y="35545"/>
                </a:cubicBezTo>
                <a:lnTo>
                  <a:pt x="2603685" y="284362"/>
                </a:lnTo>
                <a:cubicBezTo>
                  <a:pt x="2603685" y="303993"/>
                  <a:pt x="2587771" y="319907"/>
                  <a:pt x="2568140" y="319907"/>
                </a:cubicBezTo>
                <a:lnTo>
                  <a:pt x="35545" y="319907"/>
                </a:lnTo>
                <a:cubicBezTo>
                  <a:pt x="15914" y="319907"/>
                  <a:pt x="0" y="303993"/>
                  <a:pt x="0" y="284362"/>
                </a:cubicBezTo>
                <a:lnTo>
                  <a:pt x="0" y="35545"/>
                </a:lnTo>
                <a:cubicBezTo>
                  <a:pt x="0" y="15927"/>
                  <a:pt x="15927" y="0"/>
                  <a:pt x="35545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28" name="Text 26"/>
          <p:cNvSpPr/>
          <p:nvPr/>
        </p:nvSpPr>
        <p:spPr>
          <a:xfrm>
            <a:off x="7508810" y="1898127"/>
            <a:ext cx="351453" cy="14218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98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news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9058025" y="1812805"/>
            <a:ext cx="2603685" cy="319907"/>
          </a:xfrm>
          <a:custGeom>
            <a:avLst/>
            <a:gdLst/>
            <a:ahLst/>
            <a:cxnLst/>
            <a:rect l="l" t="t" r="r" b="b"/>
            <a:pathLst>
              <a:path w="2603685" h="319907">
                <a:moveTo>
                  <a:pt x="35545" y="0"/>
                </a:moveTo>
                <a:lnTo>
                  <a:pt x="2568140" y="0"/>
                </a:lnTo>
                <a:cubicBezTo>
                  <a:pt x="2587771" y="0"/>
                  <a:pt x="2603685" y="15914"/>
                  <a:pt x="2603685" y="35545"/>
                </a:cubicBezTo>
                <a:lnTo>
                  <a:pt x="2603685" y="284362"/>
                </a:lnTo>
                <a:cubicBezTo>
                  <a:pt x="2603685" y="303993"/>
                  <a:pt x="2587771" y="319907"/>
                  <a:pt x="2568140" y="319907"/>
                </a:cubicBezTo>
                <a:lnTo>
                  <a:pt x="35545" y="319907"/>
                </a:lnTo>
                <a:cubicBezTo>
                  <a:pt x="15914" y="319907"/>
                  <a:pt x="0" y="303993"/>
                  <a:pt x="0" y="284362"/>
                </a:cubicBezTo>
                <a:lnTo>
                  <a:pt x="0" y="35545"/>
                </a:lnTo>
                <a:cubicBezTo>
                  <a:pt x="0" y="15927"/>
                  <a:pt x="15927" y="0"/>
                  <a:pt x="35545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30" name="Text 28"/>
          <p:cNvSpPr/>
          <p:nvPr/>
        </p:nvSpPr>
        <p:spPr>
          <a:xfrm>
            <a:off x="10098944" y="1898127"/>
            <a:ext cx="522736" cy="14218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98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furniture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6382250" y="2203802"/>
            <a:ext cx="2603685" cy="319907"/>
          </a:xfrm>
          <a:custGeom>
            <a:avLst/>
            <a:gdLst/>
            <a:ahLst/>
            <a:cxnLst/>
            <a:rect l="l" t="t" r="r" b="b"/>
            <a:pathLst>
              <a:path w="2603685" h="319907">
                <a:moveTo>
                  <a:pt x="35545" y="0"/>
                </a:moveTo>
                <a:lnTo>
                  <a:pt x="2568140" y="0"/>
                </a:lnTo>
                <a:cubicBezTo>
                  <a:pt x="2587771" y="0"/>
                  <a:pt x="2603685" y="15914"/>
                  <a:pt x="2603685" y="35545"/>
                </a:cubicBezTo>
                <a:lnTo>
                  <a:pt x="2603685" y="284362"/>
                </a:lnTo>
                <a:cubicBezTo>
                  <a:pt x="2603685" y="303993"/>
                  <a:pt x="2587771" y="319907"/>
                  <a:pt x="2568140" y="319907"/>
                </a:cubicBezTo>
                <a:lnTo>
                  <a:pt x="35545" y="319907"/>
                </a:lnTo>
                <a:cubicBezTo>
                  <a:pt x="15914" y="319907"/>
                  <a:pt x="0" y="303993"/>
                  <a:pt x="0" y="284362"/>
                </a:cubicBezTo>
                <a:lnTo>
                  <a:pt x="0" y="35545"/>
                </a:lnTo>
                <a:cubicBezTo>
                  <a:pt x="0" y="15927"/>
                  <a:pt x="15927" y="0"/>
                  <a:pt x="35545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32" name="Text 30"/>
          <p:cNvSpPr/>
          <p:nvPr/>
        </p:nvSpPr>
        <p:spPr>
          <a:xfrm>
            <a:off x="7446828" y="2289124"/>
            <a:ext cx="475417" cy="14218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98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luggage</a:t>
            </a:r>
            <a:endParaRPr lang="en-US" sz="1600" dirty="0"/>
          </a:p>
        </p:txBody>
      </p:sp>
      <p:sp>
        <p:nvSpPr>
          <p:cNvPr id="33" name="Shape 31"/>
          <p:cNvSpPr/>
          <p:nvPr/>
        </p:nvSpPr>
        <p:spPr>
          <a:xfrm>
            <a:off x="9058025" y="2203802"/>
            <a:ext cx="2603685" cy="319907"/>
          </a:xfrm>
          <a:custGeom>
            <a:avLst/>
            <a:gdLst/>
            <a:ahLst/>
            <a:cxnLst/>
            <a:rect l="l" t="t" r="r" b="b"/>
            <a:pathLst>
              <a:path w="2603685" h="319907">
                <a:moveTo>
                  <a:pt x="35545" y="0"/>
                </a:moveTo>
                <a:lnTo>
                  <a:pt x="2568140" y="0"/>
                </a:lnTo>
                <a:cubicBezTo>
                  <a:pt x="2587771" y="0"/>
                  <a:pt x="2603685" y="15914"/>
                  <a:pt x="2603685" y="35545"/>
                </a:cubicBezTo>
                <a:lnTo>
                  <a:pt x="2603685" y="284362"/>
                </a:lnTo>
                <a:cubicBezTo>
                  <a:pt x="2603685" y="303993"/>
                  <a:pt x="2587771" y="319907"/>
                  <a:pt x="2568140" y="319907"/>
                </a:cubicBezTo>
                <a:lnTo>
                  <a:pt x="35545" y="319907"/>
                </a:lnTo>
                <a:cubicBezTo>
                  <a:pt x="15914" y="319907"/>
                  <a:pt x="0" y="303993"/>
                  <a:pt x="0" y="284362"/>
                </a:cubicBezTo>
                <a:lnTo>
                  <a:pt x="0" y="35545"/>
                </a:lnTo>
                <a:cubicBezTo>
                  <a:pt x="0" y="15927"/>
                  <a:pt x="15927" y="0"/>
                  <a:pt x="35545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34" name="Text 32"/>
          <p:cNvSpPr/>
          <p:nvPr/>
        </p:nvSpPr>
        <p:spPr>
          <a:xfrm>
            <a:off x="10104498" y="2289124"/>
            <a:ext cx="511629" cy="14218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98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baggage</a:t>
            </a:r>
            <a:endParaRPr lang="en-US" sz="1600" dirty="0"/>
          </a:p>
        </p:txBody>
      </p:sp>
      <p:sp>
        <p:nvSpPr>
          <p:cNvPr id="35" name="Shape 33"/>
          <p:cNvSpPr/>
          <p:nvPr/>
        </p:nvSpPr>
        <p:spPr>
          <a:xfrm>
            <a:off x="6382250" y="2594799"/>
            <a:ext cx="2603685" cy="319907"/>
          </a:xfrm>
          <a:custGeom>
            <a:avLst/>
            <a:gdLst/>
            <a:ahLst/>
            <a:cxnLst/>
            <a:rect l="l" t="t" r="r" b="b"/>
            <a:pathLst>
              <a:path w="2603685" h="319907">
                <a:moveTo>
                  <a:pt x="35545" y="0"/>
                </a:moveTo>
                <a:lnTo>
                  <a:pt x="2568140" y="0"/>
                </a:lnTo>
                <a:cubicBezTo>
                  <a:pt x="2587771" y="0"/>
                  <a:pt x="2603685" y="15914"/>
                  <a:pt x="2603685" y="35545"/>
                </a:cubicBezTo>
                <a:lnTo>
                  <a:pt x="2603685" y="284362"/>
                </a:lnTo>
                <a:cubicBezTo>
                  <a:pt x="2603685" y="303993"/>
                  <a:pt x="2587771" y="319907"/>
                  <a:pt x="2568140" y="319907"/>
                </a:cubicBezTo>
                <a:lnTo>
                  <a:pt x="35545" y="319907"/>
                </a:lnTo>
                <a:cubicBezTo>
                  <a:pt x="15914" y="319907"/>
                  <a:pt x="0" y="303993"/>
                  <a:pt x="0" y="284362"/>
                </a:cubicBezTo>
                <a:lnTo>
                  <a:pt x="0" y="35545"/>
                </a:lnTo>
                <a:cubicBezTo>
                  <a:pt x="0" y="15927"/>
                  <a:pt x="15927" y="0"/>
                  <a:pt x="35545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36" name="Text 34"/>
          <p:cNvSpPr/>
          <p:nvPr/>
        </p:nvSpPr>
        <p:spPr>
          <a:xfrm>
            <a:off x="7362853" y="2680121"/>
            <a:ext cx="643368" cy="14218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98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equipment</a:t>
            </a:r>
            <a:endParaRPr lang="en-US" sz="1600" dirty="0"/>
          </a:p>
        </p:txBody>
      </p:sp>
      <p:sp>
        <p:nvSpPr>
          <p:cNvPr id="37" name="Shape 35"/>
          <p:cNvSpPr/>
          <p:nvPr/>
        </p:nvSpPr>
        <p:spPr>
          <a:xfrm>
            <a:off x="9058025" y="2594799"/>
            <a:ext cx="2603685" cy="319907"/>
          </a:xfrm>
          <a:custGeom>
            <a:avLst/>
            <a:gdLst/>
            <a:ahLst/>
            <a:cxnLst/>
            <a:rect l="l" t="t" r="r" b="b"/>
            <a:pathLst>
              <a:path w="2603685" h="319907">
                <a:moveTo>
                  <a:pt x="35545" y="0"/>
                </a:moveTo>
                <a:lnTo>
                  <a:pt x="2568140" y="0"/>
                </a:lnTo>
                <a:cubicBezTo>
                  <a:pt x="2587771" y="0"/>
                  <a:pt x="2603685" y="15914"/>
                  <a:pt x="2603685" y="35545"/>
                </a:cubicBezTo>
                <a:lnTo>
                  <a:pt x="2603685" y="284362"/>
                </a:lnTo>
                <a:cubicBezTo>
                  <a:pt x="2603685" y="303993"/>
                  <a:pt x="2587771" y="319907"/>
                  <a:pt x="2568140" y="319907"/>
                </a:cubicBezTo>
                <a:lnTo>
                  <a:pt x="35545" y="319907"/>
                </a:lnTo>
                <a:cubicBezTo>
                  <a:pt x="15914" y="319907"/>
                  <a:pt x="0" y="303993"/>
                  <a:pt x="0" y="284362"/>
                </a:cubicBezTo>
                <a:lnTo>
                  <a:pt x="0" y="35545"/>
                </a:lnTo>
                <a:cubicBezTo>
                  <a:pt x="0" y="15927"/>
                  <a:pt x="15927" y="0"/>
                  <a:pt x="35545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38" name="Text 36"/>
          <p:cNvSpPr/>
          <p:nvPr/>
        </p:nvSpPr>
        <p:spPr>
          <a:xfrm>
            <a:off x="10174367" y="2680121"/>
            <a:ext cx="371892" cy="14218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98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traffic</a:t>
            </a:r>
            <a:endParaRPr lang="en-US" sz="1600" dirty="0"/>
          </a:p>
        </p:txBody>
      </p:sp>
      <p:sp>
        <p:nvSpPr>
          <p:cNvPr id="39" name="Shape 37"/>
          <p:cNvSpPr/>
          <p:nvPr/>
        </p:nvSpPr>
        <p:spPr>
          <a:xfrm>
            <a:off x="6382250" y="2985796"/>
            <a:ext cx="2603685" cy="319907"/>
          </a:xfrm>
          <a:custGeom>
            <a:avLst/>
            <a:gdLst/>
            <a:ahLst/>
            <a:cxnLst/>
            <a:rect l="l" t="t" r="r" b="b"/>
            <a:pathLst>
              <a:path w="2603685" h="319907">
                <a:moveTo>
                  <a:pt x="35545" y="0"/>
                </a:moveTo>
                <a:lnTo>
                  <a:pt x="2568140" y="0"/>
                </a:lnTo>
                <a:cubicBezTo>
                  <a:pt x="2587771" y="0"/>
                  <a:pt x="2603685" y="15914"/>
                  <a:pt x="2603685" y="35545"/>
                </a:cubicBezTo>
                <a:lnTo>
                  <a:pt x="2603685" y="284362"/>
                </a:lnTo>
                <a:cubicBezTo>
                  <a:pt x="2603685" y="303993"/>
                  <a:pt x="2587771" y="319907"/>
                  <a:pt x="2568140" y="319907"/>
                </a:cubicBezTo>
                <a:lnTo>
                  <a:pt x="35545" y="319907"/>
                </a:lnTo>
                <a:cubicBezTo>
                  <a:pt x="15914" y="319907"/>
                  <a:pt x="0" y="303993"/>
                  <a:pt x="0" y="284362"/>
                </a:cubicBezTo>
                <a:lnTo>
                  <a:pt x="0" y="35545"/>
                </a:lnTo>
                <a:cubicBezTo>
                  <a:pt x="0" y="15927"/>
                  <a:pt x="15927" y="0"/>
                  <a:pt x="35545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40" name="Text 38"/>
          <p:cNvSpPr/>
          <p:nvPr/>
        </p:nvSpPr>
        <p:spPr>
          <a:xfrm>
            <a:off x="7431389" y="3071118"/>
            <a:ext cx="506297" cy="14218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98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weather</a:t>
            </a:r>
            <a:endParaRPr lang="en-US" sz="1600" dirty="0"/>
          </a:p>
        </p:txBody>
      </p:sp>
      <p:sp>
        <p:nvSpPr>
          <p:cNvPr id="41" name="Shape 39"/>
          <p:cNvSpPr/>
          <p:nvPr/>
        </p:nvSpPr>
        <p:spPr>
          <a:xfrm>
            <a:off x="9058025" y="2985796"/>
            <a:ext cx="2603685" cy="319907"/>
          </a:xfrm>
          <a:custGeom>
            <a:avLst/>
            <a:gdLst/>
            <a:ahLst/>
            <a:cxnLst/>
            <a:rect l="l" t="t" r="r" b="b"/>
            <a:pathLst>
              <a:path w="2603685" h="319907">
                <a:moveTo>
                  <a:pt x="35545" y="0"/>
                </a:moveTo>
                <a:lnTo>
                  <a:pt x="2568140" y="0"/>
                </a:lnTo>
                <a:cubicBezTo>
                  <a:pt x="2587771" y="0"/>
                  <a:pt x="2603685" y="15914"/>
                  <a:pt x="2603685" y="35545"/>
                </a:cubicBezTo>
                <a:lnTo>
                  <a:pt x="2603685" y="284362"/>
                </a:lnTo>
                <a:cubicBezTo>
                  <a:pt x="2603685" y="303993"/>
                  <a:pt x="2587771" y="319907"/>
                  <a:pt x="2568140" y="319907"/>
                </a:cubicBezTo>
                <a:lnTo>
                  <a:pt x="35545" y="319907"/>
                </a:lnTo>
                <a:cubicBezTo>
                  <a:pt x="15914" y="319907"/>
                  <a:pt x="0" y="303993"/>
                  <a:pt x="0" y="284362"/>
                </a:cubicBezTo>
                <a:lnTo>
                  <a:pt x="0" y="35545"/>
                </a:lnTo>
                <a:cubicBezTo>
                  <a:pt x="0" y="15927"/>
                  <a:pt x="15927" y="0"/>
                  <a:pt x="35545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42" name="Text 40"/>
          <p:cNvSpPr/>
          <p:nvPr/>
        </p:nvSpPr>
        <p:spPr>
          <a:xfrm>
            <a:off x="10191472" y="3071118"/>
            <a:ext cx="337679" cy="14218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98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work</a:t>
            </a:r>
            <a:endParaRPr lang="en-US" sz="1600" dirty="0"/>
          </a:p>
        </p:txBody>
      </p:sp>
      <p:sp>
        <p:nvSpPr>
          <p:cNvPr id="43" name="Shape 41"/>
          <p:cNvSpPr/>
          <p:nvPr/>
        </p:nvSpPr>
        <p:spPr>
          <a:xfrm>
            <a:off x="6382250" y="3376793"/>
            <a:ext cx="2603685" cy="319907"/>
          </a:xfrm>
          <a:custGeom>
            <a:avLst/>
            <a:gdLst/>
            <a:ahLst/>
            <a:cxnLst/>
            <a:rect l="l" t="t" r="r" b="b"/>
            <a:pathLst>
              <a:path w="2603685" h="319907">
                <a:moveTo>
                  <a:pt x="35545" y="0"/>
                </a:moveTo>
                <a:lnTo>
                  <a:pt x="2568140" y="0"/>
                </a:lnTo>
                <a:cubicBezTo>
                  <a:pt x="2587771" y="0"/>
                  <a:pt x="2603685" y="15914"/>
                  <a:pt x="2603685" y="35545"/>
                </a:cubicBezTo>
                <a:lnTo>
                  <a:pt x="2603685" y="284362"/>
                </a:lnTo>
                <a:cubicBezTo>
                  <a:pt x="2603685" y="303993"/>
                  <a:pt x="2587771" y="319907"/>
                  <a:pt x="2568140" y="319907"/>
                </a:cubicBezTo>
                <a:lnTo>
                  <a:pt x="35545" y="319907"/>
                </a:lnTo>
                <a:cubicBezTo>
                  <a:pt x="15914" y="319907"/>
                  <a:pt x="0" y="303993"/>
                  <a:pt x="0" y="284362"/>
                </a:cubicBezTo>
                <a:lnTo>
                  <a:pt x="0" y="35545"/>
                </a:lnTo>
                <a:cubicBezTo>
                  <a:pt x="0" y="15927"/>
                  <a:pt x="15927" y="0"/>
                  <a:pt x="35545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44" name="Text 42"/>
          <p:cNvSpPr/>
          <p:nvPr/>
        </p:nvSpPr>
        <p:spPr>
          <a:xfrm>
            <a:off x="7361298" y="3462115"/>
            <a:ext cx="646478" cy="14218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98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homework</a:t>
            </a:r>
            <a:endParaRPr lang="en-US" sz="1600" dirty="0"/>
          </a:p>
        </p:txBody>
      </p:sp>
      <p:sp>
        <p:nvSpPr>
          <p:cNvPr id="45" name="Shape 43"/>
          <p:cNvSpPr/>
          <p:nvPr/>
        </p:nvSpPr>
        <p:spPr>
          <a:xfrm>
            <a:off x="9058025" y="3376793"/>
            <a:ext cx="2603685" cy="319907"/>
          </a:xfrm>
          <a:custGeom>
            <a:avLst/>
            <a:gdLst/>
            <a:ahLst/>
            <a:cxnLst/>
            <a:rect l="l" t="t" r="r" b="b"/>
            <a:pathLst>
              <a:path w="2603685" h="319907">
                <a:moveTo>
                  <a:pt x="35545" y="0"/>
                </a:moveTo>
                <a:lnTo>
                  <a:pt x="2568140" y="0"/>
                </a:lnTo>
                <a:cubicBezTo>
                  <a:pt x="2587771" y="0"/>
                  <a:pt x="2603685" y="15914"/>
                  <a:pt x="2603685" y="35545"/>
                </a:cubicBezTo>
                <a:lnTo>
                  <a:pt x="2603685" y="284362"/>
                </a:lnTo>
                <a:cubicBezTo>
                  <a:pt x="2603685" y="303993"/>
                  <a:pt x="2587771" y="319907"/>
                  <a:pt x="2568140" y="319907"/>
                </a:cubicBezTo>
                <a:lnTo>
                  <a:pt x="35545" y="319907"/>
                </a:lnTo>
                <a:cubicBezTo>
                  <a:pt x="15914" y="319907"/>
                  <a:pt x="0" y="303993"/>
                  <a:pt x="0" y="284362"/>
                </a:cubicBezTo>
                <a:lnTo>
                  <a:pt x="0" y="35545"/>
                </a:lnTo>
                <a:cubicBezTo>
                  <a:pt x="0" y="15927"/>
                  <a:pt x="15927" y="0"/>
                  <a:pt x="35545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46" name="Text 44"/>
          <p:cNvSpPr/>
          <p:nvPr/>
        </p:nvSpPr>
        <p:spPr>
          <a:xfrm>
            <a:off x="10097055" y="3462115"/>
            <a:ext cx="526513" cy="14218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98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research</a:t>
            </a:r>
            <a:endParaRPr lang="en-US" sz="1600" dirty="0"/>
          </a:p>
        </p:txBody>
      </p:sp>
      <p:sp>
        <p:nvSpPr>
          <p:cNvPr id="47" name="Shape 45"/>
          <p:cNvSpPr/>
          <p:nvPr/>
        </p:nvSpPr>
        <p:spPr>
          <a:xfrm>
            <a:off x="6382250" y="3803335"/>
            <a:ext cx="5278461" cy="568723"/>
          </a:xfrm>
          <a:custGeom>
            <a:avLst/>
            <a:gdLst/>
            <a:ahLst/>
            <a:cxnLst/>
            <a:rect l="l" t="t" r="r" b="b"/>
            <a:pathLst>
              <a:path w="5278461" h="568723">
                <a:moveTo>
                  <a:pt x="35545" y="0"/>
                </a:moveTo>
                <a:lnTo>
                  <a:pt x="5242915" y="0"/>
                </a:lnTo>
                <a:cubicBezTo>
                  <a:pt x="5262547" y="0"/>
                  <a:pt x="5278461" y="15914"/>
                  <a:pt x="5278461" y="35545"/>
                </a:cubicBezTo>
                <a:lnTo>
                  <a:pt x="5278461" y="533178"/>
                </a:lnTo>
                <a:cubicBezTo>
                  <a:pt x="5278461" y="552809"/>
                  <a:pt x="5262547" y="568723"/>
                  <a:pt x="5242915" y="568723"/>
                </a:cubicBezTo>
                <a:lnTo>
                  <a:pt x="35545" y="568723"/>
                </a:lnTo>
                <a:cubicBezTo>
                  <a:pt x="15914" y="568723"/>
                  <a:pt x="0" y="552809"/>
                  <a:pt x="0" y="533178"/>
                </a:cubicBezTo>
                <a:lnTo>
                  <a:pt x="0" y="35545"/>
                </a:lnTo>
                <a:cubicBezTo>
                  <a:pt x="0" y="15927"/>
                  <a:pt x="15927" y="0"/>
                  <a:pt x="35545" y="0"/>
                </a:cubicBezTo>
                <a:close/>
              </a:path>
            </a:pathLst>
          </a:custGeom>
          <a:solidFill>
            <a:srgbClr val="9B59B6"/>
          </a:solidFill>
          <a:ln/>
        </p:spPr>
      </p:sp>
      <p:sp>
        <p:nvSpPr>
          <p:cNvPr id="48" name="Text 46"/>
          <p:cNvSpPr/>
          <p:nvPr/>
        </p:nvSpPr>
        <p:spPr>
          <a:xfrm>
            <a:off x="6488886" y="3924203"/>
            <a:ext cx="1310951" cy="14218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8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These are uncountable:</a:t>
            </a:r>
            <a:endParaRPr lang="en-US" sz="1600" dirty="0"/>
          </a:p>
        </p:txBody>
      </p:sp>
      <p:sp>
        <p:nvSpPr>
          <p:cNvPr id="49" name="Text 47"/>
          <p:cNvSpPr/>
          <p:nvPr/>
        </p:nvSpPr>
        <p:spPr>
          <a:xfrm>
            <a:off x="6488886" y="4087697"/>
            <a:ext cx="5127394" cy="1777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8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 need some </a:t>
            </a:r>
            <a:r>
              <a:rPr lang="en-US" sz="98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information</a:t>
            </a:r>
            <a:r>
              <a:rPr lang="en-US" sz="98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." (not informations)</a:t>
            </a:r>
            <a:endParaRPr lang="en-US" sz="1600" dirty="0"/>
          </a:p>
        </p:txBody>
      </p:sp>
      <p:sp>
        <p:nvSpPr>
          <p:cNvPr id="50" name="Shape 48"/>
          <p:cNvSpPr/>
          <p:nvPr/>
        </p:nvSpPr>
        <p:spPr>
          <a:xfrm>
            <a:off x="355452" y="4691965"/>
            <a:ext cx="11481096" cy="1528443"/>
          </a:xfrm>
          <a:custGeom>
            <a:avLst/>
            <a:gdLst/>
            <a:ahLst/>
            <a:cxnLst/>
            <a:rect l="l" t="t" r="r" b="b"/>
            <a:pathLst>
              <a:path w="11481096" h="1528443">
                <a:moveTo>
                  <a:pt x="71088" y="0"/>
                </a:moveTo>
                <a:lnTo>
                  <a:pt x="11410008" y="0"/>
                </a:lnTo>
                <a:cubicBezTo>
                  <a:pt x="11449269" y="0"/>
                  <a:pt x="11481096" y="31827"/>
                  <a:pt x="11481096" y="71088"/>
                </a:cubicBezTo>
                <a:lnTo>
                  <a:pt x="11481096" y="1457355"/>
                </a:lnTo>
                <a:cubicBezTo>
                  <a:pt x="11481096" y="1496616"/>
                  <a:pt x="11449269" y="1528443"/>
                  <a:pt x="11410008" y="1528443"/>
                </a:cubicBezTo>
                <a:lnTo>
                  <a:pt x="71088" y="1528443"/>
                </a:lnTo>
                <a:cubicBezTo>
                  <a:pt x="31827" y="1528443"/>
                  <a:pt x="0" y="1496616"/>
                  <a:pt x="0" y="1457355"/>
                </a:cubicBezTo>
                <a:lnTo>
                  <a:pt x="0" y="71088"/>
                </a:lnTo>
                <a:cubicBezTo>
                  <a:pt x="0" y="31827"/>
                  <a:pt x="31827" y="0"/>
                  <a:pt x="71088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6659" dist="8886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51" name="Shape 49"/>
          <p:cNvSpPr/>
          <p:nvPr/>
        </p:nvSpPr>
        <p:spPr>
          <a:xfrm>
            <a:off x="555394" y="4905236"/>
            <a:ext cx="177726" cy="177726"/>
          </a:xfrm>
          <a:custGeom>
            <a:avLst/>
            <a:gdLst/>
            <a:ahLst/>
            <a:cxnLst/>
            <a:rect l="l" t="t" r="r" b="b"/>
            <a:pathLst>
              <a:path w="177726" h="177726">
                <a:moveTo>
                  <a:pt x="174463" y="52276"/>
                </a:moveTo>
                <a:lnTo>
                  <a:pt x="141139" y="85600"/>
                </a:lnTo>
                <a:cubicBezTo>
                  <a:pt x="137946" y="88794"/>
                  <a:pt x="133190" y="89731"/>
                  <a:pt x="129025" y="87995"/>
                </a:cubicBezTo>
                <a:cubicBezTo>
                  <a:pt x="124859" y="86260"/>
                  <a:pt x="122187" y="82233"/>
                  <a:pt x="122187" y="77755"/>
                </a:cubicBezTo>
                <a:lnTo>
                  <a:pt x="122187" y="55539"/>
                </a:lnTo>
                <a:lnTo>
                  <a:pt x="11108" y="55539"/>
                </a:lnTo>
                <a:cubicBezTo>
                  <a:pt x="4964" y="55539"/>
                  <a:pt x="0" y="50576"/>
                  <a:pt x="0" y="44431"/>
                </a:cubicBezTo>
                <a:cubicBezTo>
                  <a:pt x="0" y="38287"/>
                  <a:pt x="4964" y="33324"/>
                  <a:pt x="11108" y="33324"/>
                </a:cubicBezTo>
                <a:lnTo>
                  <a:pt x="122187" y="33324"/>
                </a:lnTo>
                <a:lnTo>
                  <a:pt x="122187" y="11108"/>
                </a:lnTo>
                <a:cubicBezTo>
                  <a:pt x="122187" y="6630"/>
                  <a:pt x="124894" y="2569"/>
                  <a:pt x="129060" y="833"/>
                </a:cubicBezTo>
                <a:cubicBezTo>
                  <a:pt x="133225" y="-903"/>
                  <a:pt x="137981" y="69"/>
                  <a:pt x="141174" y="3228"/>
                </a:cubicBezTo>
                <a:lnTo>
                  <a:pt x="174498" y="36552"/>
                </a:lnTo>
                <a:cubicBezTo>
                  <a:pt x="178837" y="40891"/>
                  <a:pt x="178837" y="47937"/>
                  <a:pt x="174498" y="52276"/>
                </a:cubicBezTo>
                <a:close/>
                <a:moveTo>
                  <a:pt x="36552" y="174463"/>
                </a:moveTo>
                <a:lnTo>
                  <a:pt x="3228" y="141139"/>
                </a:lnTo>
                <a:cubicBezTo>
                  <a:pt x="-1111" y="136800"/>
                  <a:pt x="-1111" y="129754"/>
                  <a:pt x="3228" y="125415"/>
                </a:cubicBezTo>
                <a:lnTo>
                  <a:pt x="36552" y="92091"/>
                </a:lnTo>
                <a:cubicBezTo>
                  <a:pt x="39745" y="88898"/>
                  <a:pt x="44501" y="87960"/>
                  <a:pt x="48666" y="89696"/>
                </a:cubicBezTo>
                <a:cubicBezTo>
                  <a:pt x="52832" y="91432"/>
                  <a:pt x="55539" y="95493"/>
                  <a:pt x="55539" y="99971"/>
                </a:cubicBezTo>
                <a:lnTo>
                  <a:pt x="55539" y="122187"/>
                </a:lnTo>
                <a:lnTo>
                  <a:pt x="166618" y="122187"/>
                </a:lnTo>
                <a:cubicBezTo>
                  <a:pt x="172762" y="122187"/>
                  <a:pt x="177726" y="127150"/>
                  <a:pt x="177726" y="133294"/>
                </a:cubicBezTo>
                <a:cubicBezTo>
                  <a:pt x="177726" y="139439"/>
                  <a:pt x="172762" y="144402"/>
                  <a:pt x="166618" y="144402"/>
                </a:cubicBezTo>
                <a:lnTo>
                  <a:pt x="55539" y="144402"/>
                </a:lnTo>
                <a:lnTo>
                  <a:pt x="55539" y="166618"/>
                </a:lnTo>
                <a:cubicBezTo>
                  <a:pt x="55539" y="171096"/>
                  <a:pt x="52832" y="175157"/>
                  <a:pt x="48666" y="176893"/>
                </a:cubicBezTo>
                <a:cubicBezTo>
                  <a:pt x="44501" y="178628"/>
                  <a:pt x="39745" y="177657"/>
                  <a:pt x="36552" y="174498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52" name="Text 50"/>
          <p:cNvSpPr/>
          <p:nvPr/>
        </p:nvSpPr>
        <p:spPr>
          <a:xfrm>
            <a:off x="755335" y="4869691"/>
            <a:ext cx="10992350" cy="2488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399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Nouns That Are Both</a:t>
            </a:r>
            <a:endParaRPr lang="en-US" sz="1600" dirty="0"/>
          </a:p>
        </p:txBody>
      </p:sp>
      <p:sp>
        <p:nvSpPr>
          <p:cNvPr id="53" name="Shape 51"/>
          <p:cNvSpPr/>
          <p:nvPr/>
        </p:nvSpPr>
        <p:spPr>
          <a:xfrm>
            <a:off x="533178" y="5225143"/>
            <a:ext cx="3616723" cy="817539"/>
          </a:xfrm>
          <a:custGeom>
            <a:avLst/>
            <a:gdLst/>
            <a:ahLst/>
            <a:cxnLst/>
            <a:rect l="l" t="t" r="r" b="b"/>
            <a:pathLst>
              <a:path w="3616723" h="817539">
                <a:moveTo>
                  <a:pt x="35547" y="0"/>
                </a:moveTo>
                <a:lnTo>
                  <a:pt x="3581176" y="0"/>
                </a:lnTo>
                <a:cubicBezTo>
                  <a:pt x="3600808" y="0"/>
                  <a:pt x="3616723" y="15915"/>
                  <a:pt x="3616723" y="35547"/>
                </a:cubicBezTo>
                <a:lnTo>
                  <a:pt x="3616723" y="781993"/>
                </a:lnTo>
                <a:cubicBezTo>
                  <a:pt x="3616723" y="801625"/>
                  <a:pt x="3600808" y="817539"/>
                  <a:pt x="3581176" y="817539"/>
                </a:cubicBezTo>
                <a:lnTo>
                  <a:pt x="35547" y="817539"/>
                </a:lnTo>
                <a:cubicBezTo>
                  <a:pt x="15915" y="817539"/>
                  <a:pt x="0" y="801625"/>
                  <a:pt x="0" y="781993"/>
                </a:cubicBezTo>
                <a:lnTo>
                  <a:pt x="0" y="35547"/>
                </a:lnTo>
                <a:cubicBezTo>
                  <a:pt x="0" y="15928"/>
                  <a:pt x="15928" y="0"/>
                  <a:pt x="35547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54" name="Text 52"/>
          <p:cNvSpPr/>
          <p:nvPr/>
        </p:nvSpPr>
        <p:spPr>
          <a:xfrm>
            <a:off x="639813" y="5331778"/>
            <a:ext cx="3465656" cy="1777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8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Paper</a:t>
            </a:r>
            <a:endParaRPr lang="en-US" sz="1600" dirty="0"/>
          </a:p>
        </p:txBody>
      </p:sp>
      <p:sp>
        <p:nvSpPr>
          <p:cNvPr id="55" name="Text 53"/>
          <p:cNvSpPr/>
          <p:nvPr/>
        </p:nvSpPr>
        <p:spPr>
          <a:xfrm>
            <a:off x="639813" y="5545050"/>
            <a:ext cx="3465656" cy="1777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8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 need </a:t>
            </a:r>
            <a:r>
              <a:rPr lang="en-US" sz="98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some paper</a:t>
            </a:r>
            <a:r>
              <a:rPr lang="en-US" sz="98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." (material)</a:t>
            </a:r>
            <a:endParaRPr lang="en-US" sz="1600" dirty="0"/>
          </a:p>
        </p:txBody>
      </p:sp>
      <p:sp>
        <p:nvSpPr>
          <p:cNvPr id="56" name="Text 54"/>
          <p:cNvSpPr/>
          <p:nvPr/>
        </p:nvSpPr>
        <p:spPr>
          <a:xfrm>
            <a:off x="639813" y="5758321"/>
            <a:ext cx="3465656" cy="1777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8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 read </a:t>
            </a:r>
            <a:r>
              <a:rPr lang="en-US" sz="98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 paper</a:t>
            </a:r>
            <a:r>
              <a:rPr lang="en-US" sz="98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." (newspaper)</a:t>
            </a:r>
            <a:endParaRPr lang="en-US" sz="1600" dirty="0"/>
          </a:p>
        </p:txBody>
      </p:sp>
      <p:sp>
        <p:nvSpPr>
          <p:cNvPr id="57" name="Shape 55"/>
          <p:cNvSpPr/>
          <p:nvPr/>
        </p:nvSpPr>
        <p:spPr>
          <a:xfrm>
            <a:off x="4290415" y="5225143"/>
            <a:ext cx="3616723" cy="817539"/>
          </a:xfrm>
          <a:custGeom>
            <a:avLst/>
            <a:gdLst/>
            <a:ahLst/>
            <a:cxnLst/>
            <a:rect l="l" t="t" r="r" b="b"/>
            <a:pathLst>
              <a:path w="3616723" h="817539">
                <a:moveTo>
                  <a:pt x="35547" y="0"/>
                </a:moveTo>
                <a:lnTo>
                  <a:pt x="3581176" y="0"/>
                </a:lnTo>
                <a:cubicBezTo>
                  <a:pt x="3600808" y="0"/>
                  <a:pt x="3616723" y="15915"/>
                  <a:pt x="3616723" y="35547"/>
                </a:cubicBezTo>
                <a:lnTo>
                  <a:pt x="3616723" y="781993"/>
                </a:lnTo>
                <a:cubicBezTo>
                  <a:pt x="3616723" y="801625"/>
                  <a:pt x="3600808" y="817539"/>
                  <a:pt x="3581176" y="817539"/>
                </a:cubicBezTo>
                <a:lnTo>
                  <a:pt x="35547" y="817539"/>
                </a:lnTo>
                <a:cubicBezTo>
                  <a:pt x="15915" y="817539"/>
                  <a:pt x="0" y="801625"/>
                  <a:pt x="0" y="781993"/>
                </a:cubicBezTo>
                <a:lnTo>
                  <a:pt x="0" y="35547"/>
                </a:lnTo>
                <a:cubicBezTo>
                  <a:pt x="0" y="15928"/>
                  <a:pt x="15928" y="0"/>
                  <a:pt x="35547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58" name="Text 56"/>
          <p:cNvSpPr/>
          <p:nvPr/>
        </p:nvSpPr>
        <p:spPr>
          <a:xfrm>
            <a:off x="4397051" y="5331778"/>
            <a:ext cx="3465656" cy="1777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8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Room</a:t>
            </a:r>
            <a:endParaRPr lang="en-US" sz="1600" dirty="0"/>
          </a:p>
        </p:txBody>
      </p:sp>
      <p:sp>
        <p:nvSpPr>
          <p:cNvPr id="59" name="Text 57"/>
          <p:cNvSpPr/>
          <p:nvPr/>
        </p:nvSpPr>
        <p:spPr>
          <a:xfrm>
            <a:off x="4397051" y="5545050"/>
            <a:ext cx="3465656" cy="1777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8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"Is there </a:t>
            </a:r>
            <a:r>
              <a:rPr lang="en-US" sz="98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any room</a:t>
            </a:r>
            <a:r>
              <a:rPr lang="en-US" sz="98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?" (space)</a:t>
            </a:r>
            <a:endParaRPr lang="en-US" sz="1600" dirty="0"/>
          </a:p>
        </p:txBody>
      </p:sp>
      <p:sp>
        <p:nvSpPr>
          <p:cNvPr id="60" name="Text 58"/>
          <p:cNvSpPr/>
          <p:nvPr/>
        </p:nvSpPr>
        <p:spPr>
          <a:xfrm>
            <a:off x="4397051" y="5758321"/>
            <a:ext cx="3465656" cy="1777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8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 have </a:t>
            </a:r>
            <a:r>
              <a:rPr lang="en-US" sz="98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 room</a:t>
            </a:r>
            <a:r>
              <a:rPr lang="en-US" sz="98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." (bedroom)</a:t>
            </a:r>
            <a:endParaRPr lang="en-US" sz="1600" dirty="0"/>
          </a:p>
        </p:txBody>
      </p:sp>
      <p:sp>
        <p:nvSpPr>
          <p:cNvPr id="61" name="Shape 59"/>
          <p:cNvSpPr/>
          <p:nvPr/>
        </p:nvSpPr>
        <p:spPr>
          <a:xfrm>
            <a:off x="8047653" y="5225143"/>
            <a:ext cx="3616723" cy="817539"/>
          </a:xfrm>
          <a:custGeom>
            <a:avLst/>
            <a:gdLst/>
            <a:ahLst/>
            <a:cxnLst/>
            <a:rect l="l" t="t" r="r" b="b"/>
            <a:pathLst>
              <a:path w="3616723" h="817539">
                <a:moveTo>
                  <a:pt x="35547" y="0"/>
                </a:moveTo>
                <a:lnTo>
                  <a:pt x="3581176" y="0"/>
                </a:lnTo>
                <a:cubicBezTo>
                  <a:pt x="3600808" y="0"/>
                  <a:pt x="3616723" y="15915"/>
                  <a:pt x="3616723" y="35547"/>
                </a:cubicBezTo>
                <a:lnTo>
                  <a:pt x="3616723" y="781993"/>
                </a:lnTo>
                <a:cubicBezTo>
                  <a:pt x="3616723" y="801625"/>
                  <a:pt x="3600808" y="817539"/>
                  <a:pt x="3581176" y="817539"/>
                </a:cubicBezTo>
                <a:lnTo>
                  <a:pt x="35547" y="817539"/>
                </a:lnTo>
                <a:cubicBezTo>
                  <a:pt x="15915" y="817539"/>
                  <a:pt x="0" y="801625"/>
                  <a:pt x="0" y="781993"/>
                </a:cubicBezTo>
                <a:lnTo>
                  <a:pt x="0" y="35547"/>
                </a:lnTo>
                <a:cubicBezTo>
                  <a:pt x="0" y="15928"/>
                  <a:pt x="15928" y="0"/>
                  <a:pt x="35547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62" name="Text 60"/>
          <p:cNvSpPr/>
          <p:nvPr/>
        </p:nvSpPr>
        <p:spPr>
          <a:xfrm>
            <a:off x="8154289" y="5331778"/>
            <a:ext cx="3465656" cy="1777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8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Hair</a:t>
            </a:r>
            <a:endParaRPr lang="en-US" sz="1600" dirty="0"/>
          </a:p>
        </p:txBody>
      </p:sp>
      <p:sp>
        <p:nvSpPr>
          <p:cNvPr id="63" name="Text 61"/>
          <p:cNvSpPr/>
          <p:nvPr/>
        </p:nvSpPr>
        <p:spPr>
          <a:xfrm>
            <a:off x="8154289" y="5545050"/>
            <a:ext cx="3465656" cy="1777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8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"She has </a:t>
            </a:r>
            <a:r>
              <a:rPr lang="en-US" sz="98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long hair</a:t>
            </a:r>
            <a:r>
              <a:rPr lang="en-US" sz="98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." (all hair)</a:t>
            </a:r>
            <a:endParaRPr lang="en-US" sz="1600" dirty="0"/>
          </a:p>
        </p:txBody>
      </p:sp>
      <p:sp>
        <p:nvSpPr>
          <p:cNvPr id="64" name="Text 62"/>
          <p:cNvSpPr/>
          <p:nvPr/>
        </p:nvSpPr>
        <p:spPr>
          <a:xfrm>
            <a:off x="8154289" y="5758321"/>
            <a:ext cx="3465656" cy="1777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8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"There's </a:t>
            </a:r>
            <a:r>
              <a:rPr lang="en-US" sz="98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 hair</a:t>
            </a:r>
            <a:r>
              <a:rPr lang="en-US" sz="98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in my soup." (one strand)</a:t>
            </a:r>
            <a:endParaRPr lang="en-US" sz="1600" dirty="0"/>
          </a:p>
        </p:txBody>
      </p:sp>
      <p:sp>
        <p:nvSpPr>
          <p:cNvPr id="65" name="Shape 63"/>
          <p:cNvSpPr/>
          <p:nvPr/>
        </p:nvSpPr>
        <p:spPr>
          <a:xfrm>
            <a:off x="373224" y="6362589"/>
            <a:ext cx="11463324" cy="497633"/>
          </a:xfrm>
          <a:custGeom>
            <a:avLst/>
            <a:gdLst/>
            <a:ahLst/>
            <a:cxnLst/>
            <a:rect l="l" t="t" r="r" b="b"/>
            <a:pathLst>
              <a:path w="11463324" h="497633">
                <a:moveTo>
                  <a:pt x="35545" y="0"/>
                </a:moveTo>
                <a:lnTo>
                  <a:pt x="11392232" y="0"/>
                </a:lnTo>
                <a:cubicBezTo>
                  <a:pt x="11431495" y="0"/>
                  <a:pt x="11463324" y="31829"/>
                  <a:pt x="11463324" y="71092"/>
                </a:cubicBezTo>
                <a:lnTo>
                  <a:pt x="11463324" y="426541"/>
                </a:lnTo>
                <a:cubicBezTo>
                  <a:pt x="11463324" y="465804"/>
                  <a:pt x="11431495" y="497633"/>
                  <a:pt x="11392232" y="497633"/>
                </a:cubicBezTo>
                <a:lnTo>
                  <a:pt x="35545" y="497633"/>
                </a:lnTo>
                <a:cubicBezTo>
                  <a:pt x="15914" y="497633"/>
                  <a:pt x="0" y="481719"/>
                  <a:pt x="0" y="462087"/>
                </a:cubicBezTo>
                <a:lnTo>
                  <a:pt x="0" y="35545"/>
                </a:lnTo>
                <a:cubicBezTo>
                  <a:pt x="0" y="15927"/>
                  <a:pt x="15927" y="0"/>
                  <a:pt x="35545" y="0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66" name="Shape 64"/>
          <p:cNvSpPr/>
          <p:nvPr/>
        </p:nvSpPr>
        <p:spPr>
          <a:xfrm>
            <a:off x="373224" y="6362589"/>
            <a:ext cx="35545" cy="497633"/>
          </a:xfrm>
          <a:custGeom>
            <a:avLst/>
            <a:gdLst/>
            <a:ahLst/>
            <a:cxnLst/>
            <a:rect l="l" t="t" r="r" b="b"/>
            <a:pathLst>
              <a:path w="35545" h="497633">
                <a:moveTo>
                  <a:pt x="35545" y="0"/>
                </a:moveTo>
                <a:lnTo>
                  <a:pt x="35545" y="0"/>
                </a:lnTo>
                <a:lnTo>
                  <a:pt x="35545" y="497633"/>
                </a:lnTo>
                <a:lnTo>
                  <a:pt x="35545" y="497633"/>
                </a:lnTo>
                <a:cubicBezTo>
                  <a:pt x="15914" y="497633"/>
                  <a:pt x="0" y="481719"/>
                  <a:pt x="0" y="462087"/>
                </a:cubicBezTo>
                <a:lnTo>
                  <a:pt x="0" y="35545"/>
                </a:lnTo>
                <a:cubicBezTo>
                  <a:pt x="0" y="15927"/>
                  <a:pt x="15927" y="0"/>
                  <a:pt x="35545" y="0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67" name="Text 65"/>
          <p:cNvSpPr/>
          <p:nvPr/>
        </p:nvSpPr>
        <p:spPr>
          <a:xfrm>
            <a:off x="533178" y="6504770"/>
            <a:ext cx="11232280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20" b="1" dirty="0">
                <a:solidFill>
                  <a:srgbClr val="E67E22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Remember:</a:t>
            </a:r>
            <a:r>
              <a:rPr lang="en-US" sz="112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Uncountable nouns have no plural, use singular verb, and cannot use "a/an" directly.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81000" y="400050"/>
            <a:ext cx="742950" cy="342900"/>
          </a:xfrm>
          <a:custGeom>
            <a:avLst/>
            <a:gdLst/>
            <a:ahLst/>
            <a:cxnLst/>
            <a:rect l="l" t="t" r="r" b="b"/>
            <a:pathLst>
              <a:path w="742950" h="342900">
                <a:moveTo>
                  <a:pt x="38100" y="0"/>
                </a:moveTo>
                <a:lnTo>
                  <a:pt x="704850" y="0"/>
                </a:lnTo>
                <a:cubicBezTo>
                  <a:pt x="725892" y="0"/>
                  <a:pt x="742950" y="17058"/>
                  <a:pt x="742950" y="38100"/>
                </a:cubicBezTo>
                <a:lnTo>
                  <a:pt x="742950" y="304800"/>
                </a:lnTo>
                <a:cubicBezTo>
                  <a:pt x="742950" y="325828"/>
                  <a:pt x="725878" y="342900"/>
                  <a:pt x="704850" y="342900"/>
                </a:cubicBezTo>
                <a:lnTo>
                  <a:pt x="38100" y="342900"/>
                </a:lnTo>
                <a:cubicBezTo>
                  <a:pt x="17058" y="342900"/>
                  <a:pt x="0" y="325842"/>
                  <a:pt x="0" y="3048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39C12"/>
          </a:solidFill>
          <a:ln/>
        </p:spPr>
      </p:sp>
      <p:sp>
        <p:nvSpPr>
          <p:cNvPr id="3" name="Text 1"/>
          <p:cNvSpPr/>
          <p:nvPr/>
        </p:nvSpPr>
        <p:spPr>
          <a:xfrm>
            <a:off x="381000" y="400050"/>
            <a:ext cx="809625" cy="342900"/>
          </a:xfrm>
          <a:prstGeom prst="rect">
            <a:avLst/>
          </a:prstGeom>
          <a:noFill/>
          <a:ln/>
        </p:spPr>
        <p:txBody>
          <a:bodyPr wrap="square" lIns="152400" tIns="76200" rIns="152400" bIns="7620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UNIT 19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1279922" y="381000"/>
            <a:ext cx="405765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27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Present Tenses for Future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381000" y="971550"/>
            <a:ext cx="5600700" cy="2838450"/>
          </a:xfrm>
          <a:custGeom>
            <a:avLst/>
            <a:gdLst/>
            <a:ahLst/>
            <a:cxnLst/>
            <a:rect l="l" t="t" r="r" b="b"/>
            <a:pathLst>
              <a:path w="5600700" h="2838450">
                <a:moveTo>
                  <a:pt x="38100" y="0"/>
                </a:moveTo>
                <a:lnTo>
                  <a:pt x="5562600" y="0"/>
                </a:lnTo>
                <a:cubicBezTo>
                  <a:pt x="5583628" y="0"/>
                  <a:pt x="5600700" y="17072"/>
                  <a:pt x="5600700" y="38100"/>
                </a:cubicBezTo>
                <a:lnTo>
                  <a:pt x="5600700" y="2762238"/>
                </a:lnTo>
                <a:cubicBezTo>
                  <a:pt x="5600700" y="2804329"/>
                  <a:pt x="5566579" y="2838450"/>
                  <a:pt x="5524488" y="2838450"/>
                </a:cubicBezTo>
                <a:lnTo>
                  <a:pt x="76212" y="2838450"/>
                </a:lnTo>
                <a:cubicBezTo>
                  <a:pt x="34121" y="2838450"/>
                  <a:pt x="0" y="2804329"/>
                  <a:pt x="0" y="2762238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8575" dist="9525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81000" y="971550"/>
            <a:ext cx="5600700" cy="38100"/>
          </a:xfrm>
          <a:custGeom>
            <a:avLst/>
            <a:gdLst/>
            <a:ahLst/>
            <a:cxnLst/>
            <a:rect l="l" t="t" r="r" b="b"/>
            <a:pathLst>
              <a:path w="5600700" h="38100">
                <a:moveTo>
                  <a:pt x="38100" y="0"/>
                </a:moveTo>
                <a:lnTo>
                  <a:pt x="5562600" y="0"/>
                </a:lnTo>
                <a:cubicBezTo>
                  <a:pt x="5583628" y="0"/>
                  <a:pt x="5600700" y="17072"/>
                  <a:pt x="5600700" y="38100"/>
                </a:cubicBezTo>
                <a:lnTo>
                  <a:pt x="5600700" y="38100"/>
                </a:lnTo>
                <a:lnTo>
                  <a:pt x="0" y="38100"/>
                </a:ln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3498DB"/>
          </a:solidFill>
          <a:ln/>
        </p:spPr>
      </p:sp>
      <p:sp>
        <p:nvSpPr>
          <p:cNvPr id="7" name="Shape 5"/>
          <p:cNvSpPr/>
          <p:nvPr/>
        </p:nvSpPr>
        <p:spPr>
          <a:xfrm>
            <a:off x="571500" y="1181100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90500" y="0"/>
                </a:moveTo>
                <a:lnTo>
                  <a:pt x="190500" y="0"/>
                </a:lnTo>
                <a:cubicBezTo>
                  <a:pt x="295640" y="0"/>
                  <a:pt x="381000" y="85360"/>
                  <a:pt x="381000" y="190500"/>
                </a:cubicBezTo>
                <a:lnTo>
                  <a:pt x="381000" y="190500"/>
                </a:lnTo>
                <a:cubicBezTo>
                  <a:pt x="381000" y="295640"/>
                  <a:pt x="295640" y="381000"/>
                  <a:pt x="190500" y="381000"/>
                </a:cubicBezTo>
                <a:lnTo>
                  <a:pt x="190500" y="381000"/>
                </a:lnTo>
                <a:cubicBezTo>
                  <a:pt x="85360" y="381000"/>
                  <a:pt x="0" y="295640"/>
                  <a:pt x="0" y="190500"/>
                </a:cubicBezTo>
                <a:lnTo>
                  <a:pt x="0" y="190500"/>
                </a:lnTo>
                <a:cubicBezTo>
                  <a:pt x="0" y="85360"/>
                  <a:pt x="85360" y="0"/>
                  <a:pt x="190500" y="0"/>
                </a:cubicBezTo>
                <a:close/>
              </a:path>
            </a:pathLst>
          </a:custGeom>
          <a:solidFill>
            <a:srgbClr val="3498DB"/>
          </a:solidFill>
          <a:ln/>
        </p:spPr>
      </p:sp>
      <p:sp>
        <p:nvSpPr>
          <p:cNvPr id="8" name="Text 6"/>
          <p:cNvSpPr/>
          <p:nvPr/>
        </p:nvSpPr>
        <p:spPr>
          <a:xfrm>
            <a:off x="533400" y="1181100"/>
            <a:ext cx="45720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2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066800" y="1238250"/>
            <a:ext cx="174307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Present Continuous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571500" y="1676400"/>
            <a:ext cx="52959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For </a:t>
            </a:r>
            <a:r>
              <a:rPr lang="en-US" sz="120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arrangements</a:t>
            </a:r>
            <a:r>
              <a:rPr lang="en-US" sz="120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(fixed plans)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571500" y="2019300"/>
            <a:ext cx="5219700" cy="609600"/>
          </a:xfrm>
          <a:custGeom>
            <a:avLst/>
            <a:gdLst/>
            <a:ahLst/>
            <a:cxnLst/>
            <a:rect l="l" t="t" r="r" b="b"/>
            <a:pathLst>
              <a:path w="5219700" h="609600">
                <a:moveTo>
                  <a:pt x="38100" y="0"/>
                </a:moveTo>
                <a:lnTo>
                  <a:pt x="5181600" y="0"/>
                </a:lnTo>
                <a:cubicBezTo>
                  <a:pt x="5202628" y="0"/>
                  <a:pt x="5219700" y="17072"/>
                  <a:pt x="5219700" y="38100"/>
                </a:cubicBezTo>
                <a:lnTo>
                  <a:pt x="5219700" y="571500"/>
                </a:lnTo>
                <a:cubicBezTo>
                  <a:pt x="5219700" y="592528"/>
                  <a:pt x="5202628" y="609600"/>
                  <a:pt x="5181600" y="609600"/>
                </a:cubicBezTo>
                <a:lnTo>
                  <a:pt x="38100" y="609600"/>
                </a:lnTo>
                <a:cubicBezTo>
                  <a:pt x="17072" y="609600"/>
                  <a:pt x="0" y="592528"/>
                  <a:pt x="0" y="5715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3498DB"/>
          </a:solidFill>
          <a:ln/>
        </p:spPr>
      </p:sp>
      <p:sp>
        <p:nvSpPr>
          <p:cNvPr id="12" name="Text 10"/>
          <p:cNvSpPr/>
          <p:nvPr/>
        </p:nvSpPr>
        <p:spPr>
          <a:xfrm>
            <a:off x="685800" y="213360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I'm meeting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her at the station at 10:30."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85800" y="2362200"/>
            <a:ext cx="5048250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900" dirty="0">
                <a:solidFill>
                  <a:srgbClr val="34495E">
                    <a:alpha val="7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Already decided and arranged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571500" y="2704988"/>
            <a:ext cx="5219700" cy="419100"/>
          </a:xfrm>
          <a:custGeom>
            <a:avLst/>
            <a:gdLst/>
            <a:ahLst/>
            <a:cxnLst/>
            <a:rect l="l" t="t" r="r" b="b"/>
            <a:pathLst>
              <a:path w="5219700" h="419100">
                <a:moveTo>
                  <a:pt x="38100" y="0"/>
                </a:moveTo>
                <a:lnTo>
                  <a:pt x="5181600" y="0"/>
                </a:lnTo>
                <a:cubicBezTo>
                  <a:pt x="5202642" y="0"/>
                  <a:pt x="5219700" y="17058"/>
                  <a:pt x="5219700" y="38100"/>
                </a:cubicBezTo>
                <a:lnTo>
                  <a:pt x="5219700" y="381000"/>
                </a:lnTo>
                <a:cubicBezTo>
                  <a:pt x="5219700" y="402042"/>
                  <a:pt x="5202642" y="419100"/>
                  <a:pt x="5181600" y="419100"/>
                </a:cubicBezTo>
                <a:lnTo>
                  <a:pt x="38100" y="419100"/>
                </a:lnTo>
                <a:cubicBezTo>
                  <a:pt x="17058" y="419100"/>
                  <a:pt x="0" y="402042"/>
                  <a:pt x="0" y="3810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15" name="Text 13"/>
          <p:cNvSpPr/>
          <p:nvPr/>
        </p:nvSpPr>
        <p:spPr>
          <a:xfrm>
            <a:off x="685800" y="2819288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Are you doing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anything tomorrow evening?"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571500" y="3200288"/>
            <a:ext cx="5219700" cy="419100"/>
          </a:xfrm>
          <a:custGeom>
            <a:avLst/>
            <a:gdLst/>
            <a:ahLst/>
            <a:cxnLst/>
            <a:rect l="l" t="t" r="r" b="b"/>
            <a:pathLst>
              <a:path w="5219700" h="419100">
                <a:moveTo>
                  <a:pt x="38100" y="0"/>
                </a:moveTo>
                <a:lnTo>
                  <a:pt x="5181600" y="0"/>
                </a:lnTo>
                <a:cubicBezTo>
                  <a:pt x="5202642" y="0"/>
                  <a:pt x="5219700" y="17058"/>
                  <a:pt x="5219700" y="38100"/>
                </a:cubicBezTo>
                <a:lnTo>
                  <a:pt x="5219700" y="381000"/>
                </a:lnTo>
                <a:cubicBezTo>
                  <a:pt x="5219700" y="402042"/>
                  <a:pt x="5202642" y="419100"/>
                  <a:pt x="5181600" y="419100"/>
                </a:cubicBezTo>
                <a:lnTo>
                  <a:pt x="38100" y="419100"/>
                </a:lnTo>
                <a:cubicBezTo>
                  <a:pt x="17058" y="419100"/>
                  <a:pt x="0" y="402042"/>
                  <a:pt x="0" y="3810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17" name="Text 15"/>
          <p:cNvSpPr/>
          <p:nvPr/>
        </p:nvSpPr>
        <p:spPr>
          <a:xfrm>
            <a:off x="685800" y="3314588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I'm not working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tomorrow, so we can go out."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381000" y="3962288"/>
            <a:ext cx="5600700" cy="1790700"/>
          </a:xfrm>
          <a:custGeom>
            <a:avLst/>
            <a:gdLst/>
            <a:ahLst/>
            <a:cxnLst/>
            <a:rect l="l" t="t" r="r" b="b"/>
            <a:pathLst>
              <a:path w="5600700" h="1790700">
                <a:moveTo>
                  <a:pt x="76194" y="0"/>
                </a:moveTo>
                <a:lnTo>
                  <a:pt x="5524506" y="0"/>
                </a:lnTo>
                <a:cubicBezTo>
                  <a:pt x="5566558" y="0"/>
                  <a:pt x="5600700" y="34142"/>
                  <a:pt x="5600700" y="76194"/>
                </a:cubicBezTo>
                <a:lnTo>
                  <a:pt x="5600700" y="1714506"/>
                </a:lnTo>
                <a:cubicBezTo>
                  <a:pt x="5600700" y="1756587"/>
                  <a:pt x="5566587" y="1790700"/>
                  <a:pt x="5524506" y="1790700"/>
                </a:cubicBezTo>
                <a:lnTo>
                  <a:pt x="76194" y="1790700"/>
                </a:lnTo>
                <a:cubicBezTo>
                  <a:pt x="34142" y="1790700"/>
                  <a:pt x="0" y="1756558"/>
                  <a:pt x="0" y="1714506"/>
                </a:cubicBezTo>
                <a:lnTo>
                  <a:pt x="0" y="76194"/>
                </a:lnTo>
                <a:cubicBezTo>
                  <a:pt x="0" y="34142"/>
                  <a:pt x="34142" y="0"/>
                  <a:pt x="76194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8575" dist="9525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07219" y="4190888"/>
            <a:ext cx="166688" cy="190500"/>
          </a:xfrm>
          <a:custGeom>
            <a:avLst/>
            <a:gdLst/>
            <a:ahLst/>
            <a:cxnLst/>
            <a:rect l="l" t="t" r="r" b="b"/>
            <a:pathLst>
              <a:path w="166688" h="190500">
                <a:moveTo>
                  <a:pt x="95436" y="-11906"/>
                </a:moveTo>
                <a:cubicBezTo>
                  <a:pt x="106936" y="-11906"/>
                  <a:pt x="116272" y="-2570"/>
                  <a:pt x="116272" y="8930"/>
                </a:cubicBezTo>
                <a:cubicBezTo>
                  <a:pt x="116272" y="20429"/>
                  <a:pt x="106936" y="29766"/>
                  <a:pt x="95436" y="29766"/>
                </a:cubicBezTo>
                <a:cubicBezTo>
                  <a:pt x="83936" y="29766"/>
                  <a:pt x="74600" y="20429"/>
                  <a:pt x="74600" y="8930"/>
                </a:cubicBezTo>
                <a:cubicBezTo>
                  <a:pt x="74600" y="-2570"/>
                  <a:pt x="83936" y="-11906"/>
                  <a:pt x="95436" y="-11906"/>
                </a:cubicBezTo>
                <a:close/>
                <a:moveTo>
                  <a:pt x="45988" y="65484"/>
                </a:moveTo>
                <a:cubicBezTo>
                  <a:pt x="44760" y="65484"/>
                  <a:pt x="43681" y="66229"/>
                  <a:pt x="43235" y="67345"/>
                </a:cubicBezTo>
                <a:lnTo>
                  <a:pt x="35049" y="87771"/>
                </a:lnTo>
                <a:cubicBezTo>
                  <a:pt x="32593" y="93873"/>
                  <a:pt x="25673" y="96850"/>
                  <a:pt x="19571" y="94394"/>
                </a:cubicBezTo>
                <a:cubicBezTo>
                  <a:pt x="13469" y="91939"/>
                  <a:pt x="10492" y="85018"/>
                  <a:pt x="12948" y="78916"/>
                </a:cubicBezTo>
                <a:lnTo>
                  <a:pt x="21096" y="58489"/>
                </a:lnTo>
                <a:cubicBezTo>
                  <a:pt x="25189" y="48332"/>
                  <a:pt x="35012" y="41672"/>
                  <a:pt x="45988" y="41672"/>
                </a:cubicBezTo>
                <a:lnTo>
                  <a:pt x="82190" y="41672"/>
                </a:lnTo>
                <a:cubicBezTo>
                  <a:pt x="92794" y="41672"/>
                  <a:pt x="102580" y="47290"/>
                  <a:pt x="107900" y="56443"/>
                </a:cubicBezTo>
                <a:lnTo>
                  <a:pt x="120104" y="77391"/>
                </a:lnTo>
                <a:lnTo>
                  <a:pt x="143024" y="77391"/>
                </a:lnTo>
                <a:cubicBezTo>
                  <a:pt x="149609" y="77391"/>
                  <a:pt x="154930" y="82711"/>
                  <a:pt x="154930" y="89297"/>
                </a:cubicBezTo>
                <a:cubicBezTo>
                  <a:pt x="154930" y="95883"/>
                  <a:pt x="149609" y="101203"/>
                  <a:pt x="143024" y="101203"/>
                </a:cubicBezTo>
                <a:lnTo>
                  <a:pt x="120104" y="101203"/>
                </a:lnTo>
                <a:cubicBezTo>
                  <a:pt x="111621" y="101203"/>
                  <a:pt x="103808" y="96701"/>
                  <a:pt x="99529" y="89371"/>
                </a:cubicBezTo>
                <a:lnTo>
                  <a:pt x="95808" y="83009"/>
                </a:lnTo>
                <a:lnTo>
                  <a:pt x="88106" y="109203"/>
                </a:lnTo>
                <a:lnTo>
                  <a:pt x="116160" y="117611"/>
                </a:lnTo>
                <a:cubicBezTo>
                  <a:pt x="126467" y="120700"/>
                  <a:pt x="131713" y="132122"/>
                  <a:pt x="127360" y="141982"/>
                </a:cubicBezTo>
                <a:lnTo>
                  <a:pt x="106300" y="189384"/>
                </a:lnTo>
                <a:cubicBezTo>
                  <a:pt x="103622" y="195411"/>
                  <a:pt x="96589" y="198090"/>
                  <a:pt x="90599" y="195411"/>
                </a:cubicBezTo>
                <a:cubicBezTo>
                  <a:pt x="84609" y="192732"/>
                  <a:pt x="81893" y="185700"/>
                  <a:pt x="84572" y="179710"/>
                </a:cubicBezTo>
                <a:lnTo>
                  <a:pt x="102877" y="138485"/>
                </a:lnTo>
                <a:lnTo>
                  <a:pt x="67196" y="127769"/>
                </a:lnTo>
                <a:cubicBezTo>
                  <a:pt x="55029" y="124123"/>
                  <a:pt x="47848" y="111509"/>
                  <a:pt x="50936" y="99194"/>
                </a:cubicBezTo>
                <a:lnTo>
                  <a:pt x="59382" y="65484"/>
                </a:lnTo>
                <a:lnTo>
                  <a:pt x="46025" y="65484"/>
                </a:lnTo>
                <a:close/>
                <a:moveTo>
                  <a:pt x="43011" y="132829"/>
                </a:moveTo>
                <a:cubicBezTo>
                  <a:pt x="47960" y="138373"/>
                  <a:pt x="54434" y="142615"/>
                  <a:pt x="62061" y="144884"/>
                </a:cubicBezTo>
                <a:lnTo>
                  <a:pt x="63810" y="145405"/>
                </a:lnTo>
                <a:lnTo>
                  <a:pt x="61243" y="152586"/>
                </a:lnTo>
                <a:cubicBezTo>
                  <a:pt x="59085" y="158651"/>
                  <a:pt x="55290" y="164046"/>
                  <a:pt x="50341" y="168139"/>
                </a:cubicBezTo>
                <a:lnTo>
                  <a:pt x="19683" y="193402"/>
                </a:lnTo>
                <a:cubicBezTo>
                  <a:pt x="14622" y="197569"/>
                  <a:pt x="7107" y="196862"/>
                  <a:pt x="2939" y="191802"/>
                </a:cubicBezTo>
                <a:cubicBezTo>
                  <a:pt x="-1228" y="186742"/>
                  <a:pt x="-521" y="179226"/>
                  <a:pt x="4539" y="175059"/>
                </a:cubicBezTo>
                <a:lnTo>
                  <a:pt x="35198" y="149796"/>
                </a:lnTo>
                <a:cubicBezTo>
                  <a:pt x="36872" y="148419"/>
                  <a:pt x="38100" y="146633"/>
                  <a:pt x="38844" y="144624"/>
                </a:cubicBezTo>
                <a:lnTo>
                  <a:pt x="43011" y="132829"/>
                </a:ln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20" name="Text 18"/>
          <p:cNvSpPr/>
          <p:nvPr/>
        </p:nvSpPr>
        <p:spPr>
          <a:xfrm>
            <a:off x="809625" y="4152788"/>
            <a:ext cx="507682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Movement Verbs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571500" y="4533788"/>
            <a:ext cx="52959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Especially with </a:t>
            </a:r>
            <a:r>
              <a:rPr lang="en-US" sz="120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go, come, leave, arrive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571500" y="4876688"/>
            <a:ext cx="5219700" cy="685800"/>
          </a:xfrm>
          <a:custGeom>
            <a:avLst/>
            <a:gdLst/>
            <a:ahLst/>
            <a:cxnLst/>
            <a:rect l="l" t="t" r="r" b="b"/>
            <a:pathLst>
              <a:path w="5219700" h="685800">
                <a:moveTo>
                  <a:pt x="38103" y="0"/>
                </a:moveTo>
                <a:lnTo>
                  <a:pt x="5181597" y="0"/>
                </a:lnTo>
                <a:cubicBezTo>
                  <a:pt x="5202641" y="0"/>
                  <a:pt x="5219700" y="17059"/>
                  <a:pt x="5219700" y="38103"/>
                </a:cubicBezTo>
                <a:lnTo>
                  <a:pt x="5219700" y="647697"/>
                </a:lnTo>
                <a:cubicBezTo>
                  <a:pt x="5219700" y="668741"/>
                  <a:pt x="5202641" y="685800"/>
                  <a:pt x="5181597" y="685800"/>
                </a:cubicBezTo>
                <a:lnTo>
                  <a:pt x="38103" y="685800"/>
                </a:lnTo>
                <a:cubicBezTo>
                  <a:pt x="17059" y="685800"/>
                  <a:pt x="0" y="668741"/>
                  <a:pt x="0" y="647697"/>
                </a:cubicBezTo>
                <a:lnTo>
                  <a:pt x="0" y="38103"/>
                </a:lnTo>
                <a:cubicBezTo>
                  <a:pt x="0" y="17073"/>
                  <a:pt x="17073" y="0"/>
                  <a:pt x="38103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23" name="Text 21"/>
          <p:cNvSpPr/>
          <p:nvPr/>
        </p:nvSpPr>
        <p:spPr>
          <a:xfrm>
            <a:off x="685800" y="4990988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I'm going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to bed now. Goodnight."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685800" y="5257688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"'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Are you ready?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' '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Yes, I'm coming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.'"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6210300" y="971550"/>
            <a:ext cx="5600700" cy="3028950"/>
          </a:xfrm>
          <a:custGeom>
            <a:avLst/>
            <a:gdLst/>
            <a:ahLst/>
            <a:cxnLst/>
            <a:rect l="l" t="t" r="r" b="b"/>
            <a:pathLst>
              <a:path w="5600700" h="3028950">
                <a:moveTo>
                  <a:pt x="38100" y="0"/>
                </a:moveTo>
                <a:lnTo>
                  <a:pt x="5562600" y="0"/>
                </a:lnTo>
                <a:cubicBezTo>
                  <a:pt x="5583628" y="0"/>
                  <a:pt x="5600700" y="17072"/>
                  <a:pt x="5600700" y="38100"/>
                </a:cubicBezTo>
                <a:lnTo>
                  <a:pt x="5600700" y="2952742"/>
                </a:lnTo>
                <a:cubicBezTo>
                  <a:pt x="5600700" y="2994830"/>
                  <a:pt x="5566580" y="3028950"/>
                  <a:pt x="5524492" y="3028950"/>
                </a:cubicBezTo>
                <a:lnTo>
                  <a:pt x="76208" y="3028950"/>
                </a:lnTo>
                <a:cubicBezTo>
                  <a:pt x="34120" y="3028950"/>
                  <a:pt x="0" y="2994830"/>
                  <a:pt x="0" y="2952742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8575" dist="9525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6210300" y="971550"/>
            <a:ext cx="5600700" cy="38100"/>
          </a:xfrm>
          <a:custGeom>
            <a:avLst/>
            <a:gdLst/>
            <a:ahLst/>
            <a:cxnLst/>
            <a:rect l="l" t="t" r="r" b="b"/>
            <a:pathLst>
              <a:path w="5600700" h="38100">
                <a:moveTo>
                  <a:pt x="38100" y="0"/>
                </a:moveTo>
                <a:lnTo>
                  <a:pt x="5562600" y="0"/>
                </a:lnTo>
                <a:cubicBezTo>
                  <a:pt x="5583628" y="0"/>
                  <a:pt x="5600700" y="17072"/>
                  <a:pt x="5600700" y="38100"/>
                </a:cubicBezTo>
                <a:lnTo>
                  <a:pt x="5600700" y="38100"/>
                </a:lnTo>
                <a:lnTo>
                  <a:pt x="0" y="38100"/>
                </a:ln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9B59B6"/>
          </a:solidFill>
          <a:ln/>
        </p:spPr>
      </p:sp>
      <p:sp>
        <p:nvSpPr>
          <p:cNvPr id="27" name="Shape 25"/>
          <p:cNvSpPr/>
          <p:nvPr/>
        </p:nvSpPr>
        <p:spPr>
          <a:xfrm>
            <a:off x="6400800" y="1181100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90500" y="0"/>
                </a:moveTo>
                <a:lnTo>
                  <a:pt x="190500" y="0"/>
                </a:lnTo>
                <a:cubicBezTo>
                  <a:pt x="295640" y="0"/>
                  <a:pt x="381000" y="85360"/>
                  <a:pt x="381000" y="190500"/>
                </a:cubicBezTo>
                <a:lnTo>
                  <a:pt x="381000" y="190500"/>
                </a:lnTo>
                <a:cubicBezTo>
                  <a:pt x="381000" y="295640"/>
                  <a:pt x="295640" y="381000"/>
                  <a:pt x="190500" y="381000"/>
                </a:cubicBezTo>
                <a:lnTo>
                  <a:pt x="190500" y="381000"/>
                </a:lnTo>
                <a:cubicBezTo>
                  <a:pt x="85360" y="381000"/>
                  <a:pt x="0" y="295640"/>
                  <a:pt x="0" y="190500"/>
                </a:cubicBezTo>
                <a:lnTo>
                  <a:pt x="0" y="190500"/>
                </a:lnTo>
                <a:cubicBezTo>
                  <a:pt x="0" y="85360"/>
                  <a:pt x="85360" y="0"/>
                  <a:pt x="190500" y="0"/>
                </a:cubicBezTo>
                <a:close/>
              </a:path>
            </a:pathLst>
          </a:custGeom>
          <a:solidFill>
            <a:srgbClr val="9B59B6"/>
          </a:solidFill>
          <a:ln/>
        </p:spPr>
      </p:sp>
      <p:sp>
        <p:nvSpPr>
          <p:cNvPr id="28" name="Text 26"/>
          <p:cNvSpPr/>
          <p:nvPr/>
        </p:nvSpPr>
        <p:spPr>
          <a:xfrm>
            <a:off x="6362700" y="1181100"/>
            <a:ext cx="45720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2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6896100" y="1238250"/>
            <a:ext cx="136207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Present Simple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6400800" y="1676400"/>
            <a:ext cx="52959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For </a:t>
            </a:r>
            <a:r>
              <a:rPr lang="en-US" sz="120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timetables</a:t>
            </a:r>
            <a:r>
              <a:rPr lang="en-US" sz="120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and </a:t>
            </a:r>
            <a:r>
              <a:rPr lang="en-US" sz="120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programs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6400800" y="2019300"/>
            <a:ext cx="5219700" cy="609600"/>
          </a:xfrm>
          <a:custGeom>
            <a:avLst/>
            <a:gdLst/>
            <a:ahLst/>
            <a:cxnLst/>
            <a:rect l="l" t="t" r="r" b="b"/>
            <a:pathLst>
              <a:path w="5219700" h="609600">
                <a:moveTo>
                  <a:pt x="38100" y="0"/>
                </a:moveTo>
                <a:lnTo>
                  <a:pt x="5181600" y="0"/>
                </a:lnTo>
                <a:cubicBezTo>
                  <a:pt x="5202628" y="0"/>
                  <a:pt x="5219700" y="17072"/>
                  <a:pt x="5219700" y="38100"/>
                </a:cubicBezTo>
                <a:lnTo>
                  <a:pt x="5219700" y="571500"/>
                </a:lnTo>
                <a:cubicBezTo>
                  <a:pt x="5219700" y="592528"/>
                  <a:pt x="5202628" y="609600"/>
                  <a:pt x="5181600" y="609600"/>
                </a:cubicBezTo>
                <a:lnTo>
                  <a:pt x="38100" y="609600"/>
                </a:lnTo>
                <a:cubicBezTo>
                  <a:pt x="17072" y="609600"/>
                  <a:pt x="0" y="592528"/>
                  <a:pt x="0" y="5715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9B59B6"/>
          </a:solidFill>
          <a:ln/>
        </p:spPr>
      </p:sp>
      <p:sp>
        <p:nvSpPr>
          <p:cNvPr id="32" name="Text 30"/>
          <p:cNvSpPr/>
          <p:nvPr/>
        </p:nvSpPr>
        <p:spPr>
          <a:xfrm>
            <a:off x="6515100" y="213360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"My train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leaves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at 11:30."</a:t>
            </a:r>
            <a:endParaRPr lang="en-US" sz="1600" dirty="0"/>
          </a:p>
        </p:txBody>
      </p:sp>
      <p:sp>
        <p:nvSpPr>
          <p:cNvPr id="33" name="Text 31"/>
          <p:cNvSpPr/>
          <p:nvPr/>
        </p:nvSpPr>
        <p:spPr>
          <a:xfrm>
            <a:off x="6515100" y="2362200"/>
            <a:ext cx="5048250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900" dirty="0">
                <a:solidFill>
                  <a:srgbClr val="34495E">
                    <a:alpha val="7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Transport schedules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6400800" y="2704988"/>
            <a:ext cx="5219700" cy="609600"/>
          </a:xfrm>
          <a:custGeom>
            <a:avLst/>
            <a:gdLst/>
            <a:ahLst/>
            <a:cxnLst/>
            <a:rect l="l" t="t" r="r" b="b"/>
            <a:pathLst>
              <a:path w="5219700" h="609600">
                <a:moveTo>
                  <a:pt x="38100" y="0"/>
                </a:moveTo>
                <a:lnTo>
                  <a:pt x="5181600" y="0"/>
                </a:lnTo>
                <a:cubicBezTo>
                  <a:pt x="5202628" y="0"/>
                  <a:pt x="5219700" y="17072"/>
                  <a:pt x="5219700" y="38100"/>
                </a:cubicBezTo>
                <a:lnTo>
                  <a:pt x="5219700" y="571500"/>
                </a:lnTo>
                <a:cubicBezTo>
                  <a:pt x="5219700" y="592528"/>
                  <a:pt x="5202628" y="609600"/>
                  <a:pt x="5181600" y="609600"/>
                </a:cubicBezTo>
                <a:lnTo>
                  <a:pt x="38100" y="609600"/>
                </a:lnTo>
                <a:cubicBezTo>
                  <a:pt x="17072" y="609600"/>
                  <a:pt x="0" y="592528"/>
                  <a:pt x="0" y="5715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35" name="Text 33"/>
          <p:cNvSpPr/>
          <p:nvPr/>
        </p:nvSpPr>
        <p:spPr>
          <a:xfrm>
            <a:off x="6515100" y="2819288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"What time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does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the film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start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?"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6515100" y="3047888"/>
            <a:ext cx="5048250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900" dirty="0">
                <a:solidFill>
                  <a:srgbClr val="34495E">
                    <a:alpha val="7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Cinema/TV times</a:t>
            </a:r>
            <a:endParaRPr lang="en-US" sz="1600" dirty="0"/>
          </a:p>
        </p:txBody>
      </p:sp>
      <p:sp>
        <p:nvSpPr>
          <p:cNvPr id="37" name="Shape 35"/>
          <p:cNvSpPr/>
          <p:nvPr/>
        </p:nvSpPr>
        <p:spPr>
          <a:xfrm>
            <a:off x="6400800" y="3390658"/>
            <a:ext cx="5219700" cy="419100"/>
          </a:xfrm>
          <a:custGeom>
            <a:avLst/>
            <a:gdLst/>
            <a:ahLst/>
            <a:cxnLst/>
            <a:rect l="l" t="t" r="r" b="b"/>
            <a:pathLst>
              <a:path w="5219700" h="419100">
                <a:moveTo>
                  <a:pt x="38100" y="0"/>
                </a:moveTo>
                <a:lnTo>
                  <a:pt x="5181600" y="0"/>
                </a:lnTo>
                <a:cubicBezTo>
                  <a:pt x="5202642" y="0"/>
                  <a:pt x="5219700" y="17058"/>
                  <a:pt x="5219700" y="38100"/>
                </a:cubicBezTo>
                <a:lnTo>
                  <a:pt x="5219700" y="381000"/>
                </a:lnTo>
                <a:cubicBezTo>
                  <a:pt x="5219700" y="402042"/>
                  <a:pt x="5202642" y="419100"/>
                  <a:pt x="5181600" y="419100"/>
                </a:cubicBezTo>
                <a:lnTo>
                  <a:pt x="38100" y="419100"/>
                </a:lnTo>
                <a:cubicBezTo>
                  <a:pt x="17058" y="419100"/>
                  <a:pt x="0" y="402042"/>
                  <a:pt x="0" y="3810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38" name="Text 36"/>
          <p:cNvSpPr/>
          <p:nvPr/>
        </p:nvSpPr>
        <p:spPr>
          <a:xfrm>
            <a:off x="6515100" y="3504958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"The meeting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is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at nine o'clock tomorrow."</a:t>
            </a:r>
            <a:endParaRPr lang="en-US" sz="1600" dirty="0"/>
          </a:p>
        </p:txBody>
      </p:sp>
      <p:sp>
        <p:nvSpPr>
          <p:cNvPr id="39" name="Shape 37"/>
          <p:cNvSpPr/>
          <p:nvPr/>
        </p:nvSpPr>
        <p:spPr>
          <a:xfrm>
            <a:off x="6210300" y="4152658"/>
            <a:ext cx="5600700" cy="1714500"/>
          </a:xfrm>
          <a:custGeom>
            <a:avLst/>
            <a:gdLst/>
            <a:ahLst/>
            <a:cxnLst/>
            <a:rect l="l" t="t" r="r" b="b"/>
            <a:pathLst>
              <a:path w="5600700" h="1714500">
                <a:moveTo>
                  <a:pt x="76192" y="0"/>
                </a:moveTo>
                <a:lnTo>
                  <a:pt x="5524508" y="0"/>
                </a:lnTo>
                <a:cubicBezTo>
                  <a:pt x="5566588" y="0"/>
                  <a:pt x="5600700" y="34112"/>
                  <a:pt x="5600700" y="76192"/>
                </a:cubicBezTo>
                <a:lnTo>
                  <a:pt x="5600700" y="1638308"/>
                </a:lnTo>
                <a:cubicBezTo>
                  <a:pt x="5600700" y="1680388"/>
                  <a:pt x="5566588" y="1714500"/>
                  <a:pt x="5524508" y="1714500"/>
                </a:cubicBezTo>
                <a:lnTo>
                  <a:pt x="76192" y="1714500"/>
                </a:lnTo>
                <a:cubicBezTo>
                  <a:pt x="34112" y="1714500"/>
                  <a:pt x="0" y="1680388"/>
                  <a:pt x="0" y="1638308"/>
                </a:cubicBezTo>
                <a:lnTo>
                  <a:pt x="0" y="76192"/>
                </a:lnTo>
                <a:cubicBezTo>
                  <a:pt x="0" y="34141"/>
                  <a:pt x="34141" y="0"/>
                  <a:pt x="76192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8575" dist="9525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6436519" y="4381258"/>
            <a:ext cx="166688" cy="190500"/>
          </a:xfrm>
          <a:custGeom>
            <a:avLst/>
            <a:gdLst/>
            <a:ahLst/>
            <a:cxnLst/>
            <a:rect l="l" t="t" r="r" b="b"/>
            <a:pathLst>
              <a:path w="166688" h="190500">
                <a:moveTo>
                  <a:pt x="83344" y="92273"/>
                </a:moveTo>
                <a:cubicBezTo>
                  <a:pt x="107986" y="92273"/>
                  <a:pt x="127992" y="72267"/>
                  <a:pt x="127992" y="47625"/>
                </a:cubicBezTo>
                <a:cubicBezTo>
                  <a:pt x="127992" y="22983"/>
                  <a:pt x="107986" y="2977"/>
                  <a:pt x="83344" y="2977"/>
                </a:cubicBezTo>
                <a:cubicBezTo>
                  <a:pt x="58702" y="2977"/>
                  <a:pt x="38695" y="22983"/>
                  <a:pt x="38695" y="47625"/>
                </a:cubicBezTo>
                <a:cubicBezTo>
                  <a:pt x="38695" y="72267"/>
                  <a:pt x="58702" y="92273"/>
                  <a:pt x="83344" y="92273"/>
                </a:cubicBezTo>
                <a:close/>
                <a:moveTo>
                  <a:pt x="72293" y="113109"/>
                </a:moveTo>
                <a:cubicBezTo>
                  <a:pt x="35644" y="113109"/>
                  <a:pt x="5953" y="142801"/>
                  <a:pt x="5953" y="179450"/>
                </a:cubicBezTo>
                <a:cubicBezTo>
                  <a:pt x="5953" y="185551"/>
                  <a:pt x="10902" y="190500"/>
                  <a:pt x="17004" y="190500"/>
                </a:cubicBezTo>
                <a:lnTo>
                  <a:pt x="149684" y="190500"/>
                </a:lnTo>
                <a:cubicBezTo>
                  <a:pt x="155786" y="190500"/>
                  <a:pt x="160734" y="185551"/>
                  <a:pt x="160734" y="179450"/>
                </a:cubicBezTo>
                <a:cubicBezTo>
                  <a:pt x="160734" y="142801"/>
                  <a:pt x="131043" y="113109"/>
                  <a:pt x="94394" y="113109"/>
                </a:cubicBezTo>
                <a:lnTo>
                  <a:pt x="72293" y="113109"/>
                </a:ln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41" name="Text 39"/>
          <p:cNvSpPr/>
          <p:nvPr/>
        </p:nvSpPr>
        <p:spPr>
          <a:xfrm>
            <a:off x="6638925" y="4343158"/>
            <a:ext cx="507682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Personal Plans</a:t>
            </a:r>
            <a:endParaRPr lang="en-US" sz="1600" dirty="0"/>
          </a:p>
        </p:txBody>
      </p:sp>
      <p:sp>
        <p:nvSpPr>
          <p:cNvPr id="42" name="Text 40"/>
          <p:cNvSpPr/>
          <p:nvPr/>
        </p:nvSpPr>
        <p:spPr>
          <a:xfrm>
            <a:off x="6400800" y="4724158"/>
            <a:ext cx="52959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Fixed like a timetable</a:t>
            </a:r>
            <a:endParaRPr lang="en-US" sz="1600" dirty="0"/>
          </a:p>
        </p:txBody>
      </p:sp>
      <p:sp>
        <p:nvSpPr>
          <p:cNvPr id="43" name="Shape 41"/>
          <p:cNvSpPr/>
          <p:nvPr/>
        </p:nvSpPr>
        <p:spPr>
          <a:xfrm>
            <a:off x="6400800" y="5067058"/>
            <a:ext cx="5219700" cy="609600"/>
          </a:xfrm>
          <a:custGeom>
            <a:avLst/>
            <a:gdLst/>
            <a:ahLst/>
            <a:cxnLst/>
            <a:rect l="l" t="t" r="r" b="b"/>
            <a:pathLst>
              <a:path w="5219700" h="609600">
                <a:moveTo>
                  <a:pt x="38100" y="0"/>
                </a:moveTo>
                <a:lnTo>
                  <a:pt x="5181600" y="0"/>
                </a:lnTo>
                <a:cubicBezTo>
                  <a:pt x="5202628" y="0"/>
                  <a:pt x="5219700" y="17072"/>
                  <a:pt x="5219700" y="38100"/>
                </a:cubicBezTo>
                <a:lnTo>
                  <a:pt x="5219700" y="571500"/>
                </a:lnTo>
                <a:cubicBezTo>
                  <a:pt x="5219700" y="592528"/>
                  <a:pt x="5202628" y="609600"/>
                  <a:pt x="5181600" y="609600"/>
                </a:cubicBezTo>
                <a:lnTo>
                  <a:pt x="38100" y="609600"/>
                </a:lnTo>
                <a:cubicBezTo>
                  <a:pt x="17072" y="609600"/>
                  <a:pt x="0" y="592528"/>
                  <a:pt x="0" y="5715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44" name="Text 42"/>
          <p:cNvSpPr/>
          <p:nvPr/>
        </p:nvSpPr>
        <p:spPr>
          <a:xfrm>
            <a:off x="6515100" y="5181358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start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my new job on Monday."</a:t>
            </a:r>
            <a:endParaRPr lang="en-US" sz="1600" dirty="0"/>
          </a:p>
        </p:txBody>
      </p:sp>
      <p:sp>
        <p:nvSpPr>
          <p:cNvPr id="45" name="Text 43"/>
          <p:cNvSpPr/>
          <p:nvPr/>
        </p:nvSpPr>
        <p:spPr>
          <a:xfrm>
            <a:off x="6515100" y="5409958"/>
            <a:ext cx="5048250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900" dirty="0">
                <a:solidFill>
                  <a:srgbClr val="34495E">
                    <a:alpha val="7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But continuous is more common for other arrangements</a:t>
            </a:r>
            <a:endParaRPr lang="en-US" sz="1600" dirty="0"/>
          </a:p>
        </p:txBody>
      </p:sp>
      <p:sp>
        <p:nvSpPr>
          <p:cNvPr id="46" name="Shape 44"/>
          <p:cNvSpPr/>
          <p:nvPr/>
        </p:nvSpPr>
        <p:spPr>
          <a:xfrm>
            <a:off x="400050" y="6019447"/>
            <a:ext cx="11410950" cy="533400"/>
          </a:xfrm>
          <a:custGeom>
            <a:avLst/>
            <a:gdLst/>
            <a:ahLst/>
            <a:cxnLst/>
            <a:rect l="l" t="t" r="r" b="b"/>
            <a:pathLst>
              <a:path w="11410950" h="533400">
                <a:moveTo>
                  <a:pt x="38100" y="0"/>
                </a:moveTo>
                <a:lnTo>
                  <a:pt x="11334748" y="0"/>
                </a:lnTo>
                <a:cubicBezTo>
                  <a:pt x="11376833" y="0"/>
                  <a:pt x="11410950" y="34117"/>
                  <a:pt x="11410950" y="76202"/>
                </a:cubicBezTo>
                <a:lnTo>
                  <a:pt x="11410950" y="457198"/>
                </a:lnTo>
                <a:cubicBezTo>
                  <a:pt x="11410950" y="499283"/>
                  <a:pt x="11376833" y="533400"/>
                  <a:pt x="11334748" y="533400"/>
                </a:cubicBezTo>
                <a:lnTo>
                  <a:pt x="38100" y="533400"/>
                </a:lnTo>
                <a:cubicBezTo>
                  <a:pt x="17072" y="533400"/>
                  <a:pt x="0" y="516328"/>
                  <a:pt x="0" y="4953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47" name="Shape 45"/>
          <p:cNvSpPr/>
          <p:nvPr/>
        </p:nvSpPr>
        <p:spPr>
          <a:xfrm>
            <a:off x="400050" y="6019447"/>
            <a:ext cx="38100" cy="533400"/>
          </a:xfrm>
          <a:custGeom>
            <a:avLst/>
            <a:gdLst/>
            <a:ahLst/>
            <a:cxnLst/>
            <a:rect l="l" t="t" r="r" b="b"/>
            <a:pathLst>
              <a:path w="38100" h="533400">
                <a:moveTo>
                  <a:pt x="38100" y="0"/>
                </a:moveTo>
                <a:lnTo>
                  <a:pt x="38100" y="0"/>
                </a:lnTo>
                <a:lnTo>
                  <a:pt x="38100" y="533400"/>
                </a:lnTo>
                <a:lnTo>
                  <a:pt x="38100" y="533400"/>
                </a:lnTo>
                <a:cubicBezTo>
                  <a:pt x="17072" y="533400"/>
                  <a:pt x="0" y="516328"/>
                  <a:pt x="0" y="4953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48" name="Text 46"/>
          <p:cNvSpPr/>
          <p:nvPr/>
        </p:nvSpPr>
        <p:spPr>
          <a:xfrm>
            <a:off x="571500" y="6171847"/>
            <a:ext cx="111633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E67E22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Remember:</a:t>
            </a:r>
            <a:r>
              <a:rPr lang="en-US" sz="12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Don't use </a:t>
            </a:r>
            <a:r>
              <a:rPr lang="en-US" sz="12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will</a:t>
            </a:r>
            <a:r>
              <a:rPr lang="en-US" sz="12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for arrangements: "</a:t>
            </a:r>
            <a:r>
              <a:rPr lang="en-US" sz="12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I'm meeting</a:t>
            </a:r>
            <a:r>
              <a:rPr lang="en-US" sz="12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Kate tomorrow" (not I will meet)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81000" y="400050"/>
            <a:ext cx="781050" cy="342900"/>
          </a:xfrm>
          <a:custGeom>
            <a:avLst/>
            <a:gdLst/>
            <a:ahLst/>
            <a:cxnLst/>
            <a:rect l="l" t="t" r="r" b="b"/>
            <a:pathLst>
              <a:path w="781050" h="342900">
                <a:moveTo>
                  <a:pt x="38100" y="0"/>
                </a:moveTo>
                <a:lnTo>
                  <a:pt x="742950" y="0"/>
                </a:lnTo>
                <a:cubicBezTo>
                  <a:pt x="763992" y="0"/>
                  <a:pt x="781050" y="17058"/>
                  <a:pt x="781050" y="38100"/>
                </a:cubicBezTo>
                <a:lnTo>
                  <a:pt x="781050" y="304800"/>
                </a:lnTo>
                <a:cubicBezTo>
                  <a:pt x="781050" y="325828"/>
                  <a:pt x="763978" y="342900"/>
                  <a:pt x="742950" y="342900"/>
                </a:cubicBezTo>
                <a:lnTo>
                  <a:pt x="38100" y="342900"/>
                </a:lnTo>
                <a:cubicBezTo>
                  <a:pt x="17058" y="342900"/>
                  <a:pt x="0" y="325842"/>
                  <a:pt x="0" y="3048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39C12"/>
          </a:solidFill>
          <a:ln/>
        </p:spPr>
      </p:sp>
      <p:sp>
        <p:nvSpPr>
          <p:cNvPr id="3" name="Text 1"/>
          <p:cNvSpPr/>
          <p:nvPr/>
        </p:nvSpPr>
        <p:spPr>
          <a:xfrm>
            <a:off x="381000" y="400050"/>
            <a:ext cx="847725" cy="342900"/>
          </a:xfrm>
          <a:prstGeom prst="rect">
            <a:avLst/>
          </a:prstGeom>
          <a:noFill/>
          <a:ln/>
        </p:spPr>
        <p:txBody>
          <a:bodyPr wrap="square" lIns="152400" tIns="76200" rIns="152400" bIns="7620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UNIT 20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1318498" y="381000"/>
            <a:ext cx="2162175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27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Going to (do)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381000" y="952500"/>
            <a:ext cx="5600700" cy="2514600"/>
          </a:xfrm>
          <a:custGeom>
            <a:avLst/>
            <a:gdLst/>
            <a:ahLst/>
            <a:cxnLst/>
            <a:rect l="l" t="t" r="r" b="b"/>
            <a:pathLst>
              <a:path w="5600700" h="2514600">
                <a:moveTo>
                  <a:pt x="76192" y="0"/>
                </a:moveTo>
                <a:lnTo>
                  <a:pt x="5524508" y="0"/>
                </a:lnTo>
                <a:cubicBezTo>
                  <a:pt x="5566588" y="0"/>
                  <a:pt x="5600700" y="34112"/>
                  <a:pt x="5600700" y="76192"/>
                </a:cubicBezTo>
                <a:lnTo>
                  <a:pt x="5600700" y="2438408"/>
                </a:lnTo>
                <a:cubicBezTo>
                  <a:pt x="5600700" y="2480488"/>
                  <a:pt x="5566588" y="2514600"/>
                  <a:pt x="5524508" y="2514600"/>
                </a:cubicBezTo>
                <a:lnTo>
                  <a:pt x="76192" y="2514600"/>
                </a:lnTo>
                <a:cubicBezTo>
                  <a:pt x="34112" y="2514600"/>
                  <a:pt x="0" y="2480488"/>
                  <a:pt x="0" y="2438408"/>
                </a:cubicBezTo>
                <a:lnTo>
                  <a:pt x="0" y="76192"/>
                </a:lnTo>
                <a:cubicBezTo>
                  <a:pt x="0" y="34141"/>
                  <a:pt x="34141" y="0"/>
                  <a:pt x="76192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8575" dist="9525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619125" y="1181100"/>
            <a:ext cx="142875" cy="190500"/>
          </a:xfrm>
          <a:custGeom>
            <a:avLst/>
            <a:gdLst/>
            <a:ahLst/>
            <a:cxnLst/>
            <a:rect l="l" t="t" r="r" b="b"/>
            <a:pathLst>
              <a:path w="142875" h="190500">
                <a:moveTo>
                  <a:pt x="108979" y="142875"/>
                </a:moveTo>
                <a:cubicBezTo>
                  <a:pt x="111696" y="134578"/>
                  <a:pt x="117128" y="127062"/>
                  <a:pt x="123267" y="120588"/>
                </a:cubicBezTo>
                <a:cubicBezTo>
                  <a:pt x="135434" y="107789"/>
                  <a:pt x="142875" y="90488"/>
                  <a:pt x="142875" y="71438"/>
                </a:cubicBezTo>
                <a:cubicBezTo>
                  <a:pt x="142875" y="31998"/>
                  <a:pt x="110877" y="0"/>
                  <a:pt x="71437" y="0"/>
                </a:cubicBezTo>
                <a:cubicBezTo>
                  <a:pt x="31998" y="0"/>
                  <a:pt x="0" y="31998"/>
                  <a:pt x="0" y="71438"/>
                </a:cubicBezTo>
                <a:cubicBezTo>
                  <a:pt x="0" y="90488"/>
                  <a:pt x="7441" y="107789"/>
                  <a:pt x="19608" y="120588"/>
                </a:cubicBezTo>
                <a:cubicBezTo>
                  <a:pt x="25747" y="127062"/>
                  <a:pt x="31217" y="134578"/>
                  <a:pt x="33896" y="142875"/>
                </a:cubicBezTo>
                <a:lnTo>
                  <a:pt x="108942" y="142875"/>
                </a:lnTo>
                <a:close/>
                <a:moveTo>
                  <a:pt x="107156" y="160734"/>
                </a:moveTo>
                <a:lnTo>
                  <a:pt x="35719" y="160734"/>
                </a:lnTo>
                <a:lnTo>
                  <a:pt x="35719" y="166688"/>
                </a:lnTo>
                <a:cubicBezTo>
                  <a:pt x="35719" y="183133"/>
                  <a:pt x="49039" y="196453"/>
                  <a:pt x="65484" y="196453"/>
                </a:cubicBezTo>
                <a:lnTo>
                  <a:pt x="77391" y="196453"/>
                </a:lnTo>
                <a:cubicBezTo>
                  <a:pt x="93836" y="196453"/>
                  <a:pt x="107156" y="183133"/>
                  <a:pt x="107156" y="166688"/>
                </a:cubicBezTo>
                <a:lnTo>
                  <a:pt x="107156" y="160734"/>
                </a:lnTo>
                <a:close/>
                <a:moveTo>
                  <a:pt x="68461" y="41672"/>
                </a:moveTo>
                <a:cubicBezTo>
                  <a:pt x="53653" y="41672"/>
                  <a:pt x="41672" y="53653"/>
                  <a:pt x="41672" y="68461"/>
                </a:cubicBezTo>
                <a:cubicBezTo>
                  <a:pt x="41672" y="73409"/>
                  <a:pt x="37691" y="77391"/>
                  <a:pt x="32742" y="77391"/>
                </a:cubicBezTo>
                <a:cubicBezTo>
                  <a:pt x="27794" y="77391"/>
                  <a:pt x="23812" y="73409"/>
                  <a:pt x="23812" y="68461"/>
                </a:cubicBezTo>
                <a:cubicBezTo>
                  <a:pt x="23812" y="43793"/>
                  <a:pt x="43793" y="23812"/>
                  <a:pt x="68461" y="23812"/>
                </a:cubicBezTo>
                <a:cubicBezTo>
                  <a:pt x="73409" y="23812"/>
                  <a:pt x="77391" y="27794"/>
                  <a:pt x="77391" y="32742"/>
                </a:cubicBezTo>
                <a:cubicBezTo>
                  <a:pt x="77391" y="37691"/>
                  <a:pt x="73409" y="41672"/>
                  <a:pt x="68461" y="41672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7" name="Text 5"/>
          <p:cNvSpPr/>
          <p:nvPr/>
        </p:nvSpPr>
        <p:spPr>
          <a:xfrm>
            <a:off x="809625" y="1143000"/>
            <a:ext cx="507682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Intentions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71500" y="1524000"/>
            <a:ext cx="52959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You've </a:t>
            </a:r>
            <a:r>
              <a:rPr lang="en-US" sz="120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decided</a:t>
            </a:r>
            <a:r>
              <a:rPr lang="en-US" sz="120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to do it (but maybe not arranged)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571500" y="1866900"/>
            <a:ext cx="5219700" cy="419100"/>
          </a:xfrm>
          <a:custGeom>
            <a:avLst/>
            <a:gdLst/>
            <a:ahLst/>
            <a:cxnLst/>
            <a:rect l="l" t="t" r="r" b="b"/>
            <a:pathLst>
              <a:path w="5219700" h="419100">
                <a:moveTo>
                  <a:pt x="38100" y="0"/>
                </a:moveTo>
                <a:lnTo>
                  <a:pt x="5181600" y="0"/>
                </a:lnTo>
                <a:cubicBezTo>
                  <a:pt x="5202642" y="0"/>
                  <a:pt x="5219700" y="17058"/>
                  <a:pt x="5219700" y="38100"/>
                </a:cubicBezTo>
                <a:lnTo>
                  <a:pt x="5219700" y="381000"/>
                </a:lnTo>
                <a:cubicBezTo>
                  <a:pt x="5219700" y="402042"/>
                  <a:pt x="5202642" y="419100"/>
                  <a:pt x="5181600" y="419100"/>
                </a:cubicBezTo>
                <a:lnTo>
                  <a:pt x="38100" y="419100"/>
                </a:lnTo>
                <a:cubicBezTo>
                  <a:pt x="17058" y="419100"/>
                  <a:pt x="0" y="402042"/>
                  <a:pt x="0" y="3810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39C12"/>
          </a:solidFill>
          <a:ln/>
        </p:spPr>
      </p:sp>
      <p:sp>
        <p:nvSpPr>
          <p:cNvPr id="10" name="Text 8"/>
          <p:cNvSpPr/>
          <p:nvPr/>
        </p:nvSpPr>
        <p:spPr>
          <a:xfrm>
            <a:off x="685800" y="198120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"This cheese smells horrible.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I'm not going to eat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it."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571500" y="2362200"/>
            <a:ext cx="5219700" cy="419100"/>
          </a:xfrm>
          <a:custGeom>
            <a:avLst/>
            <a:gdLst/>
            <a:ahLst/>
            <a:cxnLst/>
            <a:rect l="l" t="t" r="r" b="b"/>
            <a:pathLst>
              <a:path w="5219700" h="419100">
                <a:moveTo>
                  <a:pt x="38100" y="0"/>
                </a:moveTo>
                <a:lnTo>
                  <a:pt x="5181600" y="0"/>
                </a:lnTo>
                <a:cubicBezTo>
                  <a:pt x="5202642" y="0"/>
                  <a:pt x="5219700" y="17058"/>
                  <a:pt x="5219700" y="38100"/>
                </a:cubicBezTo>
                <a:lnTo>
                  <a:pt x="5219700" y="381000"/>
                </a:lnTo>
                <a:cubicBezTo>
                  <a:pt x="5219700" y="402042"/>
                  <a:pt x="5202642" y="419100"/>
                  <a:pt x="5181600" y="419100"/>
                </a:cubicBezTo>
                <a:lnTo>
                  <a:pt x="38100" y="419100"/>
                </a:lnTo>
                <a:cubicBezTo>
                  <a:pt x="17058" y="419100"/>
                  <a:pt x="0" y="402042"/>
                  <a:pt x="0" y="3810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12" name="Text 10"/>
          <p:cNvSpPr/>
          <p:nvPr/>
        </p:nvSpPr>
        <p:spPr>
          <a:xfrm>
            <a:off x="685800" y="247650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I'm going to buy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a new car." </a:t>
            </a:r>
            <a:r>
              <a:rPr lang="en-US" sz="90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(I've decided)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571500" y="2857500"/>
            <a:ext cx="5219700" cy="419100"/>
          </a:xfrm>
          <a:custGeom>
            <a:avLst/>
            <a:gdLst/>
            <a:ahLst/>
            <a:cxnLst/>
            <a:rect l="l" t="t" r="r" b="b"/>
            <a:pathLst>
              <a:path w="5219700" h="419100">
                <a:moveTo>
                  <a:pt x="38100" y="0"/>
                </a:moveTo>
                <a:lnTo>
                  <a:pt x="5181600" y="0"/>
                </a:lnTo>
                <a:cubicBezTo>
                  <a:pt x="5202642" y="0"/>
                  <a:pt x="5219700" y="17058"/>
                  <a:pt x="5219700" y="38100"/>
                </a:cubicBezTo>
                <a:lnTo>
                  <a:pt x="5219700" y="381000"/>
                </a:lnTo>
                <a:cubicBezTo>
                  <a:pt x="5219700" y="402042"/>
                  <a:pt x="5202642" y="419100"/>
                  <a:pt x="5181600" y="419100"/>
                </a:cubicBezTo>
                <a:lnTo>
                  <a:pt x="38100" y="419100"/>
                </a:lnTo>
                <a:cubicBezTo>
                  <a:pt x="17058" y="419100"/>
                  <a:pt x="0" y="402042"/>
                  <a:pt x="0" y="3810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14" name="Text 12"/>
          <p:cNvSpPr/>
          <p:nvPr/>
        </p:nvSpPr>
        <p:spPr>
          <a:xfrm>
            <a:off x="685800" y="297180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"'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What are you going to do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with the money?' 'I'm going to buy a car.'"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381000" y="3619500"/>
            <a:ext cx="5600700" cy="2057400"/>
          </a:xfrm>
          <a:custGeom>
            <a:avLst/>
            <a:gdLst/>
            <a:ahLst/>
            <a:cxnLst/>
            <a:rect l="l" t="t" r="r" b="b"/>
            <a:pathLst>
              <a:path w="5600700" h="2057400">
                <a:moveTo>
                  <a:pt x="76206" y="0"/>
                </a:moveTo>
                <a:lnTo>
                  <a:pt x="5524494" y="0"/>
                </a:lnTo>
                <a:cubicBezTo>
                  <a:pt x="5566581" y="0"/>
                  <a:pt x="5600700" y="34119"/>
                  <a:pt x="5600700" y="76206"/>
                </a:cubicBezTo>
                <a:lnTo>
                  <a:pt x="5600700" y="1981194"/>
                </a:lnTo>
                <a:cubicBezTo>
                  <a:pt x="5600700" y="2023281"/>
                  <a:pt x="5566581" y="2057400"/>
                  <a:pt x="5524494" y="2057400"/>
                </a:cubicBezTo>
                <a:lnTo>
                  <a:pt x="76206" y="2057400"/>
                </a:lnTo>
                <a:cubicBezTo>
                  <a:pt x="34119" y="2057400"/>
                  <a:pt x="0" y="2023281"/>
                  <a:pt x="0" y="1981194"/>
                </a:cubicBezTo>
                <a:lnTo>
                  <a:pt x="0" y="76206"/>
                </a:lnTo>
                <a:cubicBezTo>
                  <a:pt x="0" y="34147"/>
                  <a:pt x="34147" y="0"/>
                  <a:pt x="76206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8575" dist="9525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571500" y="3848100"/>
            <a:ext cx="238125" cy="190500"/>
          </a:xfrm>
          <a:custGeom>
            <a:avLst/>
            <a:gdLst/>
            <a:ahLst/>
            <a:cxnLst/>
            <a:rect l="l" t="t" r="r" b="b"/>
            <a:pathLst>
              <a:path w="238125" h="190500">
                <a:moveTo>
                  <a:pt x="142875" y="11906"/>
                </a:moveTo>
                <a:lnTo>
                  <a:pt x="190500" y="11906"/>
                </a:lnTo>
                <a:cubicBezTo>
                  <a:pt x="197086" y="11906"/>
                  <a:pt x="202406" y="17227"/>
                  <a:pt x="202406" y="23812"/>
                </a:cubicBezTo>
                <a:cubicBezTo>
                  <a:pt x="202406" y="30398"/>
                  <a:pt x="197086" y="35719"/>
                  <a:pt x="190500" y="35719"/>
                </a:cubicBezTo>
                <a:lnTo>
                  <a:pt x="148233" y="35719"/>
                </a:lnTo>
                <a:cubicBezTo>
                  <a:pt x="146298" y="45318"/>
                  <a:pt x="139712" y="53243"/>
                  <a:pt x="130969" y="57038"/>
                </a:cubicBezTo>
                <a:lnTo>
                  <a:pt x="130969" y="166688"/>
                </a:lnTo>
                <a:lnTo>
                  <a:pt x="190500" y="166688"/>
                </a:lnTo>
                <a:cubicBezTo>
                  <a:pt x="197086" y="166688"/>
                  <a:pt x="202406" y="172008"/>
                  <a:pt x="202406" y="178594"/>
                </a:cubicBezTo>
                <a:cubicBezTo>
                  <a:pt x="202406" y="185179"/>
                  <a:pt x="197086" y="190500"/>
                  <a:pt x="190500" y="190500"/>
                </a:cubicBezTo>
                <a:lnTo>
                  <a:pt x="47625" y="190500"/>
                </a:lnTo>
                <a:cubicBezTo>
                  <a:pt x="41039" y="190500"/>
                  <a:pt x="35719" y="185179"/>
                  <a:pt x="35719" y="178594"/>
                </a:cubicBezTo>
                <a:cubicBezTo>
                  <a:pt x="35719" y="172008"/>
                  <a:pt x="41039" y="166688"/>
                  <a:pt x="47625" y="166688"/>
                </a:cubicBezTo>
                <a:lnTo>
                  <a:pt x="107156" y="166688"/>
                </a:lnTo>
                <a:lnTo>
                  <a:pt x="107156" y="57038"/>
                </a:lnTo>
                <a:cubicBezTo>
                  <a:pt x="98413" y="53206"/>
                  <a:pt x="91827" y="45281"/>
                  <a:pt x="89892" y="35719"/>
                </a:cubicBezTo>
                <a:lnTo>
                  <a:pt x="47625" y="35719"/>
                </a:lnTo>
                <a:cubicBezTo>
                  <a:pt x="41039" y="35719"/>
                  <a:pt x="35719" y="30398"/>
                  <a:pt x="35719" y="23812"/>
                </a:cubicBezTo>
                <a:cubicBezTo>
                  <a:pt x="35719" y="17227"/>
                  <a:pt x="41039" y="11906"/>
                  <a:pt x="47625" y="11906"/>
                </a:cubicBezTo>
                <a:lnTo>
                  <a:pt x="95250" y="11906"/>
                </a:lnTo>
                <a:cubicBezTo>
                  <a:pt x="100682" y="4688"/>
                  <a:pt x="109314" y="0"/>
                  <a:pt x="119063" y="0"/>
                </a:cubicBezTo>
                <a:cubicBezTo>
                  <a:pt x="128811" y="0"/>
                  <a:pt x="137443" y="4688"/>
                  <a:pt x="142875" y="11906"/>
                </a:cubicBezTo>
                <a:close/>
                <a:moveTo>
                  <a:pt x="163562" y="119063"/>
                </a:moveTo>
                <a:lnTo>
                  <a:pt x="217438" y="119063"/>
                </a:lnTo>
                <a:lnTo>
                  <a:pt x="190500" y="72851"/>
                </a:lnTo>
                <a:lnTo>
                  <a:pt x="163562" y="119063"/>
                </a:lnTo>
                <a:close/>
                <a:moveTo>
                  <a:pt x="190500" y="154781"/>
                </a:moveTo>
                <a:cubicBezTo>
                  <a:pt x="167097" y="154781"/>
                  <a:pt x="147638" y="142131"/>
                  <a:pt x="143619" y="125425"/>
                </a:cubicBezTo>
                <a:cubicBezTo>
                  <a:pt x="142652" y="121332"/>
                  <a:pt x="143991" y="117128"/>
                  <a:pt x="146112" y="113481"/>
                </a:cubicBezTo>
                <a:lnTo>
                  <a:pt x="181533" y="52760"/>
                </a:lnTo>
                <a:cubicBezTo>
                  <a:pt x="183393" y="49560"/>
                  <a:pt x="186817" y="47625"/>
                  <a:pt x="190500" y="47625"/>
                </a:cubicBezTo>
                <a:cubicBezTo>
                  <a:pt x="194183" y="47625"/>
                  <a:pt x="197607" y="49597"/>
                  <a:pt x="199467" y="52760"/>
                </a:cubicBezTo>
                <a:lnTo>
                  <a:pt x="234888" y="113481"/>
                </a:lnTo>
                <a:cubicBezTo>
                  <a:pt x="237009" y="117128"/>
                  <a:pt x="238348" y="121332"/>
                  <a:pt x="237381" y="125425"/>
                </a:cubicBezTo>
                <a:cubicBezTo>
                  <a:pt x="233363" y="142094"/>
                  <a:pt x="213903" y="154781"/>
                  <a:pt x="190500" y="154781"/>
                </a:cubicBezTo>
                <a:close/>
                <a:moveTo>
                  <a:pt x="47179" y="72851"/>
                </a:moveTo>
                <a:lnTo>
                  <a:pt x="20241" y="119063"/>
                </a:lnTo>
                <a:lnTo>
                  <a:pt x="74154" y="119063"/>
                </a:lnTo>
                <a:lnTo>
                  <a:pt x="47179" y="72851"/>
                </a:lnTo>
                <a:close/>
                <a:moveTo>
                  <a:pt x="335" y="125425"/>
                </a:moveTo>
                <a:cubicBezTo>
                  <a:pt x="-633" y="121332"/>
                  <a:pt x="707" y="117128"/>
                  <a:pt x="2828" y="113481"/>
                </a:cubicBezTo>
                <a:lnTo>
                  <a:pt x="38249" y="52760"/>
                </a:lnTo>
                <a:cubicBezTo>
                  <a:pt x="40109" y="49560"/>
                  <a:pt x="43532" y="47625"/>
                  <a:pt x="47216" y="47625"/>
                </a:cubicBezTo>
                <a:cubicBezTo>
                  <a:pt x="50899" y="47625"/>
                  <a:pt x="54322" y="49597"/>
                  <a:pt x="56183" y="52760"/>
                </a:cubicBezTo>
                <a:lnTo>
                  <a:pt x="91604" y="113481"/>
                </a:lnTo>
                <a:cubicBezTo>
                  <a:pt x="93725" y="117128"/>
                  <a:pt x="95064" y="121332"/>
                  <a:pt x="94097" y="125425"/>
                </a:cubicBezTo>
                <a:cubicBezTo>
                  <a:pt x="90078" y="142094"/>
                  <a:pt x="70619" y="154781"/>
                  <a:pt x="47216" y="154781"/>
                </a:cubicBezTo>
                <a:cubicBezTo>
                  <a:pt x="23812" y="154781"/>
                  <a:pt x="4353" y="142131"/>
                  <a:pt x="335" y="125425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17" name="Text 15"/>
          <p:cNvSpPr/>
          <p:nvPr/>
        </p:nvSpPr>
        <p:spPr>
          <a:xfrm>
            <a:off x="809625" y="3810000"/>
            <a:ext cx="507682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vs Present Continuous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571500" y="4191000"/>
            <a:ext cx="5219700" cy="609600"/>
          </a:xfrm>
          <a:custGeom>
            <a:avLst/>
            <a:gdLst/>
            <a:ahLst/>
            <a:cxnLst/>
            <a:rect l="l" t="t" r="r" b="b"/>
            <a:pathLst>
              <a:path w="5219700" h="609600">
                <a:moveTo>
                  <a:pt x="38100" y="0"/>
                </a:moveTo>
                <a:lnTo>
                  <a:pt x="5181600" y="0"/>
                </a:lnTo>
                <a:cubicBezTo>
                  <a:pt x="5202628" y="0"/>
                  <a:pt x="5219700" y="17072"/>
                  <a:pt x="5219700" y="38100"/>
                </a:cubicBezTo>
                <a:lnTo>
                  <a:pt x="5219700" y="571500"/>
                </a:lnTo>
                <a:cubicBezTo>
                  <a:pt x="5219700" y="592528"/>
                  <a:pt x="5202628" y="609600"/>
                  <a:pt x="5181600" y="609600"/>
                </a:cubicBezTo>
                <a:lnTo>
                  <a:pt x="38100" y="609600"/>
                </a:lnTo>
                <a:cubicBezTo>
                  <a:pt x="17072" y="609600"/>
                  <a:pt x="0" y="592528"/>
                  <a:pt x="0" y="5715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19" name="Text 17"/>
          <p:cNvSpPr/>
          <p:nvPr/>
        </p:nvSpPr>
        <p:spPr>
          <a:xfrm>
            <a:off x="685800" y="430530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Going to = decision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685800" y="449580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"I'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 going to clean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my shoes." </a:t>
            </a:r>
            <a:r>
              <a:rPr lang="en-US" sz="90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(I've decided)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571500" y="4876800"/>
            <a:ext cx="5219700" cy="609600"/>
          </a:xfrm>
          <a:custGeom>
            <a:avLst/>
            <a:gdLst/>
            <a:ahLst/>
            <a:cxnLst/>
            <a:rect l="l" t="t" r="r" b="b"/>
            <a:pathLst>
              <a:path w="5219700" h="609600">
                <a:moveTo>
                  <a:pt x="38100" y="0"/>
                </a:moveTo>
                <a:lnTo>
                  <a:pt x="5181600" y="0"/>
                </a:lnTo>
                <a:cubicBezTo>
                  <a:pt x="5202628" y="0"/>
                  <a:pt x="5219700" y="17072"/>
                  <a:pt x="5219700" y="38100"/>
                </a:cubicBezTo>
                <a:lnTo>
                  <a:pt x="5219700" y="571500"/>
                </a:lnTo>
                <a:cubicBezTo>
                  <a:pt x="5219700" y="592528"/>
                  <a:pt x="5202628" y="609600"/>
                  <a:pt x="5181600" y="609600"/>
                </a:cubicBezTo>
                <a:lnTo>
                  <a:pt x="38100" y="609600"/>
                </a:lnTo>
                <a:cubicBezTo>
                  <a:pt x="17072" y="609600"/>
                  <a:pt x="0" y="592528"/>
                  <a:pt x="0" y="5715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22" name="Text 20"/>
          <p:cNvSpPr/>
          <p:nvPr/>
        </p:nvSpPr>
        <p:spPr>
          <a:xfrm>
            <a:off x="685800" y="499110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Present Continuous = arrangement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85800" y="518160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"I'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 meeting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John tonight." </a:t>
            </a:r>
            <a:r>
              <a:rPr lang="en-US" sz="90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(I've arranged)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6210300" y="952500"/>
            <a:ext cx="5600700" cy="2705100"/>
          </a:xfrm>
          <a:custGeom>
            <a:avLst/>
            <a:gdLst/>
            <a:ahLst/>
            <a:cxnLst/>
            <a:rect l="l" t="t" r="r" b="b"/>
            <a:pathLst>
              <a:path w="5600700" h="2705100">
                <a:moveTo>
                  <a:pt x="76203" y="0"/>
                </a:moveTo>
                <a:lnTo>
                  <a:pt x="5524497" y="0"/>
                </a:lnTo>
                <a:cubicBezTo>
                  <a:pt x="5566583" y="0"/>
                  <a:pt x="5600700" y="34117"/>
                  <a:pt x="5600700" y="76203"/>
                </a:cubicBezTo>
                <a:lnTo>
                  <a:pt x="5600700" y="2628897"/>
                </a:lnTo>
                <a:cubicBezTo>
                  <a:pt x="5600700" y="2670983"/>
                  <a:pt x="5566583" y="2705100"/>
                  <a:pt x="5524497" y="2705100"/>
                </a:cubicBezTo>
                <a:lnTo>
                  <a:pt x="76203" y="2705100"/>
                </a:lnTo>
                <a:cubicBezTo>
                  <a:pt x="34117" y="2705100"/>
                  <a:pt x="0" y="2670983"/>
                  <a:pt x="0" y="2628897"/>
                </a:cubicBezTo>
                <a:lnTo>
                  <a:pt x="0" y="76203"/>
                </a:lnTo>
                <a:cubicBezTo>
                  <a:pt x="0" y="34145"/>
                  <a:pt x="34145" y="0"/>
                  <a:pt x="76203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8575" dist="9525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6424613" y="1181100"/>
            <a:ext cx="190500" cy="190500"/>
          </a:xfrm>
          <a:custGeom>
            <a:avLst/>
            <a:gdLst/>
            <a:ahLst/>
            <a:cxnLst/>
            <a:rect l="l" t="t" r="r" b="b"/>
            <a:pathLst>
              <a:path w="190500" h="190500">
                <a:moveTo>
                  <a:pt x="35719" y="119063"/>
                </a:moveTo>
                <a:cubicBezTo>
                  <a:pt x="15999" y="119063"/>
                  <a:pt x="0" y="103063"/>
                  <a:pt x="0" y="83344"/>
                </a:cubicBezTo>
                <a:cubicBezTo>
                  <a:pt x="0" y="67531"/>
                  <a:pt x="10269" y="54099"/>
                  <a:pt x="24519" y="49411"/>
                </a:cubicBezTo>
                <a:cubicBezTo>
                  <a:pt x="24036" y="46918"/>
                  <a:pt x="23812" y="44314"/>
                  <a:pt x="23812" y="41672"/>
                </a:cubicBezTo>
                <a:cubicBezTo>
                  <a:pt x="23812" y="18641"/>
                  <a:pt x="42453" y="0"/>
                  <a:pt x="65484" y="0"/>
                </a:cubicBezTo>
                <a:cubicBezTo>
                  <a:pt x="81521" y="0"/>
                  <a:pt x="95436" y="9041"/>
                  <a:pt x="102394" y="22324"/>
                </a:cubicBezTo>
                <a:cubicBezTo>
                  <a:pt x="107863" y="15962"/>
                  <a:pt x="115974" y="11906"/>
                  <a:pt x="125016" y="11906"/>
                </a:cubicBezTo>
                <a:cubicBezTo>
                  <a:pt x="141461" y="11906"/>
                  <a:pt x="154781" y="25226"/>
                  <a:pt x="154781" y="41672"/>
                </a:cubicBezTo>
                <a:cubicBezTo>
                  <a:pt x="154781" y="43718"/>
                  <a:pt x="154558" y="45690"/>
                  <a:pt x="154186" y="47625"/>
                </a:cubicBezTo>
                <a:cubicBezTo>
                  <a:pt x="154372" y="47625"/>
                  <a:pt x="154595" y="47625"/>
                  <a:pt x="154781" y="47625"/>
                </a:cubicBezTo>
                <a:cubicBezTo>
                  <a:pt x="174501" y="47625"/>
                  <a:pt x="190500" y="63624"/>
                  <a:pt x="190500" y="83344"/>
                </a:cubicBezTo>
                <a:cubicBezTo>
                  <a:pt x="190500" y="103063"/>
                  <a:pt x="174501" y="119063"/>
                  <a:pt x="154781" y="119063"/>
                </a:cubicBezTo>
                <a:lnTo>
                  <a:pt x="35719" y="119063"/>
                </a:lnTo>
                <a:close/>
                <a:moveTo>
                  <a:pt x="36314" y="144438"/>
                </a:moveTo>
                <a:cubicBezTo>
                  <a:pt x="36723" y="143508"/>
                  <a:pt x="37654" y="142875"/>
                  <a:pt x="38695" y="142875"/>
                </a:cubicBezTo>
                <a:cubicBezTo>
                  <a:pt x="39737" y="142875"/>
                  <a:pt x="40667" y="143470"/>
                  <a:pt x="41077" y="144438"/>
                </a:cubicBezTo>
                <a:lnTo>
                  <a:pt x="52313" y="169813"/>
                </a:lnTo>
                <a:cubicBezTo>
                  <a:pt x="53132" y="171710"/>
                  <a:pt x="53578" y="173720"/>
                  <a:pt x="53578" y="175766"/>
                </a:cubicBezTo>
                <a:cubicBezTo>
                  <a:pt x="53578" y="183914"/>
                  <a:pt x="46844" y="190500"/>
                  <a:pt x="38695" y="190500"/>
                </a:cubicBezTo>
                <a:cubicBezTo>
                  <a:pt x="30547" y="190500"/>
                  <a:pt x="23812" y="183914"/>
                  <a:pt x="23812" y="175766"/>
                </a:cubicBezTo>
                <a:cubicBezTo>
                  <a:pt x="23812" y="173720"/>
                  <a:pt x="24259" y="171673"/>
                  <a:pt x="25078" y="169813"/>
                </a:cubicBezTo>
                <a:lnTo>
                  <a:pt x="36314" y="144438"/>
                </a:lnTo>
                <a:close/>
                <a:moveTo>
                  <a:pt x="92869" y="144438"/>
                </a:moveTo>
                <a:cubicBezTo>
                  <a:pt x="93278" y="143508"/>
                  <a:pt x="94208" y="142875"/>
                  <a:pt x="95250" y="142875"/>
                </a:cubicBezTo>
                <a:cubicBezTo>
                  <a:pt x="96292" y="142875"/>
                  <a:pt x="97222" y="143470"/>
                  <a:pt x="97631" y="144438"/>
                </a:cubicBezTo>
                <a:lnTo>
                  <a:pt x="108868" y="169813"/>
                </a:lnTo>
                <a:cubicBezTo>
                  <a:pt x="109686" y="171710"/>
                  <a:pt x="110133" y="173720"/>
                  <a:pt x="110133" y="175766"/>
                </a:cubicBezTo>
                <a:cubicBezTo>
                  <a:pt x="110133" y="183914"/>
                  <a:pt x="103398" y="190500"/>
                  <a:pt x="95250" y="190500"/>
                </a:cubicBezTo>
                <a:cubicBezTo>
                  <a:pt x="87102" y="190500"/>
                  <a:pt x="80367" y="183914"/>
                  <a:pt x="80367" y="175766"/>
                </a:cubicBezTo>
                <a:cubicBezTo>
                  <a:pt x="80367" y="173720"/>
                  <a:pt x="80814" y="171673"/>
                  <a:pt x="81632" y="169813"/>
                </a:cubicBezTo>
                <a:lnTo>
                  <a:pt x="92869" y="144438"/>
                </a:lnTo>
                <a:close/>
                <a:moveTo>
                  <a:pt x="138187" y="169813"/>
                </a:moveTo>
                <a:lnTo>
                  <a:pt x="149423" y="144438"/>
                </a:lnTo>
                <a:cubicBezTo>
                  <a:pt x="149833" y="143508"/>
                  <a:pt x="150763" y="142875"/>
                  <a:pt x="151805" y="142875"/>
                </a:cubicBezTo>
                <a:cubicBezTo>
                  <a:pt x="152846" y="142875"/>
                  <a:pt x="153777" y="143470"/>
                  <a:pt x="154186" y="144438"/>
                </a:cubicBezTo>
                <a:lnTo>
                  <a:pt x="165422" y="169813"/>
                </a:lnTo>
                <a:cubicBezTo>
                  <a:pt x="166241" y="171710"/>
                  <a:pt x="166687" y="173720"/>
                  <a:pt x="166687" y="175766"/>
                </a:cubicBezTo>
                <a:cubicBezTo>
                  <a:pt x="166687" y="183914"/>
                  <a:pt x="159953" y="190500"/>
                  <a:pt x="151805" y="190500"/>
                </a:cubicBezTo>
                <a:cubicBezTo>
                  <a:pt x="143656" y="190500"/>
                  <a:pt x="136922" y="183914"/>
                  <a:pt x="136922" y="175766"/>
                </a:cubicBezTo>
                <a:cubicBezTo>
                  <a:pt x="136922" y="173720"/>
                  <a:pt x="137368" y="171673"/>
                  <a:pt x="138187" y="169813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26" name="Text 24"/>
          <p:cNvSpPr/>
          <p:nvPr/>
        </p:nvSpPr>
        <p:spPr>
          <a:xfrm>
            <a:off x="6638925" y="1143000"/>
            <a:ext cx="507682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Predictions (Evidence)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6400800" y="1524000"/>
            <a:ext cx="52959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Based on </a:t>
            </a:r>
            <a:r>
              <a:rPr lang="en-US" sz="120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situation now</a:t>
            </a:r>
            <a:r>
              <a:rPr lang="en-US" sz="120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(you can see/feel it)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6400800" y="1866900"/>
            <a:ext cx="5219700" cy="609600"/>
          </a:xfrm>
          <a:custGeom>
            <a:avLst/>
            <a:gdLst/>
            <a:ahLst/>
            <a:cxnLst/>
            <a:rect l="l" t="t" r="r" b="b"/>
            <a:pathLst>
              <a:path w="5219700" h="609600">
                <a:moveTo>
                  <a:pt x="38100" y="0"/>
                </a:moveTo>
                <a:lnTo>
                  <a:pt x="5181600" y="0"/>
                </a:lnTo>
                <a:cubicBezTo>
                  <a:pt x="5202628" y="0"/>
                  <a:pt x="5219700" y="17072"/>
                  <a:pt x="5219700" y="38100"/>
                </a:cubicBezTo>
                <a:lnTo>
                  <a:pt x="5219700" y="571500"/>
                </a:lnTo>
                <a:cubicBezTo>
                  <a:pt x="5219700" y="592528"/>
                  <a:pt x="5202628" y="609600"/>
                  <a:pt x="5181600" y="609600"/>
                </a:cubicBezTo>
                <a:lnTo>
                  <a:pt x="38100" y="609600"/>
                </a:lnTo>
                <a:cubicBezTo>
                  <a:pt x="17072" y="609600"/>
                  <a:pt x="0" y="592528"/>
                  <a:pt x="0" y="5715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39C12"/>
          </a:solidFill>
          <a:ln/>
        </p:spPr>
      </p:sp>
      <p:sp>
        <p:nvSpPr>
          <p:cNvPr id="29" name="Text 27"/>
          <p:cNvSpPr/>
          <p:nvPr/>
        </p:nvSpPr>
        <p:spPr>
          <a:xfrm>
            <a:off x="6515100" y="198120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"Look at those black clouds!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It's going to rain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."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6515100" y="2209800"/>
            <a:ext cx="5048250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900" dirty="0">
                <a:solidFill>
                  <a:srgbClr val="34495E">
                    <a:alpha val="7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 can see the clouds now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6400800" y="2552588"/>
            <a:ext cx="5219700" cy="419100"/>
          </a:xfrm>
          <a:custGeom>
            <a:avLst/>
            <a:gdLst/>
            <a:ahLst/>
            <a:cxnLst/>
            <a:rect l="l" t="t" r="r" b="b"/>
            <a:pathLst>
              <a:path w="5219700" h="419100">
                <a:moveTo>
                  <a:pt x="38100" y="0"/>
                </a:moveTo>
                <a:lnTo>
                  <a:pt x="5181600" y="0"/>
                </a:lnTo>
                <a:cubicBezTo>
                  <a:pt x="5202642" y="0"/>
                  <a:pt x="5219700" y="17058"/>
                  <a:pt x="5219700" y="38100"/>
                </a:cubicBezTo>
                <a:lnTo>
                  <a:pt x="5219700" y="381000"/>
                </a:lnTo>
                <a:cubicBezTo>
                  <a:pt x="5219700" y="402042"/>
                  <a:pt x="5202642" y="419100"/>
                  <a:pt x="5181600" y="419100"/>
                </a:cubicBezTo>
                <a:lnTo>
                  <a:pt x="38100" y="419100"/>
                </a:lnTo>
                <a:cubicBezTo>
                  <a:pt x="17058" y="419100"/>
                  <a:pt x="0" y="402042"/>
                  <a:pt x="0" y="3810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32" name="Text 30"/>
          <p:cNvSpPr/>
          <p:nvPr/>
        </p:nvSpPr>
        <p:spPr>
          <a:xfrm>
            <a:off x="6515100" y="2666888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 feel terrible.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 think I'm going to be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sick."</a:t>
            </a:r>
            <a:endParaRPr lang="en-US" sz="1600" dirty="0"/>
          </a:p>
        </p:txBody>
      </p:sp>
      <p:sp>
        <p:nvSpPr>
          <p:cNvPr id="33" name="Shape 31"/>
          <p:cNvSpPr/>
          <p:nvPr/>
        </p:nvSpPr>
        <p:spPr>
          <a:xfrm>
            <a:off x="6400800" y="3047888"/>
            <a:ext cx="5219700" cy="419100"/>
          </a:xfrm>
          <a:custGeom>
            <a:avLst/>
            <a:gdLst/>
            <a:ahLst/>
            <a:cxnLst/>
            <a:rect l="l" t="t" r="r" b="b"/>
            <a:pathLst>
              <a:path w="5219700" h="419100">
                <a:moveTo>
                  <a:pt x="38100" y="0"/>
                </a:moveTo>
                <a:lnTo>
                  <a:pt x="5181600" y="0"/>
                </a:lnTo>
                <a:cubicBezTo>
                  <a:pt x="5202642" y="0"/>
                  <a:pt x="5219700" y="17058"/>
                  <a:pt x="5219700" y="38100"/>
                </a:cubicBezTo>
                <a:lnTo>
                  <a:pt x="5219700" y="381000"/>
                </a:lnTo>
                <a:cubicBezTo>
                  <a:pt x="5219700" y="402042"/>
                  <a:pt x="5202642" y="419100"/>
                  <a:pt x="5181600" y="419100"/>
                </a:cubicBezTo>
                <a:lnTo>
                  <a:pt x="38100" y="419100"/>
                </a:lnTo>
                <a:cubicBezTo>
                  <a:pt x="17058" y="419100"/>
                  <a:pt x="0" y="402042"/>
                  <a:pt x="0" y="3810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34" name="Text 32"/>
          <p:cNvSpPr/>
          <p:nvPr/>
        </p:nvSpPr>
        <p:spPr>
          <a:xfrm>
            <a:off x="6515100" y="3162188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"The economic situation is bad. Things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are going to get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worse."</a:t>
            </a:r>
            <a:endParaRPr lang="en-US" sz="1600" dirty="0"/>
          </a:p>
        </p:txBody>
      </p:sp>
      <p:sp>
        <p:nvSpPr>
          <p:cNvPr id="35" name="Shape 33"/>
          <p:cNvSpPr/>
          <p:nvPr/>
        </p:nvSpPr>
        <p:spPr>
          <a:xfrm>
            <a:off x="6210300" y="3809888"/>
            <a:ext cx="5600700" cy="1790700"/>
          </a:xfrm>
          <a:custGeom>
            <a:avLst/>
            <a:gdLst/>
            <a:ahLst/>
            <a:cxnLst/>
            <a:rect l="l" t="t" r="r" b="b"/>
            <a:pathLst>
              <a:path w="5600700" h="1790700">
                <a:moveTo>
                  <a:pt x="76194" y="0"/>
                </a:moveTo>
                <a:lnTo>
                  <a:pt x="5524506" y="0"/>
                </a:lnTo>
                <a:cubicBezTo>
                  <a:pt x="5566558" y="0"/>
                  <a:pt x="5600700" y="34142"/>
                  <a:pt x="5600700" y="76194"/>
                </a:cubicBezTo>
                <a:lnTo>
                  <a:pt x="5600700" y="1714506"/>
                </a:lnTo>
                <a:cubicBezTo>
                  <a:pt x="5600700" y="1756587"/>
                  <a:pt x="5566587" y="1790700"/>
                  <a:pt x="5524506" y="1790700"/>
                </a:cubicBezTo>
                <a:lnTo>
                  <a:pt x="76194" y="1790700"/>
                </a:lnTo>
                <a:cubicBezTo>
                  <a:pt x="34142" y="1790700"/>
                  <a:pt x="0" y="1756558"/>
                  <a:pt x="0" y="1714506"/>
                </a:cubicBezTo>
                <a:lnTo>
                  <a:pt x="0" y="76194"/>
                </a:lnTo>
                <a:cubicBezTo>
                  <a:pt x="0" y="34142"/>
                  <a:pt x="34142" y="0"/>
                  <a:pt x="76194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8575" dist="9525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6412706" y="4038488"/>
            <a:ext cx="214313" cy="190500"/>
          </a:xfrm>
          <a:custGeom>
            <a:avLst/>
            <a:gdLst/>
            <a:ahLst/>
            <a:cxnLst/>
            <a:rect l="l" t="t" r="r" b="b"/>
            <a:pathLst>
              <a:path w="214313" h="190500">
                <a:moveTo>
                  <a:pt x="107156" y="23812"/>
                </a:moveTo>
                <a:cubicBezTo>
                  <a:pt x="146596" y="23812"/>
                  <a:pt x="178594" y="55811"/>
                  <a:pt x="178594" y="95250"/>
                </a:cubicBezTo>
                <a:cubicBezTo>
                  <a:pt x="178594" y="134689"/>
                  <a:pt x="146596" y="166688"/>
                  <a:pt x="107156" y="166688"/>
                </a:cubicBezTo>
                <a:cubicBezTo>
                  <a:pt x="82897" y="166688"/>
                  <a:pt x="61429" y="154595"/>
                  <a:pt x="48518" y="136066"/>
                </a:cubicBezTo>
                <a:cubicBezTo>
                  <a:pt x="44760" y="130671"/>
                  <a:pt x="37319" y="129369"/>
                  <a:pt x="31924" y="133127"/>
                </a:cubicBezTo>
                <a:cubicBezTo>
                  <a:pt x="26529" y="136885"/>
                  <a:pt x="25226" y="144326"/>
                  <a:pt x="28984" y="149721"/>
                </a:cubicBezTo>
                <a:cubicBezTo>
                  <a:pt x="46174" y="174352"/>
                  <a:pt x="74786" y="190500"/>
                  <a:pt x="107156" y="190500"/>
                </a:cubicBezTo>
                <a:cubicBezTo>
                  <a:pt x="159767" y="190500"/>
                  <a:pt x="202406" y="147861"/>
                  <a:pt x="202406" y="95250"/>
                </a:cubicBezTo>
                <a:cubicBezTo>
                  <a:pt x="202406" y="42639"/>
                  <a:pt x="159767" y="0"/>
                  <a:pt x="107156" y="0"/>
                </a:cubicBezTo>
                <a:cubicBezTo>
                  <a:pt x="75270" y="0"/>
                  <a:pt x="47067" y="15664"/>
                  <a:pt x="29766" y="39700"/>
                </a:cubicBezTo>
                <a:lnTo>
                  <a:pt x="29766" y="29766"/>
                </a:lnTo>
                <a:cubicBezTo>
                  <a:pt x="29766" y="23180"/>
                  <a:pt x="24445" y="17859"/>
                  <a:pt x="17859" y="17859"/>
                </a:cubicBezTo>
                <a:cubicBezTo>
                  <a:pt x="11274" y="17859"/>
                  <a:pt x="5953" y="23180"/>
                  <a:pt x="5953" y="29766"/>
                </a:cubicBezTo>
                <a:lnTo>
                  <a:pt x="5953" y="71438"/>
                </a:lnTo>
                <a:cubicBezTo>
                  <a:pt x="5953" y="78023"/>
                  <a:pt x="11274" y="83344"/>
                  <a:pt x="17859" y="83344"/>
                </a:cubicBezTo>
                <a:lnTo>
                  <a:pt x="27012" y="83344"/>
                </a:lnTo>
                <a:cubicBezTo>
                  <a:pt x="27198" y="83344"/>
                  <a:pt x="27384" y="83344"/>
                  <a:pt x="27570" y="83344"/>
                </a:cubicBezTo>
                <a:lnTo>
                  <a:pt x="59568" y="83344"/>
                </a:lnTo>
                <a:cubicBezTo>
                  <a:pt x="66154" y="83344"/>
                  <a:pt x="71475" y="78023"/>
                  <a:pt x="71475" y="71438"/>
                </a:cubicBezTo>
                <a:cubicBezTo>
                  <a:pt x="71475" y="64852"/>
                  <a:pt x="66154" y="59531"/>
                  <a:pt x="59568" y="59531"/>
                </a:cubicBezTo>
                <a:lnTo>
                  <a:pt x="45318" y="59531"/>
                </a:lnTo>
                <a:cubicBezTo>
                  <a:pt x="57634" y="38174"/>
                  <a:pt x="80739" y="23812"/>
                  <a:pt x="107156" y="23812"/>
                </a:cubicBezTo>
                <a:close/>
                <a:moveTo>
                  <a:pt x="116086" y="56555"/>
                </a:moveTo>
                <a:cubicBezTo>
                  <a:pt x="116086" y="51606"/>
                  <a:pt x="112105" y="47625"/>
                  <a:pt x="107156" y="47625"/>
                </a:cubicBezTo>
                <a:cubicBezTo>
                  <a:pt x="102208" y="47625"/>
                  <a:pt x="98227" y="51606"/>
                  <a:pt x="98227" y="56555"/>
                </a:cubicBezTo>
                <a:lnTo>
                  <a:pt x="98227" y="95250"/>
                </a:lnTo>
                <a:cubicBezTo>
                  <a:pt x="98227" y="97631"/>
                  <a:pt x="99157" y="99901"/>
                  <a:pt x="100831" y="101575"/>
                </a:cubicBezTo>
                <a:lnTo>
                  <a:pt x="127620" y="128364"/>
                </a:lnTo>
                <a:cubicBezTo>
                  <a:pt x="131118" y="131862"/>
                  <a:pt x="136773" y="131862"/>
                  <a:pt x="140233" y="128364"/>
                </a:cubicBezTo>
                <a:cubicBezTo>
                  <a:pt x="143694" y="124867"/>
                  <a:pt x="143731" y="119211"/>
                  <a:pt x="140233" y="115751"/>
                </a:cubicBezTo>
                <a:lnTo>
                  <a:pt x="116049" y="91567"/>
                </a:lnTo>
                <a:lnTo>
                  <a:pt x="116049" y="56555"/>
                </a:ln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37" name="Text 35"/>
          <p:cNvSpPr/>
          <p:nvPr/>
        </p:nvSpPr>
        <p:spPr>
          <a:xfrm>
            <a:off x="6638925" y="4000388"/>
            <a:ext cx="507682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Was/Were Going to</a:t>
            </a:r>
            <a:endParaRPr lang="en-US" sz="1600" dirty="0"/>
          </a:p>
        </p:txBody>
      </p:sp>
      <p:sp>
        <p:nvSpPr>
          <p:cNvPr id="38" name="Text 36"/>
          <p:cNvSpPr/>
          <p:nvPr/>
        </p:nvSpPr>
        <p:spPr>
          <a:xfrm>
            <a:off x="6400800" y="4381388"/>
            <a:ext cx="52959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Intention in the past that </a:t>
            </a:r>
            <a:r>
              <a:rPr lang="en-US" sz="120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didn't happen</a:t>
            </a:r>
            <a:endParaRPr lang="en-US" sz="1600" dirty="0"/>
          </a:p>
        </p:txBody>
      </p:sp>
      <p:sp>
        <p:nvSpPr>
          <p:cNvPr id="39" name="Shape 37"/>
          <p:cNvSpPr/>
          <p:nvPr/>
        </p:nvSpPr>
        <p:spPr>
          <a:xfrm>
            <a:off x="6400800" y="4724288"/>
            <a:ext cx="5219700" cy="685800"/>
          </a:xfrm>
          <a:custGeom>
            <a:avLst/>
            <a:gdLst/>
            <a:ahLst/>
            <a:cxnLst/>
            <a:rect l="l" t="t" r="r" b="b"/>
            <a:pathLst>
              <a:path w="5219700" h="685800">
                <a:moveTo>
                  <a:pt x="38103" y="0"/>
                </a:moveTo>
                <a:lnTo>
                  <a:pt x="5181597" y="0"/>
                </a:lnTo>
                <a:cubicBezTo>
                  <a:pt x="5202641" y="0"/>
                  <a:pt x="5219700" y="17059"/>
                  <a:pt x="5219700" y="38103"/>
                </a:cubicBezTo>
                <a:lnTo>
                  <a:pt x="5219700" y="647697"/>
                </a:lnTo>
                <a:cubicBezTo>
                  <a:pt x="5219700" y="668741"/>
                  <a:pt x="5202641" y="685800"/>
                  <a:pt x="5181597" y="685800"/>
                </a:cubicBezTo>
                <a:lnTo>
                  <a:pt x="38103" y="685800"/>
                </a:lnTo>
                <a:cubicBezTo>
                  <a:pt x="17059" y="685800"/>
                  <a:pt x="0" y="668741"/>
                  <a:pt x="0" y="647697"/>
                </a:cubicBezTo>
                <a:lnTo>
                  <a:pt x="0" y="38103"/>
                </a:lnTo>
                <a:cubicBezTo>
                  <a:pt x="0" y="17073"/>
                  <a:pt x="17073" y="0"/>
                  <a:pt x="38103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40" name="Text 38"/>
          <p:cNvSpPr/>
          <p:nvPr/>
        </p:nvSpPr>
        <p:spPr>
          <a:xfrm>
            <a:off x="6515100" y="4838588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"We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were going to travel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by train, but then we decided to drive."</a:t>
            </a:r>
            <a:endParaRPr lang="en-US" sz="1600" dirty="0"/>
          </a:p>
        </p:txBody>
      </p:sp>
      <p:sp>
        <p:nvSpPr>
          <p:cNvPr id="41" name="Text 39"/>
          <p:cNvSpPr/>
          <p:nvPr/>
        </p:nvSpPr>
        <p:spPr>
          <a:xfrm>
            <a:off x="6515100" y="5105288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was going to call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you, but I forgot."</a:t>
            </a:r>
            <a:endParaRPr lang="en-US" sz="1600" dirty="0"/>
          </a:p>
        </p:txBody>
      </p:sp>
      <p:sp>
        <p:nvSpPr>
          <p:cNvPr id="42" name="Shape 40"/>
          <p:cNvSpPr/>
          <p:nvPr/>
        </p:nvSpPr>
        <p:spPr>
          <a:xfrm>
            <a:off x="400050" y="5943600"/>
            <a:ext cx="11410950" cy="533400"/>
          </a:xfrm>
          <a:custGeom>
            <a:avLst/>
            <a:gdLst/>
            <a:ahLst/>
            <a:cxnLst/>
            <a:rect l="l" t="t" r="r" b="b"/>
            <a:pathLst>
              <a:path w="11410950" h="533400">
                <a:moveTo>
                  <a:pt x="38100" y="0"/>
                </a:moveTo>
                <a:lnTo>
                  <a:pt x="11334748" y="0"/>
                </a:lnTo>
                <a:cubicBezTo>
                  <a:pt x="11376833" y="0"/>
                  <a:pt x="11410950" y="34117"/>
                  <a:pt x="11410950" y="76202"/>
                </a:cubicBezTo>
                <a:lnTo>
                  <a:pt x="11410950" y="457198"/>
                </a:lnTo>
                <a:cubicBezTo>
                  <a:pt x="11410950" y="499283"/>
                  <a:pt x="11376833" y="533400"/>
                  <a:pt x="11334748" y="533400"/>
                </a:cubicBezTo>
                <a:lnTo>
                  <a:pt x="38100" y="533400"/>
                </a:lnTo>
                <a:cubicBezTo>
                  <a:pt x="17072" y="533400"/>
                  <a:pt x="0" y="516328"/>
                  <a:pt x="0" y="4953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43" name="Shape 41"/>
          <p:cNvSpPr/>
          <p:nvPr/>
        </p:nvSpPr>
        <p:spPr>
          <a:xfrm>
            <a:off x="400050" y="5943600"/>
            <a:ext cx="38100" cy="533400"/>
          </a:xfrm>
          <a:custGeom>
            <a:avLst/>
            <a:gdLst/>
            <a:ahLst/>
            <a:cxnLst/>
            <a:rect l="l" t="t" r="r" b="b"/>
            <a:pathLst>
              <a:path w="38100" h="533400">
                <a:moveTo>
                  <a:pt x="38100" y="0"/>
                </a:moveTo>
                <a:lnTo>
                  <a:pt x="38100" y="0"/>
                </a:lnTo>
                <a:lnTo>
                  <a:pt x="38100" y="533400"/>
                </a:lnTo>
                <a:lnTo>
                  <a:pt x="38100" y="533400"/>
                </a:lnTo>
                <a:cubicBezTo>
                  <a:pt x="17072" y="533400"/>
                  <a:pt x="0" y="516328"/>
                  <a:pt x="0" y="4953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44" name="Text 42"/>
          <p:cNvSpPr/>
          <p:nvPr/>
        </p:nvSpPr>
        <p:spPr>
          <a:xfrm>
            <a:off x="571500" y="6096000"/>
            <a:ext cx="111633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E67E22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Key Point:</a:t>
            </a:r>
            <a:r>
              <a:rPr lang="en-US" sz="12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Going to = evidence NOW (you can see it coming). Will = prediction based on opinion.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70578" y="389106"/>
            <a:ext cx="991295" cy="333520"/>
          </a:xfrm>
          <a:custGeom>
            <a:avLst/>
            <a:gdLst/>
            <a:ahLst/>
            <a:cxnLst/>
            <a:rect l="l" t="t" r="r" b="b"/>
            <a:pathLst>
              <a:path w="991295" h="333520">
                <a:moveTo>
                  <a:pt x="37057" y="0"/>
                </a:moveTo>
                <a:lnTo>
                  <a:pt x="954237" y="0"/>
                </a:lnTo>
                <a:cubicBezTo>
                  <a:pt x="974704" y="0"/>
                  <a:pt x="991295" y="16591"/>
                  <a:pt x="991295" y="37057"/>
                </a:cubicBezTo>
                <a:lnTo>
                  <a:pt x="991295" y="296462"/>
                </a:lnTo>
                <a:cubicBezTo>
                  <a:pt x="991295" y="316929"/>
                  <a:pt x="974704" y="333520"/>
                  <a:pt x="954237" y="333520"/>
                </a:cubicBezTo>
                <a:lnTo>
                  <a:pt x="37057" y="333520"/>
                </a:lnTo>
                <a:cubicBezTo>
                  <a:pt x="16605" y="333520"/>
                  <a:pt x="0" y="316915"/>
                  <a:pt x="0" y="296462"/>
                </a:cubicBezTo>
                <a:lnTo>
                  <a:pt x="0" y="37057"/>
                </a:lnTo>
                <a:cubicBezTo>
                  <a:pt x="0" y="16605"/>
                  <a:pt x="16605" y="0"/>
                  <a:pt x="37057" y="0"/>
                </a:cubicBezTo>
                <a:close/>
              </a:path>
            </a:pathLst>
          </a:custGeom>
          <a:solidFill>
            <a:srgbClr val="F39C12"/>
          </a:solidFill>
          <a:ln/>
        </p:spPr>
      </p:sp>
      <p:sp>
        <p:nvSpPr>
          <p:cNvPr id="3" name="Text 1"/>
          <p:cNvSpPr/>
          <p:nvPr/>
        </p:nvSpPr>
        <p:spPr>
          <a:xfrm>
            <a:off x="370578" y="389106"/>
            <a:ext cx="1056146" cy="333520"/>
          </a:xfrm>
          <a:prstGeom prst="rect">
            <a:avLst/>
          </a:prstGeom>
          <a:noFill/>
          <a:ln/>
        </p:spPr>
        <p:txBody>
          <a:bodyPr wrap="square" lIns="148231" tIns="74116" rIns="148231" bIns="74116" rtlCol="0" anchor="ctr"/>
          <a:lstStyle/>
          <a:p>
            <a:pPr>
              <a:lnSpc>
                <a:spcPct val="120000"/>
              </a:lnSpc>
            </a:pPr>
            <a:r>
              <a:rPr lang="en-US" sz="1021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UNITS 21-22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1505819" y="370578"/>
            <a:ext cx="2130821" cy="3705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2626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Will and Shall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370578" y="926444"/>
            <a:ext cx="5614249" cy="2668158"/>
          </a:xfrm>
          <a:custGeom>
            <a:avLst/>
            <a:gdLst/>
            <a:ahLst/>
            <a:cxnLst/>
            <a:rect l="l" t="t" r="r" b="b"/>
            <a:pathLst>
              <a:path w="5614249" h="2668158">
                <a:moveTo>
                  <a:pt x="74121" y="0"/>
                </a:moveTo>
                <a:lnTo>
                  <a:pt x="5540128" y="0"/>
                </a:lnTo>
                <a:cubicBezTo>
                  <a:pt x="5581064" y="0"/>
                  <a:pt x="5614249" y="33185"/>
                  <a:pt x="5614249" y="74121"/>
                </a:cubicBezTo>
                <a:lnTo>
                  <a:pt x="5614249" y="2594037"/>
                </a:lnTo>
                <a:cubicBezTo>
                  <a:pt x="5614249" y="2634973"/>
                  <a:pt x="5581064" y="2668158"/>
                  <a:pt x="5540128" y="2668158"/>
                </a:cubicBezTo>
                <a:lnTo>
                  <a:pt x="74121" y="2668158"/>
                </a:lnTo>
                <a:cubicBezTo>
                  <a:pt x="33185" y="2668158"/>
                  <a:pt x="0" y="2634973"/>
                  <a:pt x="0" y="2594037"/>
                </a:cubicBezTo>
                <a:lnTo>
                  <a:pt x="0" y="74121"/>
                </a:lnTo>
                <a:cubicBezTo>
                  <a:pt x="0" y="33185"/>
                  <a:pt x="33185" y="0"/>
                  <a:pt x="74121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7793" dist="9264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90608" y="1148790"/>
            <a:ext cx="162128" cy="185289"/>
          </a:xfrm>
          <a:custGeom>
            <a:avLst/>
            <a:gdLst/>
            <a:ahLst/>
            <a:cxnLst/>
            <a:rect l="l" t="t" r="r" b="b"/>
            <a:pathLst>
              <a:path w="162128" h="185289">
                <a:moveTo>
                  <a:pt x="122609" y="-3583"/>
                </a:moveTo>
                <a:cubicBezTo>
                  <a:pt x="126916" y="-470"/>
                  <a:pt x="128508" y="5175"/>
                  <a:pt x="126554" y="10097"/>
                </a:cubicBezTo>
                <a:lnTo>
                  <a:pt x="98181" y="81064"/>
                </a:lnTo>
                <a:lnTo>
                  <a:pt x="150547" y="81064"/>
                </a:lnTo>
                <a:cubicBezTo>
                  <a:pt x="155433" y="81064"/>
                  <a:pt x="159775" y="84104"/>
                  <a:pt x="161440" y="88700"/>
                </a:cubicBezTo>
                <a:cubicBezTo>
                  <a:pt x="163105" y="93296"/>
                  <a:pt x="161693" y="98435"/>
                  <a:pt x="157966" y="101547"/>
                </a:cubicBezTo>
                <a:lnTo>
                  <a:pt x="53741" y="188401"/>
                </a:lnTo>
                <a:cubicBezTo>
                  <a:pt x="49652" y="191803"/>
                  <a:pt x="43825" y="191984"/>
                  <a:pt x="39519" y="188871"/>
                </a:cubicBezTo>
                <a:cubicBezTo>
                  <a:pt x="35212" y="185759"/>
                  <a:pt x="33620" y="180114"/>
                  <a:pt x="35574" y="175192"/>
                </a:cubicBezTo>
                <a:lnTo>
                  <a:pt x="63946" y="104225"/>
                </a:lnTo>
                <a:lnTo>
                  <a:pt x="11581" y="104225"/>
                </a:lnTo>
                <a:cubicBezTo>
                  <a:pt x="6695" y="104225"/>
                  <a:pt x="2352" y="101185"/>
                  <a:pt x="688" y="96589"/>
                </a:cubicBezTo>
                <a:cubicBezTo>
                  <a:pt x="-977" y="91993"/>
                  <a:pt x="434" y="86854"/>
                  <a:pt x="4162" y="83742"/>
                </a:cubicBezTo>
                <a:lnTo>
                  <a:pt x="108387" y="-3112"/>
                </a:lnTo>
                <a:cubicBezTo>
                  <a:pt x="112476" y="-6514"/>
                  <a:pt x="118303" y="-6695"/>
                  <a:pt x="122609" y="-3583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7" name="Text 5"/>
          <p:cNvSpPr/>
          <p:nvPr/>
        </p:nvSpPr>
        <p:spPr>
          <a:xfrm>
            <a:off x="787477" y="1111733"/>
            <a:ext cx="5104705" cy="2594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59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Spontaneous Decisions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55866" y="1482310"/>
            <a:ext cx="5317787" cy="2223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67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Deciding </a:t>
            </a:r>
            <a:r>
              <a:rPr lang="en-US" sz="1167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at the moment</a:t>
            </a:r>
            <a:r>
              <a:rPr lang="en-US" sz="1167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of speaking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555866" y="1815830"/>
            <a:ext cx="5243672" cy="407635"/>
          </a:xfrm>
          <a:custGeom>
            <a:avLst/>
            <a:gdLst/>
            <a:ahLst/>
            <a:cxnLst/>
            <a:rect l="l" t="t" r="r" b="b"/>
            <a:pathLst>
              <a:path w="5243672" h="407635">
                <a:moveTo>
                  <a:pt x="37058" y="0"/>
                </a:moveTo>
                <a:lnTo>
                  <a:pt x="5206614" y="0"/>
                </a:lnTo>
                <a:cubicBezTo>
                  <a:pt x="5227080" y="0"/>
                  <a:pt x="5243672" y="16591"/>
                  <a:pt x="5243672" y="37058"/>
                </a:cubicBezTo>
                <a:lnTo>
                  <a:pt x="5243672" y="370577"/>
                </a:lnTo>
                <a:cubicBezTo>
                  <a:pt x="5243672" y="391044"/>
                  <a:pt x="5227080" y="407635"/>
                  <a:pt x="5206614" y="407635"/>
                </a:cubicBezTo>
                <a:lnTo>
                  <a:pt x="37058" y="407635"/>
                </a:lnTo>
                <a:cubicBezTo>
                  <a:pt x="16591" y="407635"/>
                  <a:pt x="0" y="391044"/>
                  <a:pt x="0" y="370577"/>
                </a:cubicBezTo>
                <a:lnTo>
                  <a:pt x="0" y="37058"/>
                </a:lnTo>
                <a:cubicBezTo>
                  <a:pt x="0" y="16605"/>
                  <a:pt x="16605" y="0"/>
                  <a:pt x="37058" y="0"/>
                </a:cubicBezTo>
                <a:close/>
              </a:path>
            </a:pathLst>
          </a:custGeom>
          <a:solidFill>
            <a:srgbClr val="F39C12"/>
          </a:solidFill>
          <a:ln/>
        </p:spPr>
      </p:sp>
      <p:sp>
        <p:nvSpPr>
          <p:cNvPr id="10" name="Text 8"/>
          <p:cNvSpPr/>
          <p:nvPr/>
        </p:nvSpPr>
        <p:spPr>
          <a:xfrm>
            <a:off x="667040" y="1927003"/>
            <a:ext cx="5086176" cy="1852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"Oh, I left the door open. </a:t>
            </a: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I'll go</a:t>
            </a: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and shut it."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555866" y="2297581"/>
            <a:ext cx="5243672" cy="407635"/>
          </a:xfrm>
          <a:custGeom>
            <a:avLst/>
            <a:gdLst/>
            <a:ahLst/>
            <a:cxnLst/>
            <a:rect l="l" t="t" r="r" b="b"/>
            <a:pathLst>
              <a:path w="5243672" h="407635">
                <a:moveTo>
                  <a:pt x="37058" y="0"/>
                </a:moveTo>
                <a:lnTo>
                  <a:pt x="5206614" y="0"/>
                </a:lnTo>
                <a:cubicBezTo>
                  <a:pt x="5227080" y="0"/>
                  <a:pt x="5243672" y="16591"/>
                  <a:pt x="5243672" y="37058"/>
                </a:cubicBezTo>
                <a:lnTo>
                  <a:pt x="5243672" y="370577"/>
                </a:lnTo>
                <a:cubicBezTo>
                  <a:pt x="5243672" y="391044"/>
                  <a:pt x="5227080" y="407635"/>
                  <a:pt x="5206614" y="407635"/>
                </a:cubicBezTo>
                <a:lnTo>
                  <a:pt x="37058" y="407635"/>
                </a:lnTo>
                <a:cubicBezTo>
                  <a:pt x="16591" y="407635"/>
                  <a:pt x="0" y="391044"/>
                  <a:pt x="0" y="370577"/>
                </a:cubicBezTo>
                <a:lnTo>
                  <a:pt x="0" y="37058"/>
                </a:lnTo>
                <a:cubicBezTo>
                  <a:pt x="0" y="16605"/>
                  <a:pt x="16605" y="0"/>
                  <a:pt x="37058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12" name="Text 10"/>
          <p:cNvSpPr/>
          <p:nvPr/>
        </p:nvSpPr>
        <p:spPr>
          <a:xfrm>
            <a:off x="667040" y="2408754"/>
            <a:ext cx="5086176" cy="1852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"'</a:t>
            </a: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What would you like to drink?</a:t>
            </a: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' '</a:t>
            </a: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I'll have</a:t>
            </a: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orange juice, please.'"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555866" y="2779331"/>
            <a:ext cx="5243672" cy="407635"/>
          </a:xfrm>
          <a:custGeom>
            <a:avLst/>
            <a:gdLst/>
            <a:ahLst/>
            <a:cxnLst/>
            <a:rect l="l" t="t" r="r" b="b"/>
            <a:pathLst>
              <a:path w="5243672" h="407635">
                <a:moveTo>
                  <a:pt x="37058" y="0"/>
                </a:moveTo>
                <a:lnTo>
                  <a:pt x="5206614" y="0"/>
                </a:lnTo>
                <a:cubicBezTo>
                  <a:pt x="5227080" y="0"/>
                  <a:pt x="5243672" y="16591"/>
                  <a:pt x="5243672" y="37058"/>
                </a:cubicBezTo>
                <a:lnTo>
                  <a:pt x="5243672" y="370577"/>
                </a:lnTo>
                <a:cubicBezTo>
                  <a:pt x="5243672" y="391044"/>
                  <a:pt x="5227080" y="407635"/>
                  <a:pt x="5206614" y="407635"/>
                </a:cubicBezTo>
                <a:lnTo>
                  <a:pt x="37058" y="407635"/>
                </a:lnTo>
                <a:cubicBezTo>
                  <a:pt x="16591" y="407635"/>
                  <a:pt x="0" y="391044"/>
                  <a:pt x="0" y="370577"/>
                </a:cubicBezTo>
                <a:lnTo>
                  <a:pt x="0" y="37058"/>
                </a:lnTo>
                <a:cubicBezTo>
                  <a:pt x="0" y="16605"/>
                  <a:pt x="16605" y="0"/>
                  <a:pt x="37058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14" name="Text 12"/>
          <p:cNvSpPr/>
          <p:nvPr/>
        </p:nvSpPr>
        <p:spPr>
          <a:xfrm>
            <a:off x="667040" y="2890505"/>
            <a:ext cx="5086176" cy="1852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 don't think </a:t>
            </a: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I'll go</a:t>
            </a: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out tonight. I'm too tired."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6205089" y="926444"/>
            <a:ext cx="5614249" cy="2668158"/>
          </a:xfrm>
          <a:custGeom>
            <a:avLst/>
            <a:gdLst/>
            <a:ahLst/>
            <a:cxnLst/>
            <a:rect l="l" t="t" r="r" b="b"/>
            <a:pathLst>
              <a:path w="5614249" h="2668158">
                <a:moveTo>
                  <a:pt x="74121" y="0"/>
                </a:moveTo>
                <a:lnTo>
                  <a:pt x="5540128" y="0"/>
                </a:lnTo>
                <a:cubicBezTo>
                  <a:pt x="5581064" y="0"/>
                  <a:pt x="5614249" y="33185"/>
                  <a:pt x="5614249" y="74121"/>
                </a:cubicBezTo>
                <a:lnTo>
                  <a:pt x="5614249" y="2594037"/>
                </a:lnTo>
                <a:cubicBezTo>
                  <a:pt x="5614249" y="2634973"/>
                  <a:pt x="5581064" y="2668158"/>
                  <a:pt x="5540128" y="2668158"/>
                </a:cubicBezTo>
                <a:lnTo>
                  <a:pt x="74121" y="2668158"/>
                </a:lnTo>
                <a:cubicBezTo>
                  <a:pt x="33185" y="2668158"/>
                  <a:pt x="0" y="2634973"/>
                  <a:pt x="0" y="2594037"/>
                </a:cubicBezTo>
                <a:lnTo>
                  <a:pt x="0" y="74121"/>
                </a:lnTo>
                <a:cubicBezTo>
                  <a:pt x="0" y="33185"/>
                  <a:pt x="33185" y="0"/>
                  <a:pt x="74121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7793" dist="9264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401958" y="1148790"/>
            <a:ext cx="208450" cy="185289"/>
          </a:xfrm>
          <a:custGeom>
            <a:avLst/>
            <a:gdLst/>
            <a:ahLst/>
            <a:cxnLst/>
            <a:rect l="l" t="t" r="r" b="b"/>
            <a:pathLst>
              <a:path w="208450" h="185289">
                <a:moveTo>
                  <a:pt x="97313" y="30833"/>
                </a:moveTo>
                <a:lnTo>
                  <a:pt x="55116" y="77734"/>
                </a:lnTo>
                <a:cubicBezTo>
                  <a:pt x="53451" y="79580"/>
                  <a:pt x="53524" y="82439"/>
                  <a:pt x="55297" y="84212"/>
                </a:cubicBezTo>
                <a:cubicBezTo>
                  <a:pt x="66335" y="95250"/>
                  <a:pt x="84248" y="95250"/>
                  <a:pt x="95286" y="84212"/>
                </a:cubicBezTo>
                <a:lnTo>
                  <a:pt x="106794" y="72704"/>
                </a:lnTo>
                <a:cubicBezTo>
                  <a:pt x="108314" y="71184"/>
                  <a:pt x="110232" y="70352"/>
                  <a:pt x="112187" y="70207"/>
                </a:cubicBezTo>
                <a:cubicBezTo>
                  <a:pt x="114647" y="69990"/>
                  <a:pt x="117181" y="70822"/>
                  <a:pt x="119063" y="72704"/>
                </a:cubicBezTo>
                <a:lnTo>
                  <a:pt x="182973" y="136071"/>
                </a:lnTo>
                <a:lnTo>
                  <a:pt x="208450" y="115805"/>
                </a:lnTo>
                <a:lnTo>
                  <a:pt x="208450" y="11581"/>
                </a:lnTo>
                <a:lnTo>
                  <a:pt x="167918" y="34742"/>
                </a:lnTo>
                <a:lnTo>
                  <a:pt x="159305" y="28988"/>
                </a:lnTo>
                <a:cubicBezTo>
                  <a:pt x="153587" y="25188"/>
                  <a:pt x="146892" y="23161"/>
                  <a:pt x="140016" y="23161"/>
                </a:cubicBezTo>
                <a:lnTo>
                  <a:pt x="114539" y="23161"/>
                </a:lnTo>
                <a:cubicBezTo>
                  <a:pt x="114141" y="23161"/>
                  <a:pt x="113706" y="23161"/>
                  <a:pt x="113308" y="23197"/>
                </a:cubicBezTo>
                <a:cubicBezTo>
                  <a:pt x="107192" y="23523"/>
                  <a:pt x="101438" y="26273"/>
                  <a:pt x="97313" y="30833"/>
                </a:cubicBezTo>
                <a:close/>
                <a:moveTo>
                  <a:pt x="42197" y="66118"/>
                </a:moveTo>
                <a:lnTo>
                  <a:pt x="80847" y="23161"/>
                </a:lnTo>
                <a:lnTo>
                  <a:pt x="66516" y="23161"/>
                </a:lnTo>
                <a:cubicBezTo>
                  <a:pt x="57288" y="23161"/>
                  <a:pt x="48457" y="26816"/>
                  <a:pt x="41943" y="33330"/>
                </a:cubicBezTo>
                <a:lnTo>
                  <a:pt x="40532" y="34742"/>
                </a:lnTo>
                <a:lnTo>
                  <a:pt x="0" y="11581"/>
                </a:lnTo>
                <a:lnTo>
                  <a:pt x="0" y="115805"/>
                </a:lnTo>
                <a:lnTo>
                  <a:pt x="56600" y="162960"/>
                </a:lnTo>
                <a:cubicBezTo>
                  <a:pt x="64923" y="169908"/>
                  <a:pt x="75418" y="173708"/>
                  <a:pt x="86239" y="173708"/>
                </a:cubicBezTo>
                <a:lnTo>
                  <a:pt x="91921" y="173708"/>
                </a:lnTo>
                <a:lnTo>
                  <a:pt x="89387" y="171175"/>
                </a:lnTo>
                <a:cubicBezTo>
                  <a:pt x="85986" y="167773"/>
                  <a:pt x="85986" y="162272"/>
                  <a:pt x="89387" y="158907"/>
                </a:cubicBezTo>
                <a:cubicBezTo>
                  <a:pt x="92789" y="155541"/>
                  <a:pt x="98290" y="155505"/>
                  <a:pt x="101655" y="158907"/>
                </a:cubicBezTo>
                <a:lnTo>
                  <a:pt x="116493" y="173744"/>
                </a:lnTo>
                <a:lnTo>
                  <a:pt x="119750" y="173744"/>
                </a:lnTo>
                <a:cubicBezTo>
                  <a:pt x="126662" y="173744"/>
                  <a:pt x="133430" y="172188"/>
                  <a:pt x="139582" y="169293"/>
                </a:cubicBezTo>
                <a:lnTo>
                  <a:pt x="129919" y="159594"/>
                </a:lnTo>
                <a:cubicBezTo>
                  <a:pt x="126517" y="156193"/>
                  <a:pt x="126517" y="150692"/>
                  <a:pt x="129919" y="147326"/>
                </a:cubicBezTo>
                <a:cubicBezTo>
                  <a:pt x="133321" y="143961"/>
                  <a:pt x="138822" y="143924"/>
                  <a:pt x="142187" y="147326"/>
                </a:cubicBezTo>
                <a:lnTo>
                  <a:pt x="153768" y="158907"/>
                </a:lnTo>
                <a:lnTo>
                  <a:pt x="160101" y="152574"/>
                </a:lnTo>
                <a:cubicBezTo>
                  <a:pt x="163322" y="149353"/>
                  <a:pt x="164263" y="144684"/>
                  <a:pt x="162851" y="140595"/>
                </a:cubicBezTo>
                <a:lnTo>
                  <a:pt x="112947" y="91088"/>
                </a:lnTo>
                <a:lnTo>
                  <a:pt x="107554" y="96480"/>
                </a:lnTo>
                <a:cubicBezTo>
                  <a:pt x="89713" y="114322"/>
                  <a:pt x="60834" y="114322"/>
                  <a:pt x="42993" y="96480"/>
                </a:cubicBezTo>
                <a:cubicBezTo>
                  <a:pt x="34669" y="88157"/>
                  <a:pt x="34344" y="74803"/>
                  <a:pt x="42197" y="66081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17" name="Text 15"/>
          <p:cNvSpPr/>
          <p:nvPr/>
        </p:nvSpPr>
        <p:spPr>
          <a:xfrm>
            <a:off x="6621989" y="1111733"/>
            <a:ext cx="5104705" cy="2594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59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Offers, Promises, Requests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6390378" y="1482310"/>
            <a:ext cx="5243672" cy="592924"/>
          </a:xfrm>
          <a:custGeom>
            <a:avLst/>
            <a:gdLst/>
            <a:ahLst/>
            <a:cxnLst/>
            <a:rect l="l" t="t" r="r" b="b"/>
            <a:pathLst>
              <a:path w="5243672" h="592924">
                <a:moveTo>
                  <a:pt x="37058" y="0"/>
                </a:moveTo>
                <a:lnTo>
                  <a:pt x="5206614" y="0"/>
                </a:lnTo>
                <a:cubicBezTo>
                  <a:pt x="5227080" y="0"/>
                  <a:pt x="5243672" y="16591"/>
                  <a:pt x="5243672" y="37058"/>
                </a:cubicBezTo>
                <a:lnTo>
                  <a:pt x="5243672" y="555866"/>
                </a:lnTo>
                <a:cubicBezTo>
                  <a:pt x="5243672" y="576333"/>
                  <a:pt x="5227080" y="592924"/>
                  <a:pt x="5206614" y="592924"/>
                </a:cubicBezTo>
                <a:lnTo>
                  <a:pt x="37058" y="592924"/>
                </a:lnTo>
                <a:cubicBezTo>
                  <a:pt x="16591" y="592924"/>
                  <a:pt x="0" y="576333"/>
                  <a:pt x="0" y="555866"/>
                </a:cubicBezTo>
                <a:lnTo>
                  <a:pt x="0" y="37058"/>
                </a:lnTo>
                <a:cubicBezTo>
                  <a:pt x="0" y="16591"/>
                  <a:pt x="16591" y="0"/>
                  <a:pt x="37058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19" name="Text 17"/>
          <p:cNvSpPr/>
          <p:nvPr/>
        </p:nvSpPr>
        <p:spPr>
          <a:xfrm>
            <a:off x="6501551" y="1593483"/>
            <a:ext cx="5086176" cy="1852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Offer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6501551" y="1778772"/>
            <a:ext cx="5086176" cy="1852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"That bag looks heavy. </a:t>
            </a: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I'll help</a:t>
            </a: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you."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6390378" y="2149350"/>
            <a:ext cx="5243672" cy="592924"/>
          </a:xfrm>
          <a:custGeom>
            <a:avLst/>
            <a:gdLst/>
            <a:ahLst/>
            <a:cxnLst/>
            <a:rect l="l" t="t" r="r" b="b"/>
            <a:pathLst>
              <a:path w="5243672" h="592924">
                <a:moveTo>
                  <a:pt x="37058" y="0"/>
                </a:moveTo>
                <a:lnTo>
                  <a:pt x="5206614" y="0"/>
                </a:lnTo>
                <a:cubicBezTo>
                  <a:pt x="5227080" y="0"/>
                  <a:pt x="5243672" y="16591"/>
                  <a:pt x="5243672" y="37058"/>
                </a:cubicBezTo>
                <a:lnTo>
                  <a:pt x="5243672" y="555866"/>
                </a:lnTo>
                <a:cubicBezTo>
                  <a:pt x="5243672" y="576333"/>
                  <a:pt x="5227080" y="592924"/>
                  <a:pt x="5206614" y="592924"/>
                </a:cubicBezTo>
                <a:lnTo>
                  <a:pt x="37058" y="592924"/>
                </a:lnTo>
                <a:cubicBezTo>
                  <a:pt x="16591" y="592924"/>
                  <a:pt x="0" y="576333"/>
                  <a:pt x="0" y="555866"/>
                </a:cubicBezTo>
                <a:lnTo>
                  <a:pt x="0" y="37058"/>
                </a:lnTo>
                <a:cubicBezTo>
                  <a:pt x="0" y="16591"/>
                  <a:pt x="16591" y="0"/>
                  <a:pt x="37058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22" name="Text 20"/>
          <p:cNvSpPr/>
          <p:nvPr/>
        </p:nvSpPr>
        <p:spPr>
          <a:xfrm>
            <a:off x="6501551" y="2260523"/>
            <a:ext cx="5086176" cy="1852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Promise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501551" y="2445812"/>
            <a:ext cx="5086176" cy="1852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"Thanks for lending me the money. </a:t>
            </a: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I'll pay</a:t>
            </a: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you back on Friday."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6390378" y="2816389"/>
            <a:ext cx="5243672" cy="592924"/>
          </a:xfrm>
          <a:custGeom>
            <a:avLst/>
            <a:gdLst/>
            <a:ahLst/>
            <a:cxnLst/>
            <a:rect l="l" t="t" r="r" b="b"/>
            <a:pathLst>
              <a:path w="5243672" h="592924">
                <a:moveTo>
                  <a:pt x="37058" y="0"/>
                </a:moveTo>
                <a:lnTo>
                  <a:pt x="5206614" y="0"/>
                </a:lnTo>
                <a:cubicBezTo>
                  <a:pt x="5227080" y="0"/>
                  <a:pt x="5243672" y="16591"/>
                  <a:pt x="5243672" y="37058"/>
                </a:cubicBezTo>
                <a:lnTo>
                  <a:pt x="5243672" y="555866"/>
                </a:lnTo>
                <a:cubicBezTo>
                  <a:pt x="5243672" y="576333"/>
                  <a:pt x="5227080" y="592924"/>
                  <a:pt x="5206614" y="592924"/>
                </a:cubicBezTo>
                <a:lnTo>
                  <a:pt x="37058" y="592924"/>
                </a:lnTo>
                <a:cubicBezTo>
                  <a:pt x="16591" y="592924"/>
                  <a:pt x="0" y="576333"/>
                  <a:pt x="0" y="555866"/>
                </a:cubicBezTo>
                <a:lnTo>
                  <a:pt x="0" y="37058"/>
                </a:lnTo>
                <a:cubicBezTo>
                  <a:pt x="0" y="16591"/>
                  <a:pt x="16591" y="0"/>
                  <a:pt x="37058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25" name="Text 23"/>
          <p:cNvSpPr/>
          <p:nvPr/>
        </p:nvSpPr>
        <p:spPr>
          <a:xfrm>
            <a:off x="6501551" y="2927562"/>
            <a:ext cx="5086176" cy="1852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Request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6501551" y="3112851"/>
            <a:ext cx="5086176" cy="1852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</a:t>
            </a: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Will you</a:t>
            </a: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please turn the music down?"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370578" y="3742833"/>
            <a:ext cx="5614249" cy="2445812"/>
          </a:xfrm>
          <a:custGeom>
            <a:avLst/>
            <a:gdLst/>
            <a:ahLst/>
            <a:cxnLst/>
            <a:rect l="l" t="t" r="r" b="b"/>
            <a:pathLst>
              <a:path w="5614249" h="2445812">
                <a:moveTo>
                  <a:pt x="74108" y="0"/>
                </a:moveTo>
                <a:lnTo>
                  <a:pt x="5540141" y="0"/>
                </a:lnTo>
                <a:cubicBezTo>
                  <a:pt x="5581070" y="0"/>
                  <a:pt x="5614249" y="33179"/>
                  <a:pt x="5614249" y="74108"/>
                </a:cubicBezTo>
                <a:lnTo>
                  <a:pt x="5614249" y="2371703"/>
                </a:lnTo>
                <a:cubicBezTo>
                  <a:pt x="5614249" y="2412632"/>
                  <a:pt x="5581070" y="2445812"/>
                  <a:pt x="5540141" y="2445812"/>
                </a:cubicBezTo>
                <a:lnTo>
                  <a:pt x="74108" y="2445812"/>
                </a:lnTo>
                <a:cubicBezTo>
                  <a:pt x="33179" y="2445812"/>
                  <a:pt x="0" y="2412632"/>
                  <a:pt x="0" y="2371703"/>
                </a:cubicBezTo>
                <a:lnTo>
                  <a:pt x="0" y="74108"/>
                </a:lnTo>
                <a:cubicBezTo>
                  <a:pt x="0" y="33207"/>
                  <a:pt x="33207" y="0"/>
                  <a:pt x="74108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7793" dist="9264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579027" y="3965179"/>
            <a:ext cx="185289" cy="185289"/>
          </a:xfrm>
          <a:custGeom>
            <a:avLst/>
            <a:gdLst/>
            <a:ahLst/>
            <a:cxnLst/>
            <a:rect l="l" t="t" r="r" b="b"/>
            <a:pathLst>
              <a:path w="185289" h="185289">
                <a:moveTo>
                  <a:pt x="43427" y="20266"/>
                </a:moveTo>
                <a:cubicBezTo>
                  <a:pt x="43427" y="9083"/>
                  <a:pt x="52511" y="0"/>
                  <a:pt x="63693" y="0"/>
                </a:cubicBezTo>
                <a:lnTo>
                  <a:pt x="72378" y="0"/>
                </a:lnTo>
                <a:cubicBezTo>
                  <a:pt x="78784" y="0"/>
                  <a:pt x="83959" y="5175"/>
                  <a:pt x="83959" y="11581"/>
                </a:cubicBezTo>
                <a:lnTo>
                  <a:pt x="83959" y="173708"/>
                </a:lnTo>
                <a:cubicBezTo>
                  <a:pt x="83959" y="180114"/>
                  <a:pt x="78784" y="185289"/>
                  <a:pt x="72378" y="185289"/>
                </a:cubicBezTo>
                <a:lnTo>
                  <a:pt x="60798" y="185289"/>
                </a:lnTo>
                <a:cubicBezTo>
                  <a:pt x="50013" y="185289"/>
                  <a:pt x="40930" y="177906"/>
                  <a:pt x="38361" y="167918"/>
                </a:cubicBezTo>
                <a:cubicBezTo>
                  <a:pt x="38107" y="167918"/>
                  <a:pt x="37890" y="167918"/>
                  <a:pt x="37637" y="167918"/>
                </a:cubicBezTo>
                <a:cubicBezTo>
                  <a:pt x="21641" y="167918"/>
                  <a:pt x="8685" y="154962"/>
                  <a:pt x="8685" y="138967"/>
                </a:cubicBezTo>
                <a:cubicBezTo>
                  <a:pt x="8685" y="132453"/>
                  <a:pt x="10857" y="126445"/>
                  <a:pt x="14476" y="121596"/>
                </a:cubicBezTo>
                <a:cubicBezTo>
                  <a:pt x="7455" y="116312"/>
                  <a:pt x="2895" y="107916"/>
                  <a:pt x="2895" y="98435"/>
                </a:cubicBezTo>
                <a:cubicBezTo>
                  <a:pt x="2895" y="87252"/>
                  <a:pt x="9264" y="77517"/>
                  <a:pt x="18529" y="72704"/>
                </a:cubicBezTo>
                <a:cubicBezTo>
                  <a:pt x="15959" y="68361"/>
                  <a:pt x="14476" y="63295"/>
                  <a:pt x="14476" y="57903"/>
                </a:cubicBezTo>
                <a:cubicBezTo>
                  <a:pt x="14476" y="41907"/>
                  <a:pt x="27431" y="28951"/>
                  <a:pt x="43427" y="28951"/>
                </a:cubicBezTo>
                <a:lnTo>
                  <a:pt x="43427" y="20266"/>
                </a:lnTo>
                <a:close/>
                <a:moveTo>
                  <a:pt x="141862" y="20266"/>
                </a:moveTo>
                <a:lnTo>
                  <a:pt x="141862" y="28951"/>
                </a:lnTo>
                <a:cubicBezTo>
                  <a:pt x="157857" y="28951"/>
                  <a:pt x="170813" y="41907"/>
                  <a:pt x="170813" y="57903"/>
                </a:cubicBezTo>
                <a:cubicBezTo>
                  <a:pt x="170813" y="63331"/>
                  <a:pt x="169329" y="68398"/>
                  <a:pt x="166760" y="72704"/>
                </a:cubicBezTo>
                <a:cubicBezTo>
                  <a:pt x="176061" y="77517"/>
                  <a:pt x="182394" y="87216"/>
                  <a:pt x="182394" y="98435"/>
                </a:cubicBezTo>
                <a:cubicBezTo>
                  <a:pt x="182394" y="107916"/>
                  <a:pt x="177834" y="116312"/>
                  <a:pt x="170813" y="121596"/>
                </a:cubicBezTo>
                <a:cubicBezTo>
                  <a:pt x="174432" y="126445"/>
                  <a:pt x="176603" y="132453"/>
                  <a:pt x="176603" y="138967"/>
                </a:cubicBezTo>
                <a:cubicBezTo>
                  <a:pt x="176603" y="154962"/>
                  <a:pt x="163648" y="167918"/>
                  <a:pt x="147652" y="167918"/>
                </a:cubicBezTo>
                <a:cubicBezTo>
                  <a:pt x="147399" y="167918"/>
                  <a:pt x="147182" y="167918"/>
                  <a:pt x="146928" y="167918"/>
                </a:cubicBezTo>
                <a:cubicBezTo>
                  <a:pt x="144359" y="177906"/>
                  <a:pt x="135275" y="185289"/>
                  <a:pt x="124491" y="185289"/>
                </a:cubicBezTo>
                <a:lnTo>
                  <a:pt x="112910" y="185289"/>
                </a:lnTo>
                <a:cubicBezTo>
                  <a:pt x="106505" y="185289"/>
                  <a:pt x="101330" y="180114"/>
                  <a:pt x="101330" y="173708"/>
                </a:cubicBezTo>
                <a:lnTo>
                  <a:pt x="101330" y="11581"/>
                </a:lnTo>
                <a:cubicBezTo>
                  <a:pt x="101330" y="5175"/>
                  <a:pt x="106505" y="0"/>
                  <a:pt x="112910" y="0"/>
                </a:cubicBezTo>
                <a:lnTo>
                  <a:pt x="121596" y="0"/>
                </a:lnTo>
                <a:cubicBezTo>
                  <a:pt x="132778" y="0"/>
                  <a:pt x="141862" y="9083"/>
                  <a:pt x="141862" y="20266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29" name="Text 27"/>
          <p:cNvSpPr/>
          <p:nvPr/>
        </p:nvSpPr>
        <p:spPr>
          <a:xfrm>
            <a:off x="787477" y="3928122"/>
            <a:ext cx="5104705" cy="2594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59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Predictions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555866" y="4298699"/>
            <a:ext cx="5317787" cy="2223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67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What you </a:t>
            </a:r>
            <a:r>
              <a:rPr lang="en-US" sz="1167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think/believe</a:t>
            </a:r>
            <a:r>
              <a:rPr lang="en-US" sz="1167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about the future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555866" y="4632219"/>
            <a:ext cx="5243672" cy="407635"/>
          </a:xfrm>
          <a:custGeom>
            <a:avLst/>
            <a:gdLst/>
            <a:ahLst/>
            <a:cxnLst/>
            <a:rect l="l" t="t" r="r" b="b"/>
            <a:pathLst>
              <a:path w="5243672" h="407635">
                <a:moveTo>
                  <a:pt x="37058" y="0"/>
                </a:moveTo>
                <a:lnTo>
                  <a:pt x="5206614" y="0"/>
                </a:lnTo>
                <a:cubicBezTo>
                  <a:pt x="5227080" y="0"/>
                  <a:pt x="5243672" y="16591"/>
                  <a:pt x="5243672" y="37058"/>
                </a:cubicBezTo>
                <a:lnTo>
                  <a:pt x="5243672" y="370577"/>
                </a:lnTo>
                <a:cubicBezTo>
                  <a:pt x="5243672" y="391044"/>
                  <a:pt x="5227080" y="407635"/>
                  <a:pt x="5206614" y="407635"/>
                </a:cubicBezTo>
                <a:lnTo>
                  <a:pt x="37058" y="407635"/>
                </a:lnTo>
                <a:cubicBezTo>
                  <a:pt x="16591" y="407635"/>
                  <a:pt x="0" y="391044"/>
                  <a:pt x="0" y="370577"/>
                </a:cubicBezTo>
                <a:lnTo>
                  <a:pt x="0" y="37058"/>
                </a:lnTo>
                <a:cubicBezTo>
                  <a:pt x="0" y="16605"/>
                  <a:pt x="16605" y="0"/>
                  <a:pt x="37058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32" name="Text 30"/>
          <p:cNvSpPr/>
          <p:nvPr/>
        </p:nvSpPr>
        <p:spPr>
          <a:xfrm>
            <a:off x="667040" y="4743392"/>
            <a:ext cx="5086176" cy="1852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</a:t>
            </a: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 think</a:t>
            </a: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James </a:t>
            </a: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will go</a:t>
            </a: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to the party."</a:t>
            </a:r>
            <a:endParaRPr lang="en-US" sz="1600" dirty="0"/>
          </a:p>
        </p:txBody>
      </p:sp>
      <p:sp>
        <p:nvSpPr>
          <p:cNvPr id="33" name="Shape 31"/>
          <p:cNvSpPr/>
          <p:nvPr/>
        </p:nvSpPr>
        <p:spPr>
          <a:xfrm>
            <a:off x="555866" y="5113970"/>
            <a:ext cx="5243672" cy="407635"/>
          </a:xfrm>
          <a:custGeom>
            <a:avLst/>
            <a:gdLst/>
            <a:ahLst/>
            <a:cxnLst/>
            <a:rect l="l" t="t" r="r" b="b"/>
            <a:pathLst>
              <a:path w="5243672" h="407635">
                <a:moveTo>
                  <a:pt x="37058" y="0"/>
                </a:moveTo>
                <a:lnTo>
                  <a:pt x="5206614" y="0"/>
                </a:lnTo>
                <a:cubicBezTo>
                  <a:pt x="5227080" y="0"/>
                  <a:pt x="5243672" y="16591"/>
                  <a:pt x="5243672" y="37058"/>
                </a:cubicBezTo>
                <a:lnTo>
                  <a:pt x="5243672" y="370577"/>
                </a:lnTo>
                <a:cubicBezTo>
                  <a:pt x="5243672" y="391044"/>
                  <a:pt x="5227080" y="407635"/>
                  <a:pt x="5206614" y="407635"/>
                </a:cubicBezTo>
                <a:lnTo>
                  <a:pt x="37058" y="407635"/>
                </a:lnTo>
                <a:cubicBezTo>
                  <a:pt x="16591" y="407635"/>
                  <a:pt x="0" y="391044"/>
                  <a:pt x="0" y="370577"/>
                </a:cubicBezTo>
                <a:lnTo>
                  <a:pt x="0" y="37058"/>
                </a:lnTo>
                <a:cubicBezTo>
                  <a:pt x="0" y="16605"/>
                  <a:pt x="16605" y="0"/>
                  <a:pt x="37058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34" name="Text 32"/>
          <p:cNvSpPr/>
          <p:nvPr/>
        </p:nvSpPr>
        <p:spPr>
          <a:xfrm>
            <a:off x="667040" y="5225143"/>
            <a:ext cx="5086176" cy="1852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</a:t>
            </a: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 don't think</a:t>
            </a: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it </a:t>
            </a: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will rain</a:t>
            </a: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."</a:t>
            </a:r>
            <a:endParaRPr lang="en-US" sz="1600" dirty="0"/>
          </a:p>
        </p:txBody>
      </p:sp>
      <p:sp>
        <p:nvSpPr>
          <p:cNvPr id="35" name="Shape 33"/>
          <p:cNvSpPr/>
          <p:nvPr/>
        </p:nvSpPr>
        <p:spPr>
          <a:xfrm>
            <a:off x="555866" y="5595720"/>
            <a:ext cx="5243672" cy="407635"/>
          </a:xfrm>
          <a:custGeom>
            <a:avLst/>
            <a:gdLst/>
            <a:ahLst/>
            <a:cxnLst/>
            <a:rect l="l" t="t" r="r" b="b"/>
            <a:pathLst>
              <a:path w="5243672" h="407635">
                <a:moveTo>
                  <a:pt x="37058" y="0"/>
                </a:moveTo>
                <a:lnTo>
                  <a:pt x="5206614" y="0"/>
                </a:lnTo>
                <a:cubicBezTo>
                  <a:pt x="5227080" y="0"/>
                  <a:pt x="5243672" y="16591"/>
                  <a:pt x="5243672" y="37058"/>
                </a:cubicBezTo>
                <a:lnTo>
                  <a:pt x="5243672" y="370577"/>
                </a:lnTo>
                <a:cubicBezTo>
                  <a:pt x="5243672" y="391044"/>
                  <a:pt x="5227080" y="407635"/>
                  <a:pt x="5206614" y="407635"/>
                </a:cubicBezTo>
                <a:lnTo>
                  <a:pt x="37058" y="407635"/>
                </a:lnTo>
                <a:cubicBezTo>
                  <a:pt x="16591" y="407635"/>
                  <a:pt x="0" y="391044"/>
                  <a:pt x="0" y="370577"/>
                </a:cubicBezTo>
                <a:lnTo>
                  <a:pt x="0" y="37058"/>
                </a:lnTo>
                <a:cubicBezTo>
                  <a:pt x="0" y="16605"/>
                  <a:pt x="16605" y="0"/>
                  <a:pt x="37058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36" name="Text 34"/>
          <p:cNvSpPr/>
          <p:nvPr/>
        </p:nvSpPr>
        <p:spPr>
          <a:xfrm>
            <a:off x="667040" y="5706894"/>
            <a:ext cx="5086176" cy="1852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</a:t>
            </a: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I'm sure</a:t>
            </a: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you </a:t>
            </a: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'll pass</a:t>
            </a: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the exam."</a:t>
            </a:r>
            <a:endParaRPr lang="en-US" sz="1600" dirty="0"/>
          </a:p>
        </p:txBody>
      </p:sp>
      <p:sp>
        <p:nvSpPr>
          <p:cNvPr id="37" name="Shape 35"/>
          <p:cNvSpPr/>
          <p:nvPr/>
        </p:nvSpPr>
        <p:spPr>
          <a:xfrm>
            <a:off x="6205089" y="3742833"/>
            <a:ext cx="5614249" cy="2445812"/>
          </a:xfrm>
          <a:custGeom>
            <a:avLst/>
            <a:gdLst/>
            <a:ahLst/>
            <a:cxnLst/>
            <a:rect l="l" t="t" r="r" b="b"/>
            <a:pathLst>
              <a:path w="5614249" h="2445812">
                <a:moveTo>
                  <a:pt x="74108" y="0"/>
                </a:moveTo>
                <a:lnTo>
                  <a:pt x="5540141" y="0"/>
                </a:lnTo>
                <a:cubicBezTo>
                  <a:pt x="5581070" y="0"/>
                  <a:pt x="5614249" y="33179"/>
                  <a:pt x="5614249" y="74108"/>
                </a:cubicBezTo>
                <a:lnTo>
                  <a:pt x="5614249" y="2371703"/>
                </a:lnTo>
                <a:cubicBezTo>
                  <a:pt x="5614249" y="2412632"/>
                  <a:pt x="5581070" y="2445812"/>
                  <a:pt x="5540141" y="2445812"/>
                </a:cubicBezTo>
                <a:lnTo>
                  <a:pt x="74108" y="2445812"/>
                </a:lnTo>
                <a:cubicBezTo>
                  <a:pt x="33179" y="2445812"/>
                  <a:pt x="0" y="2412632"/>
                  <a:pt x="0" y="2371703"/>
                </a:cubicBezTo>
                <a:lnTo>
                  <a:pt x="0" y="74108"/>
                </a:lnTo>
                <a:cubicBezTo>
                  <a:pt x="0" y="33207"/>
                  <a:pt x="33207" y="0"/>
                  <a:pt x="74108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7793" dist="9264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6413539" y="3965179"/>
            <a:ext cx="185289" cy="185289"/>
          </a:xfrm>
          <a:custGeom>
            <a:avLst/>
            <a:gdLst/>
            <a:ahLst/>
            <a:cxnLst/>
            <a:rect l="l" t="t" r="r" b="b"/>
            <a:pathLst>
              <a:path w="185289" h="185289">
                <a:moveTo>
                  <a:pt x="92644" y="185289"/>
                </a:moveTo>
                <a:cubicBezTo>
                  <a:pt x="143776" y="185289"/>
                  <a:pt x="185289" y="143776"/>
                  <a:pt x="185289" y="92644"/>
                </a:cubicBezTo>
                <a:cubicBezTo>
                  <a:pt x="185289" y="41513"/>
                  <a:pt x="143776" y="0"/>
                  <a:pt x="92644" y="0"/>
                </a:cubicBezTo>
                <a:cubicBezTo>
                  <a:pt x="41513" y="0"/>
                  <a:pt x="0" y="41513"/>
                  <a:pt x="0" y="92644"/>
                </a:cubicBezTo>
                <a:cubicBezTo>
                  <a:pt x="0" y="143776"/>
                  <a:pt x="41513" y="185289"/>
                  <a:pt x="92644" y="185289"/>
                </a:cubicBezTo>
                <a:close/>
                <a:moveTo>
                  <a:pt x="92644" y="63693"/>
                </a:moveTo>
                <a:cubicBezTo>
                  <a:pt x="86239" y="63693"/>
                  <a:pt x="81064" y="68868"/>
                  <a:pt x="81064" y="75274"/>
                </a:cubicBezTo>
                <a:cubicBezTo>
                  <a:pt x="81064" y="80087"/>
                  <a:pt x="77192" y="83959"/>
                  <a:pt x="72378" y="83959"/>
                </a:cubicBezTo>
                <a:cubicBezTo>
                  <a:pt x="67565" y="83959"/>
                  <a:pt x="63693" y="80087"/>
                  <a:pt x="63693" y="75274"/>
                </a:cubicBezTo>
                <a:cubicBezTo>
                  <a:pt x="63693" y="59278"/>
                  <a:pt x="76649" y="46322"/>
                  <a:pt x="92644" y="46322"/>
                </a:cubicBezTo>
                <a:cubicBezTo>
                  <a:pt x="108640" y="46322"/>
                  <a:pt x="121596" y="59278"/>
                  <a:pt x="121596" y="75274"/>
                </a:cubicBezTo>
                <a:cubicBezTo>
                  <a:pt x="121596" y="92355"/>
                  <a:pt x="108568" y="99593"/>
                  <a:pt x="101330" y="102235"/>
                </a:cubicBezTo>
                <a:lnTo>
                  <a:pt x="101330" y="103610"/>
                </a:lnTo>
                <a:cubicBezTo>
                  <a:pt x="101330" y="108423"/>
                  <a:pt x="97458" y="112295"/>
                  <a:pt x="92644" y="112295"/>
                </a:cubicBezTo>
                <a:cubicBezTo>
                  <a:pt x="87831" y="112295"/>
                  <a:pt x="83959" y="108423"/>
                  <a:pt x="83959" y="103610"/>
                </a:cubicBezTo>
                <a:lnTo>
                  <a:pt x="83959" y="100678"/>
                </a:lnTo>
                <a:cubicBezTo>
                  <a:pt x="83959" y="93260"/>
                  <a:pt x="89315" y="87940"/>
                  <a:pt x="94852" y="86130"/>
                </a:cubicBezTo>
                <a:cubicBezTo>
                  <a:pt x="97168" y="85370"/>
                  <a:pt x="99629" y="84140"/>
                  <a:pt x="101438" y="82403"/>
                </a:cubicBezTo>
                <a:cubicBezTo>
                  <a:pt x="102994" y="80883"/>
                  <a:pt x="104225" y="78784"/>
                  <a:pt x="104225" y="75310"/>
                </a:cubicBezTo>
                <a:cubicBezTo>
                  <a:pt x="104225" y="68904"/>
                  <a:pt x="99050" y="63729"/>
                  <a:pt x="92644" y="63729"/>
                </a:cubicBezTo>
                <a:close/>
                <a:moveTo>
                  <a:pt x="81064" y="133176"/>
                </a:moveTo>
                <a:cubicBezTo>
                  <a:pt x="81064" y="126785"/>
                  <a:pt x="86253" y="121596"/>
                  <a:pt x="92644" y="121596"/>
                </a:cubicBezTo>
                <a:cubicBezTo>
                  <a:pt x="99036" y="121596"/>
                  <a:pt x="104225" y="126785"/>
                  <a:pt x="104225" y="133176"/>
                </a:cubicBezTo>
                <a:cubicBezTo>
                  <a:pt x="104225" y="139568"/>
                  <a:pt x="99036" y="144757"/>
                  <a:pt x="92644" y="144757"/>
                </a:cubicBezTo>
                <a:cubicBezTo>
                  <a:pt x="86253" y="144757"/>
                  <a:pt x="81064" y="139568"/>
                  <a:pt x="81064" y="133176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39" name="Text 37"/>
          <p:cNvSpPr/>
          <p:nvPr/>
        </p:nvSpPr>
        <p:spPr>
          <a:xfrm>
            <a:off x="6621989" y="3928122"/>
            <a:ext cx="5104705" cy="2594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59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Shall</a:t>
            </a:r>
            <a:endParaRPr lang="en-US" sz="1600" dirty="0"/>
          </a:p>
        </p:txBody>
      </p:sp>
      <p:sp>
        <p:nvSpPr>
          <p:cNvPr id="40" name="Text 38"/>
          <p:cNvSpPr/>
          <p:nvPr/>
        </p:nvSpPr>
        <p:spPr>
          <a:xfrm>
            <a:off x="6390378" y="4298699"/>
            <a:ext cx="5317787" cy="2223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67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Mostly with </a:t>
            </a:r>
            <a:r>
              <a:rPr lang="en-US" sz="1167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</a:t>
            </a:r>
            <a:r>
              <a:rPr lang="en-US" sz="1167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and </a:t>
            </a:r>
            <a:r>
              <a:rPr lang="en-US" sz="1167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we</a:t>
            </a:r>
            <a:r>
              <a:rPr lang="en-US" sz="1167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for suggestions</a:t>
            </a:r>
            <a:endParaRPr lang="en-US" sz="1600" dirty="0"/>
          </a:p>
        </p:txBody>
      </p:sp>
      <p:sp>
        <p:nvSpPr>
          <p:cNvPr id="41" name="Shape 39"/>
          <p:cNvSpPr/>
          <p:nvPr/>
        </p:nvSpPr>
        <p:spPr>
          <a:xfrm>
            <a:off x="6390378" y="4632219"/>
            <a:ext cx="5243672" cy="407635"/>
          </a:xfrm>
          <a:custGeom>
            <a:avLst/>
            <a:gdLst/>
            <a:ahLst/>
            <a:cxnLst/>
            <a:rect l="l" t="t" r="r" b="b"/>
            <a:pathLst>
              <a:path w="5243672" h="407635">
                <a:moveTo>
                  <a:pt x="37058" y="0"/>
                </a:moveTo>
                <a:lnTo>
                  <a:pt x="5206614" y="0"/>
                </a:lnTo>
                <a:cubicBezTo>
                  <a:pt x="5227080" y="0"/>
                  <a:pt x="5243672" y="16591"/>
                  <a:pt x="5243672" y="37058"/>
                </a:cubicBezTo>
                <a:lnTo>
                  <a:pt x="5243672" y="370577"/>
                </a:lnTo>
                <a:cubicBezTo>
                  <a:pt x="5243672" y="391044"/>
                  <a:pt x="5227080" y="407635"/>
                  <a:pt x="5206614" y="407635"/>
                </a:cubicBezTo>
                <a:lnTo>
                  <a:pt x="37058" y="407635"/>
                </a:lnTo>
                <a:cubicBezTo>
                  <a:pt x="16591" y="407635"/>
                  <a:pt x="0" y="391044"/>
                  <a:pt x="0" y="370577"/>
                </a:cubicBezTo>
                <a:lnTo>
                  <a:pt x="0" y="37058"/>
                </a:lnTo>
                <a:cubicBezTo>
                  <a:pt x="0" y="16605"/>
                  <a:pt x="16605" y="0"/>
                  <a:pt x="37058" y="0"/>
                </a:cubicBezTo>
                <a:close/>
              </a:path>
            </a:pathLst>
          </a:custGeom>
          <a:solidFill>
            <a:srgbClr val="F39C12"/>
          </a:solidFill>
          <a:ln/>
        </p:spPr>
      </p:sp>
      <p:sp>
        <p:nvSpPr>
          <p:cNvPr id="42" name="Text 40"/>
          <p:cNvSpPr/>
          <p:nvPr/>
        </p:nvSpPr>
        <p:spPr>
          <a:xfrm>
            <a:off x="6501551" y="4743392"/>
            <a:ext cx="5086176" cy="1852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</a:t>
            </a: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Shall I open</a:t>
            </a: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the window?" </a:t>
            </a:r>
            <a:r>
              <a:rPr lang="en-US" sz="875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(Do you want me to?)</a:t>
            </a:r>
            <a:endParaRPr lang="en-US" sz="1600" dirty="0"/>
          </a:p>
        </p:txBody>
      </p:sp>
      <p:sp>
        <p:nvSpPr>
          <p:cNvPr id="43" name="Shape 41"/>
          <p:cNvSpPr/>
          <p:nvPr/>
        </p:nvSpPr>
        <p:spPr>
          <a:xfrm>
            <a:off x="6390378" y="5113970"/>
            <a:ext cx="5243672" cy="407635"/>
          </a:xfrm>
          <a:custGeom>
            <a:avLst/>
            <a:gdLst/>
            <a:ahLst/>
            <a:cxnLst/>
            <a:rect l="l" t="t" r="r" b="b"/>
            <a:pathLst>
              <a:path w="5243672" h="407635">
                <a:moveTo>
                  <a:pt x="37058" y="0"/>
                </a:moveTo>
                <a:lnTo>
                  <a:pt x="5206614" y="0"/>
                </a:lnTo>
                <a:cubicBezTo>
                  <a:pt x="5227080" y="0"/>
                  <a:pt x="5243672" y="16591"/>
                  <a:pt x="5243672" y="37058"/>
                </a:cubicBezTo>
                <a:lnTo>
                  <a:pt x="5243672" y="370577"/>
                </a:lnTo>
                <a:cubicBezTo>
                  <a:pt x="5243672" y="391044"/>
                  <a:pt x="5227080" y="407635"/>
                  <a:pt x="5206614" y="407635"/>
                </a:cubicBezTo>
                <a:lnTo>
                  <a:pt x="37058" y="407635"/>
                </a:lnTo>
                <a:cubicBezTo>
                  <a:pt x="16591" y="407635"/>
                  <a:pt x="0" y="391044"/>
                  <a:pt x="0" y="370577"/>
                </a:cubicBezTo>
                <a:lnTo>
                  <a:pt x="0" y="37058"/>
                </a:lnTo>
                <a:cubicBezTo>
                  <a:pt x="0" y="16605"/>
                  <a:pt x="16605" y="0"/>
                  <a:pt x="37058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44" name="Text 42"/>
          <p:cNvSpPr/>
          <p:nvPr/>
        </p:nvSpPr>
        <p:spPr>
          <a:xfrm>
            <a:off x="6501551" y="5225143"/>
            <a:ext cx="5086176" cy="1852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</a:t>
            </a: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Shall we go</a:t>
            </a: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?" </a:t>
            </a:r>
            <a:r>
              <a:rPr lang="en-US" sz="875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(Suggestion)</a:t>
            </a:r>
            <a:endParaRPr lang="en-US" sz="1600" dirty="0"/>
          </a:p>
        </p:txBody>
      </p:sp>
      <p:sp>
        <p:nvSpPr>
          <p:cNvPr id="45" name="Shape 43"/>
          <p:cNvSpPr/>
          <p:nvPr/>
        </p:nvSpPr>
        <p:spPr>
          <a:xfrm>
            <a:off x="6390378" y="5595720"/>
            <a:ext cx="5243672" cy="407635"/>
          </a:xfrm>
          <a:custGeom>
            <a:avLst/>
            <a:gdLst/>
            <a:ahLst/>
            <a:cxnLst/>
            <a:rect l="l" t="t" r="r" b="b"/>
            <a:pathLst>
              <a:path w="5243672" h="407635">
                <a:moveTo>
                  <a:pt x="37058" y="0"/>
                </a:moveTo>
                <a:lnTo>
                  <a:pt x="5206614" y="0"/>
                </a:lnTo>
                <a:cubicBezTo>
                  <a:pt x="5227080" y="0"/>
                  <a:pt x="5243672" y="16591"/>
                  <a:pt x="5243672" y="37058"/>
                </a:cubicBezTo>
                <a:lnTo>
                  <a:pt x="5243672" y="370577"/>
                </a:lnTo>
                <a:cubicBezTo>
                  <a:pt x="5243672" y="391044"/>
                  <a:pt x="5227080" y="407635"/>
                  <a:pt x="5206614" y="407635"/>
                </a:cubicBezTo>
                <a:lnTo>
                  <a:pt x="37058" y="407635"/>
                </a:lnTo>
                <a:cubicBezTo>
                  <a:pt x="16591" y="407635"/>
                  <a:pt x="0" y="391044"/>
                  <a:pt x="0" y="370577"/>
                </a:cubicBezTo>
                <a:lnTo>
                  <a:pt x="0" y="37058"/>
                </a:lnTo>
                <a:cubicBezTo>
                  <a:pt x="0" y="16605"/>
                  <a:pt x="16605" y="0"/>
                  <a:pt x="37058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46" name="Text 44"/>
          <p:cNvSpPr/>
          <p:nvPr/>
        </p:nvSpPr>
        <p:spPr>
          <a:xfrm>
            <a:off x="6501551" y="5706894"/>
            <a:ext cx="5086176" cy="1852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"Where </a:t>
            </a:r>
            <a:r>
              <a:rPr lang="en-US" sz="1021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shall we have</a:t>
            </a:r>
            <a:r>
              <a:rPr lang="en-US" sz="102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lunch?"</a:t>
            </a:r>
            <a:endParaRPr lang="en-US" sz="1600" dirty="0"/>
          </a:p>
        </p:txBody>
      </p:sp>
      <p:sp>
        <p:nvSpPr>
          <p:cNvPr id="47" name="Shape 45"/>
          <p:cNvSpPr/>
          <p:nvPr/>
        </p:nvSpPr>
        <p:spPr>
          <a:xfrm>
            <a:off x="389106" y="6336875"/>
            <a:ext cx="11432316" cy="518809"/>
          </a:xfrm>
          <a:custGeom>
            <a:avLst/>
            <a:gdLst/>
            <a:ahLst/>
            <a:cxnLst/>
            <a:rect l="l" t="t" r="r" b="b"/>
            <a:pathLst>
              <a:path w="11432316" h="518809">
                <a:moveTo>
                  <a:pt x="37058" y="0"/>
                </a:moveTo>
                <a:lnTo>
                  <a:pt x="11358199" y="0"/>
                </a:lnTo>
                <a:cubicBezTo>
                  <a:pt x="11399133" y="0"/>
                  <a:pt x="11432316" y="33183"/>
                  <a:pt x="11432316" y="74117"/>
                </a:cubicBezTo>
                <a:lnTo>
                  <a:pt x="11432316" y="444692"/>
                </a:lnTo>
                <a:cubicBezTo>
                  <a:pt x="11432316" y="485625"/>
                  <a:pt x="11399133" y="518809"/>
                  <a:pt x="11358199" y="518809"/>
                </a:cubicBezTo>
                <a:lnTo>
                  <a:pt x="37058" y="518809"/>
                </a:lnTo>
                <a:cubicBezTo>
                  <a:pt x="16591" y="518809"/>
                  <a:pt x="0" y="502217"/>
                  <a:pt x="0" y="481751"/>
                </a:cubicBezTo>
                <a:lnTo>
                  <a:pt x="0" y="37058"/>
                </a:lnTo>
                <a:cubicBezTo>
                  <a:pt x="0" y="16591"/>
                  <a:pt x="16591" y="0"/>
                  <a:pt x="37058" y="0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48" name="Shape 46"/>
          <p:cNvSpPr/>
          <p:nvPr/>
        </p:nvSpPr>
        <p:spPr>
          <a:xfrm>
            <a:off x="389106" y="6336875"/>
            <a:ext cx="37058" cy="518809"/>
          </a:xfrm>
          <a:custGeom>
            <a:avLst/>
            <a:gdLst/>
            <a:ahLst/>
            <a:cxnLst/>
            <a:rect l="l" t="t" r="r" b="b"/>
            <a:pathLst>
              <a:path w="37058" h="518809">
                <a:moveTo>
                  <a:pt x="37058" y="0"/>
                </a:moveTo>
                <a:lnTo>
                  <a:pt x="37058" y="0"/>
                </a:lnTo>
                <a:lnTo>
                  <a:pt x="37058" y="518809"/>
                </a:lnTo>
                <a:lnTo>
                  <a:pt x="37058" y="518809"/>
                </a:lnTo>
                <a:cubicBezTo>
                  <a:pt x="16591" y="518809"/>
                  <a:pt x="0" y="502217"/>
                  <a:pt x="0" y="481751"/>
                </a:cubicBezTo>
                <a:lnTo>
                  <a:pt x="0" y="37058"/>
                </a:lnTo>
                <a:cubicBezTo>
                  <a:pt x="0" y="16591"/>
                  <a:pt x="16591" y="0"/>
                  <a:pt x="37058" y="0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49" name="Text 47"/>
          <p:cNvSpPr/>
          <p:nvPr/>
        </p:nvSpPr>
        <p:spPr>
          <a:xfrm>
            <a:off x="555866" y="6485106"/>
            <a:ext cx="11191441" cy="2223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67" b="1" dirty="0">
                <a:solidFill>
                  <a:srgbClr val="E67E22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Compare:</a:t>
            </a:r>
            <a:r>
              <a:rPr lang="en-US" sz="1167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Shall I...</a:t>
            </a:r>
            <a:r>
              <a:rPr lang="en-US" sz="1167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(Do you want me to?) vs </a:t>
            </a:r>
            <a:r>
              <a:rPr lang="en-US" sz="1167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Will you...</a:t>
            </a:r>
            <a:r>
              <a:rPr lang="en-US" sz="1167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(I want you to)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81000" y="400050"/>
            <a:ext cx="771525" cy="342900"/>
          </a:xfrm>
          <a:custGeom>
            <a:avLst/>
            <a:gdLst/>
            <a:ahLst/>
            <a:cxnLst/>
            <a:rect l="l" t="t" r="r" b="b"/>
            <a:pathLst>
              <a:path w="771525" h="342900">
                <a:moveTo>
                  <a:pt x="38100" y="0"/>
                </a:moveTo>
                <a:lnTo>
                  <a:pt x="733425" y="0"/>
                </a:lnTo>
                <a:cubicBezTo>
                  <a:pt x="754467" y="0"/>
                  <a:pt x="771525" y="17058"/>
                  <a:pt x="771525" y="38100"/>
                </a:cubicBezTo>
                <a:lnTo>
                  <a:pt x="771525" y="304800"/>
                </a:lnTo>
                <a:cubicBezTo>
                  <a:pt x="771525" y="325828"/>
                  <a:pt x="754453" y="342900"/>
                  <a:pt x="733425" y="342900"/>
                </a:cubicBezTo>
                <a:lnTo>
                  <a:pt x="38100" y="342900"/>
                </a:lnTo>
                <a:cubicBezTo>
                  <a:pt x="17058" y="342900"/>
                  <a:pt x="0" y="325842"/>
                  <a:pt x="0" y="3048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39C12"/>
          </a:solidFill>
          <a:ln/>
        </p:spPr>
      </p:sp>
      <p:sp>
        <p:nvSpPr>
          <p:cNvPr id="3" name="Text 1"/>
          <p:cNvSpPr/>
          <p:nvPr/>
        </p:nvSpPr>
        <p:spPr>
          <a:xfrm>
            <a:off x="381000" y="400050"/>
            <a:ext cx="838200" cy="342900"/>
          </a:xfrm>
          <a:prstGeom prst="rect">
            <a:avLst/>
          </a:prstGeom>
          <a:noFill/>
          <a:ln/>
        </p:spPr>
        <p:txBody>
          <a:bodyPr wrap="square" lIns="152400" tIns="76200" rIns="152400" bIns="7620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UNIT 23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1303258" y="381000"/>
            <a:ext cx="2505075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27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Will vs Going to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381000" y="952500"/>
            <a:ext cx="11430000" cy="2171700"/>
          </a:xfrm>
          <a:custGeom>
            <a:avLst/>
            <a:gdLst/>
            <a:ahLst/>
            <a:cxnLst/>
            <a:rect l="l" t="t" r="r" b="b"/>
            <a:pathLst>
              <a:path w="11430000" h="2171700">
                <a:moveTo>
                  <a:pt x="76205" y="0"/>
                </a:moveTo>
                <a:lnTo>
                  <a:pt x="11353795" y="0"/>
                </a:lnTo>
                <a:cubicBezTo>
                  <a:pt x="11395882" y="0"/>
                  <a:pt x="11430000" y="34118"/>
                  <a:pt x="11430000" y="76205"/>
                </a:cubicBezTo>
                <a:lnTo>
                  <a:pt x="11430000" y="2095495"/>
                </a:lnTo>
                <a:cubicBezTo>
                  <a:pt x="11430000" y="2137582"/>
                  <a:pt x="11395882" y="2171700"/>
                  <a:pt x="11353795" y="2171700"/>
                </a:cubicBezTo>
                <a:lnTo>
                  <a:pt x="76205" y="2171700"/>
                </a:lnTo>
                <a:cubicBezTo>
                  <a:pt x="34118" y="2171700"/>
                  <a:pt x="0" y="2137582"/>
                  <a:pt x="0" y="2095495"/>
                </a:cubicBezTo>
                <a:lnTo>
                  <a:pt x="0" y="76205"/>
                </a:lnTo>
                <a:cubicBezTo>
                  <a:pt x="0" y="34146"/>
                  <a:pt x="34146" y="0"/>
                  <a:pt x="76205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8575" dist="9525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95313" y="1181100"/>
            <a:ext cx="190500" cy="190500"/>
          </a:xfrm>
          <a:custGeom>
            <a:avLst/>
            <a:gdLst/>
            <a:ahLst/>
            <a:cxnLst/>
            <a:rect l="l" t="t" r="r" b="b"/>
            <a:pathLst>
              <a:path w="190500" h="190500">
                <a:moveTo>
                  <a:pt x="187003" y="56034"/>
                </a:moveTo>
                <a:lnTo>
                  <a:pt x="151284" y="91753"/>
                </a:lnTo>
                <a:cubicBezTo>
                  <a:pt x="147861" y="95176"/>
                  <a:pt x="142763" y="96180"/>
                  <a:pt x="138299" y="94320"/>
                </a:cubicBezTo>
                <a:cubicBezTo>
                  <a:pt x="133834" y="92459"/>
                  <a:pt x="130969" y="88143"/>
                  <a:pt x="130969" y="83344"/>
                </a:cubicBezTo>
                <a:lnTo>
                  <a:pt x="130969" y="59531"/>
                </a:lnTo>
                <a:lnTo>
                  <a:pt x="11906" y="59531"/>
                </a:lnTo>
                <a:cubicBezTo>
                  <a:pt x="5321" y="59531"/>
                  <a:pt x="0" y="54211"/>
                  <a:pt x="0" y="47625"/>
                </a:cubicBezTo>
                <a:cubicBezTo>
                  <a:pt x="0" y="41039"/>
                  <a:pt x="5321" y="35719"/>
                  <a:pt x="11906" y="35719"/>
                </a:cubicBezTo>
                <a:lnTo>
                  <a:pt x="130969" y="35719"/>
                </a:lnTo>
                <a:lnTo>
                  <a:pt x="130969" y="11906"/>
                </a:lnTo>
                <a:cubicBezTo>
                  <a:pt x="130969" y="7107"/>
                  <a:pt x="133871" y="2753"/>
                  <a:pt x="138336" y="893"/>
                </a:cubicBezTo>
                <a:cubicBezTo>
                  <a:pt x="142801" y="-967"/>
                  <a:pt x="147898" y="74"/>
                  <a:pt x="151321" y="3460"/>
                </a:cubicBezTo>
                <a:lnTo>
                  <a:pt x="187040" y="39179"/>
                </a:lnTo>
                <a:cubicBezTo>
                  <a:pt x="191691" y="43830"/>
                  <a:pt x="191691" y="51383"/>
                  <a:pt x="187040" y="56034"/>
                </a:cubicBezTo>
                <a:close/>
                <a:moveTo>
                  <a:pt x="39179" y="187003"/>
                </a:moveTo>
                <a:lnTo>
                  <a:pt x="3460" y="151284"/>
                </a:lnTo>
                <a:cubicBezTo>
                  <a:pt x="-1191" y="146633"/>
                  <a:pt x="-1191" y="139080"/>
                  <a:pt x="3460" y="134429"/>
                </a:cubicBezTo>
                <a:lnTo>
                  <a:pt x="39179" y="98710"/>
                </a:lnTo>
                <a:cubicBezTo>
                  <a:pt x="42602" y="95287"/>
                  <a:pt x="47699" y="94283"/>
                  <a:pt x="52164" y="96143"/>
                </a:cubicBezTo>
                <a:cubicBezTo>
                  <a:pt x="56629" y="98003"/>
                  <a:pt x="59531" y="102357"/>
                  <a:pt x="59531" y="107156"/>
                </a:cubicBezTo>
                <a:lnTo>
                  <a:pt x="59531" y="130969"/>
                </a:lnTo>
                <a:lnTo>
                  <a:pt x="178594" y="130969"/>
                </a:lnTo>
                <a:cubicBezTo>
                  <a:pt x="185179" y="130969"/>
                  <a:pt x="190500" y="136289"/>
                  <a:pt x="190500" y="142875"/>
                </a:cubicBezTo>
                <a:cubicBezTo>
                  <a:pt x="190500" y="149461"/>
                  <a:pt x="185179" y="154781"/>
                  <a:pt x="178594" y="154781"/>
                </a:cubicBezTo>
                <a:lnTo>
                  <a:pt x="59531" y="154781"/>
                </a:lnTo>
                <a:lnTo>
                  <a:pt x="59531" y="178594"/>
                </a:lnTo>
                <a:cubicBezTo>
                  <a:pt x="59531" y="183393"/>
                  <a:pt x="56629" y="187747"/>
                  <a:pt x="52164" y="189607"/>
                </a:cubicBezTo>
                <a:cubicBezTo>
                  <a:pt x="47699" y="191467"/>
                  <a:pt x="42602" y="190426"/>
                  <a:pt x="39179" y="187040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7" name="Text 5"/>
          <p:cNvSpPr/>
          <p:nvPr/>
        </p:nvSpPr>
        <p:spPr>
          <a:xfrm>
            <a:off x="809625" y="1143000"/>
            <a:ext cx="1090612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Future Actions: Decisions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571500" y="1562100"/>
            <a:ext cx="5410200" cy="1371600"/>
          </a:xfrm>
          <a:custGeom>
            <a:avLst/>
            <a:gdLst/>
            <a:ahLst/>
            <a:cxnLst/>
            <a:rect l="l" t="t" r="r" b="b"/>
            <a:pathLst>
              <a:path w="5410200" h="1371600">
                <a:moveTo>
                  <a:pt x="76206" y="0"/>
                </a:moveTo>
                <a:lnTo>
                  <a:pt x="5333994" y="0"/>
                </a:lnTo>
                <a:cubicBezTo>
                  <a:pt x="5376081" y="0"/>
                  <a:pt x="5410200" y="34119"/>
                  <a:pt x="5410200" y="76206"/>
                </a:cubicBezTo>
                <a:lnTo>
                  <a:pt x="5410200" y="1295394"/>
                </a:lnTo>
                <a:cubicBezTo>
                  <a:pt x="5410200" y="1337481"/>
                  <a:pt x="5376081" y="1371600"/>
                  <a:pt x="5333994" y="1371600"/>
                </a:cubicBezTo>
                <a:lnTo>
                  <a:pt x="76206" y="1371600"/>
                </a:lnTo>
                <a:cubicBezTo>
                  <a:pt x="34119" y="1371600"/>
                  <a:pt x="0" y="1337481"/>
                  <a:pt x="0" y="1295394"/>
                </a:cubicBezTo>
                <a:lnTo>
                  <a:pt x="0" y="76206"/>
                </a:lnTo>
                <a:cubicBezTo>
                  <a:pt x="0" y="34147"/>
                  <a:pt x="34147" y="0"/>
                  <a:pt x="76206" y="0"/>
                </a:cubicBezTo>
                <a:close/>
              </a:path>
            </a:pathLst>
          </a:custGeom>
          <a:solidFill>
            <a:srgbClr val="F39C12"/>
          </a:solidFill>
          <a:ln/>
        </p:spPr>
      </p:sp>
      <p:sp>
        <p:nvSpPr>
          <p:cNvPr id="9" name="Text 7"/>
          <p:cNvSpPr/>
          <p:nvPr/>
        </p:nvSpPr>
        <p:spPr>
          <a:xfrm>
            <a:off x="723900" y="1714500"/>
            <a:ext cx="518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Will = New Decision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723900" y="2019300"/>
            <a:ext cx="51720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Deciding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now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, at the moment of speaking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723900" y="2324100"/>
            <a:ext cx="51720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"Gary has been trying to contact you."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723900" y="2590800"/>
            <a:ext cx="51720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"Has he? OK,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I'll call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him." </a:t>
            </a:r>
            <a:r>
              <a:rPr lang="en-US" sz="90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(decided now)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6210300" y="1562100"/>
            <a:ext cx="5410200" cy="1371600"/>
          </a:xfrm>
          <a:custGeom>
            <a:avLst/>
            <a:gdLst/>
            <a:ahLst/>
            <a:cxnLst/>
            <a:rect l="l" t="t" r="r" b="b"/>
            <a:pathLst>
              <a:path w="5410200" h="1371600">
                <a:moveTo>
                  <a:pt x="76206" y="0"/>
                </a:moveTo>
                <a:lnTo>
                  <a:pt x="5333994" y="0"/>
                </a:lnTo>
                <a:cubicBezTo>
                  <a:pt x="5376081" y="0"/>
                  <a:pt x="5410200" y="34119"/>
                  <a:pt x="5410200" y="76206"/>
                </a:cubicBezTo>
                <a:lnTo>
                  <a:pt x="5410200" y="1295394"/>
                </a:lnTo>
                <a:cubicBezTo>
                  <a:pt x="5410200" y="1337481"/>
                  <a:pt x="5376081" y="1371600"/>
                  <a:pt x="5333994" y="1371600"/>
                </a:cubicBezTo>
                <a:lnTo>
                  <a:pt x="76206" y="1371600"/>
                </a:lnTo>
                <a:cubicBezTo>
                  <a:pt x="34119" y="1371600"/>
                  <a:pt x="0" y="1337481"/>
                  <a:pt x="0" y="1295394"/>
                </a:cubicBezTo>
                <a:lnTo>
                  <a:pt x="0" y="76206"/>
                </a:lnTo>
                <a:cubicBezTo>
                  <a:pt x="0" y="34147"/>
                  <a:pt x="34147" y="0"/>
                  <a:pt x="76206" y="0"/>
                </a:cubicBezTo>
                <a:close/>
              </a:path>
            </a:pathLst>
          </a:custGeom>
          <a:solidFill>
            <a:srgbClr val="3498DB"/>
          </a:solidFill>
          <a:ln/>
        </p:spPr>
      </p:sp>
      <p:sp>
        <p:nvSpPr>
          <p:cNvPr id="14" name="Text 12"/>
          <p:cNvSpPr/>
          <p:nvPr/>
        </p:nvSpPr>
        <p:spPr>
          <a:xfrm>
            <a:off x="6362700" y="1714500"/>
            <a:ext cx="518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Going to = Planned Decision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6362700" y="2019300"/>
            <a:ext cx="51720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Already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decided before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6362700" y="2324100"/>
            <a:ext cx="51720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"Gary has been trying to contact you."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6362700" y="2590800"/>
            <a:ext cx="51720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"Yes, I know.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I'm going to call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him." </a:t>
            </a:r>
            <a:r>
              <a:rPr lang="en-US" sz="90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(already decided)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381000" y="3276600"/>
            <a:ext cx="11430000" cy="2171700"/>
          </a:xfrm>
          <a:custGeom>
            <a:avLst/>
            <a:gdLst/>
            <a:ahLst/>
            <a:cxnLst/>
            <a:rect l="l" t="t" r="r" b="b"/>
            <a:pathLst>
              <a:path w="11430000" h="2171700">
                <a:moveTo>
                  <a:pt x="76205" y="0"/>
                </a:moveTo>
                <a:lnTo>
                  <a:pt x="11353795" y="0"/>
                </a:lnTo>
                <a:cubicBezTo>
                  <a:pt x="11395882" y="0"/>
                  <a:pt x="11430000" y="34118"/>
                  <a:pt x="11430000" y="76205"/>
                </a:cubicBezTo>
                <a:lnTo>
                  <a:pt x="11430000" y="2095495"/>
                </a:lnTo>
                <a:cubicBezTo>
                  <a:pt x="11430000" y="2137582"/>
                  <a:pt x="11395882" y="2171700"/>
                  <a:pt x="11353795" y="2171700"/>
                </a:cubicBezTo>
                <a:lnTo>
                  <a:pt x="76205" y="2171700"/>
                </a:lnTo>
                <a:cubicBezTo>
                  <a:pt x="34118" y="2171700"/>
                  <a:pt x="0" y="2137582"/>
                  <a:pt x="0" y="2095495"/>
                </a:cubicBezTo>
                <a:lnTo>
                  <a:pt x="0" y="76205"/>
                </a:lnTo>
                <a:cubicBezTo>
                  <a:pt x="0" y="34146"/>
                  <a:pt x="34146" y="0"/>
                  <a:pt x="76205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8575" dist="9525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583406" y="3505200"/>
            <a:ext cx="214313" cy="190500"/>
          </a:xfrm>
          <a:custGeom>
            <a:avLst/>
            <a:gdLst/>
            <a:ahLst/>
            <a:cxnLst/>
            <a:rect l="l" t="t" r="r" b="b"/>
            <a:pathLst>
              <a:path w="214313" h="190500">
                <a:moveTo>
                  <a:pt x="168771" y="-5507"/>
                </a:moveTo>
                <a:cubicBezTo>
                  <a:pt x="170594" y="-4763"/>
                  <a:pt x="171934" y="-3125"/>
                  <a:pt x="172306" y="-1191"/>
                </a:cubicBezTo>
                <a:lnTo>
                  <a:pt x="178594" y="29766"/>
                </a:lnTo>
                <a:lnTo>
                  <a:pt x="209550" y="36016"/>
                </a:lnTo>
                <a:cubicBezTo>
                  <a:pt x="211485" y="36426"/>
                  <a:pt x="213085" y="37728"/>
                  <a:pt x="213866" y="39551"/>
                </a:cubicBezTo>
                <a:cubicBezTo>
                  <a:pt x="214647" y="41374"/>
                  <a:pt x="214424" y="43458"/>
                  <a:pt x="213345" y="45095"/>
                </a:cubicBezTo>
                <a:lnTo>
                  <a:pt x="195895" y="71400"/>
                </a:lnTo>
                <a:lnTo>
                  <a:pt x="213345" y="97706"/>
                </a:lnTo>
                <a:cubicBezTo>
                  <a:pt x="214424" y="99343"/>
                  <a:pt x="214647" y="101426"/>
                  <a:pt x="213866" y="103250"/>
                </a:cubicBezTo>
                <a:cubicBezTo>
                  <a:pt x="213085" y="105073"/>
                  <a:pt x="211485" y="106412"/>
                  <a:pt x="209550" y="106784"/>
                </a:cubicBezTo>
                <a:lnTo>
                  <a:pt x="186407" y="111509"/>
                </a:lnTo>
                <a:cubicBezTo>
                  <a:pt x="181980" y="108272"/>
                  <a:pt x="177068" y="105705"/>
                  <a:pt x="171748" y="103919"/>
                </a:cubicBezTo>
                <a:cubicBezTo>
                  <a:pt x="170817" y="99194"/>
                  <a:pt x="169218" y="94729"/>
                  <a:pt x="167022" y="90636"/>
                </a:cubicBezTo>
                <a:cubicBezTo>
                  <a:pt x="170557" y="85092"/>
                  <a:pt x="172641" y="78507"/>
                  <a:pt x="172641" y="71400"/>
                </a:cubicBezTo>
                <a:cubicBezTo>
                  <a:pt x="172641" y="51681"/>
                  <a:pt x="156642" y="35682"/>
                  <a:pt x="136922" y="35682"/>
                </a:cubicBezTo>
                <a:cubicBezTo>
                  <a:pt x="119100" y="35682"/>
                  <a:pt x="104329" y="48741"/>
                  <a:pt x="101650" y="65782"/>
                </a:cubicBezTo>
                <a:cubicBezTo>
                  <a:pt x="91790" y="58229"/>
                  <a:pt x="79511" y="53690"/>
                  <a:pt x="66154" y="53541"/>
                </a:cubicBezTo>
                <a:lnTo>
                  <a:pt x="60536" y="45095"/>
                </a:lnTo>
                <a:cubicBezTo>
                  <a:pt x="59457" y="43458"/>
                  <a:pt x="59234" y="41374"/>
                  <a:pt x="60015" y="39551"/>
                </a:cubicBezTo>
                <a:cubicBezTo>
                  <a:pt x="60796" y="37728"/>
                  <a:pt x="62396" y="36388"/>
                  <a:pt x="64331" y="36016"/>
                </a:cubicBezTo>
                <a:lnTo>
                  <a:pt x="95250" y="29766"/>
                </a:lnTo>
                <a:lnTo>
                  <a:pt x="101501" y="-1191"/>
                </a:lnTo>
                <a:cubicBezTo>
                  <a:pt x="101910" y="-3125"/>
                  <a:pt x="103212" y="-4725"/>
                  <a:pt x="105035" y="-5507"/>
                </a:cubicBezTo>
                <a:cubicBezTo>
                  <a:pt x="106859" y="-6288"/>
                  <a:pt x="108942" y="-6065"/>
                  <a:pt x="110579" y="-4986"/>
                </a:cubicBezTo>
                <a:lnTo>
                  <a:pt x="136922" y="12502"/>
                </a:lnTo>
                <a:lnTo>
                  <a:pt x="163227" y="-4949"/>
                </a:lnTo>
                <a:cubicBezTo>
                  <a:pt x="164864" y="-6028"/>
                  <a:pt x="166948" y="-6251"/>
                  <a:pt x="168771" y="-5469"/>
                </a:cubicBezTo>
                <a:close/>
                <a:moveTo>
                  <a:pt x="154781" y="71438"/>
                </a:moveTo>
                <a:cubicBezTo>
                  <a:pt x="154781" y="72851"/>
                  <a:pt x="154632" y="74228"/>
                  <a:pt x="154298" y="75567"/>
                </a:cubicBezTo>
                <a:cubicBezTo>
                  <a:pt x="146224" y="69242"/>
                  <a:pt x="136066" y="65484"/>
                  <a:pt x="125016" y="65484"/>
                </a:cubicBezTo>
                <a:cubicBezTo>
                  <a:pt x="123304" y="65484"/>
                  <a:pt x="121630" y="65559"/>
                  <a:pt x="119993" y="65745"/>
                </a:cubicBezTo>
                <a:cubicBezTo>
                  <a:pt x="122374" y="58675"/>
                  <a:pt x="129071" y="53578"/>
                  <a:pt x="136922" y="53578"/>
                </a:cubicBezTo>
                <a:cubicBezTo>
                  <a:pt x="146782" y="53578"/>
                  <a:pt x="154781" y="61578"/>
                  <a:pt x="154781" y="71438"/>
                </a:cubicBezTo>
                <a:close/>
                <a:moveTo>
                  <a:pt x="35719" y="190500"/>
                </a:moveTo>
                <a:cubicBezTo>
                  <a:pt x="15999" y="190500"/>
                  <a:pt x="0" y="174501"/>
                  <a:pt x="0" y="154781"/>
                </a:cubicBezTo>
                <a:cubicBezTo>
                  <a:pt x="0" y="138968"/>
                  <a:pt x="10269" y="125537"/>
                  <a:pt x="24519" y="120848"/>
                </a:cubicBezTo>
                <a:cubicBezTo>
                  <a:pt x="24036" y="118356"/>
                  <a:pt x="23812" y="115751"/>
                  <a:pt x="23812" y="113109"/>
                </a:cubicBezTo>
                <a:cubicBezTo>
                  <a:pt x="23812" y="90078"/>
                  <a:pt x="42453" y="71438"/>
                  <a:pt x="65484" y="71438"/>
                </a:cubicBezTo>
                <a:cubicBezTo>
                  <a:pt x="81521" y="71438"/>
                  <a:pt x="95436" y="80479"/>
                  <a:pt x="102394" y="93762"/>
                </a:cubicBezTo>
                <a:cubicBezTo>
                  <a:pt x="107863" y="87399"/>
                  <a:pt x="115974" y="83344"/>
                  <a:pt x="125016" y="83344"/>
                </a:cubicBezTo>
                <a:cubicBezTo>
                  <a:pt x="141461" y="83344"/>
                  <a:pt x="154781" y="96664"/>
                  <a:pt x="154781" y="113109"/>
                </a:cubicBezTo>
                <a:cubicBezTo>
                  <a:pt x="154781" y="115156"/>
                  <a:pt x="154558" y="117128"/>
                  <a:pt x="154186" y="119063"/>
                </a:cubicBezTo>
                <a:cubicBezTo>
                  <a:pt x="154372" y="119063"/>
                  <a:pt x="154595" y="119063"/>
                  <a:pt x="154781" y="119063"/>
                </a:cubicBezTo>
                <a:cubicBezTo>
                  <a:pt x="174501" y="119063"/>
                  <a:pt x="190500" y="135062"/>
                  <a:pt x="190500" y="154781"/>
                </a:cubicBezTo>
                <a:cubicBezTo>
                  <a:pt x="190500" y="174501"/>
                  <a:pt x="174501" y="190500"/>
                  <a:pt x="154781" y="190500"/>
                </a:cubicBezTo>
                <a:lnTo>
                  <a:pt x="35719" y="190500"/>
                </a:ln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20" name="Text 18"/>
          <p:cNvSpPr/>
          <p:nvPr/>
        </p:nvSpPr>
        <p:spPr>
          <a:xfrm>
            <a:off x="809625" y="3467100"/>
            <a:ext cx="1090612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Future Happenings: Predictions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571500" y="3886200"/>
            <a:ext cx="5410200" cy="1371600"/>
          </a:xfrm>
          <a:custGeom>
            <a:avLst/>
            <a:gdLst/>
            <a:ahLst/>
            <a:cxnLst/>
            <a:rect l="l" t="t" r="r" b="b"/>
            <a:pathLst>
              <a:path w="5410200" h="1371600">
                <a:moveTo>
                  <a:pt x="76206" y="0"/>
                </a:moveTo>
                <a:lnTo>
                  <a:pt x="5333994" y="0"/>
                </a:lnTo>
                <a:cubicBezTo>
                  <a:pt x="5376081" y="0"/>
                  <a:pt x="5410200" y="34119"/>
                  <a:pt x="5410200" y="76206"/>
                </a:cubicBezTo>
                <a:lnTo>
                  <a:pt x="5410200" y="1295394"/>
                </a:lnTo>
                <a:cubicBezTo>
                  <a:pt x="5410200" y="1337481"/>
                  <a:pt x="5376081" y="1371600"/>
                  <a:pt x="5333994" y="1371600"/>
                </a:cubicBezTo>
                <a:lnTo>
                  <a:pt x="76206" y="1371600"/>
                </a:lnTo>
                <a:cubicBezTo>
                  <a:pt x="34119" y="1371600"/>
                  <a:pt x="0" y="1337481"/>
                  <a:pt x="0" y="1295394"/>
                </a:cubicBezTo>
                <a:lnTo>
                  <a:pt x="0" y="76206"/>
                </a:lnTo>
                <a:cubicBezTo>
                  <a:pt x="0" y="34147"/>
                  <a:pt x="34147" y="0"/>
                  <a:pt x="76206" y="0"/>
                </a:cubicBezTo>
                <a:close/>
              </a:path>
            </a:pathLst>
          </a:custGeom>
          <a:solidFill>
            <a:srgbClr val="F39C12"/>
          </a:solidFill>
          <a:ln/>
        </p:spPr>
      </p:sp>
      <p:sp>
        <p:nvSpPr>
          <p:cNvPr id="22" name="Text 20"/>
          <p:cNvSpPr/>
          <p:nvPr/>
        </p:nvSpPr>
        <p:spPr>
          <a:xfrm>
            <a:off x="723900" y="4038600"/>
            <a:ext cx="518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Will = Opinion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723900" y="4343400"/>
            <a:ext cx="51720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Based on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what you think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723900" y="4648200"/>
            <a:ext cx="51720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 think the weather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will be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nice later."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723900" y="4914900"/>
            <a:ext cx="51720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"Jane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will be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late. She's always late."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6210300" y="3886200"/>
            <a:ext cx="5410200" cy="1371600"/>
          </a:xfrm>
          <a:custGeom>
            <a:avLst/>
            <a:gdLst/>
            <a:ahLst/>
            <a:cxnLst/>
            <a:rect l="l" t="t" r="r" b="b"/>
            <a:pathLst>
              <a:path w="5410200" h="1371600">
                <a:moveTo>
                  <a:pt x="76206" y="0"/>
                </a:moveTo>
                <a:lnTo>
                  <a:pt x="5333994" y="0"/>
                </a:lnTo>
                <a:cubicBezTo>
                  <a:pt x="5376081" y="0"/>
                  <a:pt x="5410200" y="34119"/>
                  <a:pt x="5410200" y="76206"/>
                </a:cubicBezTo>
                <a:lnTo>
                  <a:pt x="5410200" y="1295394"/>
                </a:lnTo>
                <a:cubicBezTo>
                  <a:pt x="5410200" y="1337481"/>
                  <a:pt x="5376081" y="1371600"/>
                  <a:pt x="5333994" y="1371600"/>
                </a:cubicBezTo>
                <a:lnTo>
                  <a:pt x="76206" y="1371600"/>
                </a:lnTo>
                <a:cubicBezTo>
                  <a:pt x="34119" y="1371600"/>
                  <a:pt x="0" y="1337481"/>
                  <a:pt x="0" y="1295394"/>
                </a:cubicBezTo>
                <a:lnTo>
                  <a:pt x="0" y="76206"/>
                </a:lnTo>
                <a:cubicBezTo>
                  <a:pt x="0" y="34147"/>
                  <a:pt x="34147" y="0"/>
                  <a:pt x="76206" y="0"/>
                </a:cubicBezTo>
                <a:close/>
              </a:path>
            </a:pathLst>
          </a:custGeom>
          <a:solidFill>
            <a:srgbClr val="3498DB"/>
          </a:solidFill>
          <a:ln/>
        </p:spPr>
      </p:sp>
      <p:sp>
        <p:nvSpPr>
          <p:cNvPr id="27" name="Text 25"/>
          <p:cNvSpPr/>
          <p:nvPr/>
        </p:nvSpPr>
        <p:spPr>
          <a:xfrm>
            <a:off x="6362700" y="4038600"/>
            <a:ext cx="518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Going to = Evidence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6362700" y="4343400"/>
            <a:ext cx="51720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Based on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situation now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6362700" y="4648200"/>
            <a:ext cx="51720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"Look at those black clouds. It'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 going to rain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."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6362700" y="4914900"/>
            <a:ext cx="51720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"We'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 going to be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late. The meeting starts in 5 minutes."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400050" y="5600700"/>
            <a:ext cx="11410950" cy="533400"/>
          </a:xfrm>
          <a:custGeom>
            <a:avLst/>
            <a:gdLst/>
            <a:ahLst/>
            <a:cxnLst/>
            <a:rect l="l" t="t" r="r" b="b"/>
            <a:pathLst>
              <a:path w="11410950" h="533400">
                <a:moveTo>
                  <a:pt x="38100" y="0"/>
                </a:moveTo>
                <a:lnTo>
                  <a:pt x="11334748" y="0"/>
                </a:lnTo>
                <a:cubicBezTo>
                  <a:pt x="11376833" y="0"/>
                  <a:pt x="11410950" y="34117"/>
                  <a:pt x="11410950" y="76202"/>
                </a:cubicBezTo>
                <a:lnTo>
                  <a:pt x="11410950" y="457198"/>
                </a:lnTo>
                <a:cubicBezTo>
                  <a:pt x="11410950" y="499283"/>
                  <a:pt x="11376833" y="533400"/>
                  <a:pt x="11334748" y="533400"/>
                </a:cubicBezTo>
                <a:lnTo>
                  <a:pt x="38100" y="533400"/>
                </a:lnTo>
                <a:cubicBezTo>
                  <a:pt x="17072" y="533400"/>
                  <a:pt x="0" y="516328"/>
                  <a:pt x="0" y="4953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32" name="Shape 30"/>
          <p:cNvSpPr/>
          <p:nvPr/>
        </p:nvSpPr>
        <p:spPr>
          <a:xfrm>
            <a:off x="400050" y="5600700"/>
            <a:ext cx="38100" cy="533400"/>
          </a:xfrm>
          <a:custGeom>
            <a:avLst/>
            <a:gdLst/>
            <a:ahLst/>
            <a:cxnLst/>
            <a:rect l="l" t="t" r="r" b="b"/>
            <a:pathLst>
              <a:path w="38100" h="533400">
                <a:moveTo>
                  <a:pt x="38100" y="0"/>
                </a:moveTo>
                <a:lnTo>
                  <a:pt x="38100" y="0"/>
                </a:lnTo>
                <a:lnTo>
                  <a:pt x="38100" y="533400"/>
                </a:lnTo>
                <a:lnTo>
                  <a:pt x="38100" y="533400"/>
                </a:lnTo>
                <a:cubicBezTo>
                  <a:pt x="17072" y="533400"/>
                  <a:pt x="0" y="516328"/>
                  <a:pt x="0" y="4953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33" name="Text 31"/>
          <p:cNvSpPr/>
          <p:nvPr/>
        </p:nvSpPr>
        <p:spPr>
          <a:xfrm>
            <a:off x="571500" y="5753100"/>
            <a:ext cx="111633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E67E22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Remember:</a:t>
            </a:r>
            <a:r>
              <a:rPr lang="en-US" sz="12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Both can often be used for predictions, but choose based on whether you're giving an opinion (will) or reacting to evidence (going to).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44650" y="361883"/>
            <a:ext cx="697917" cy="310185"/>
          </a:xfrm>
          <a:custGeom>
            <a:avLst/>
            <a:gdLst/>
            <a:ahLst/>
            <a:cxnLst/>
            <a:rect l="l" t="t" r="r" b="b"/>
            <a:pathLst>
              <a:path w="697917" h="310185">
                <a:moveTo>
                  <a:pt x="34465" y="0"/>
                </a:moveTo>
                <a:lnTo>
                  <a:pt x="663452" y="0"/>
                </a:lnTo>
                <a:cubicBezTo>
                  <a:pt x="682486" y="0"/>
                  <a:pt x="697917" y="15430"/>
                  <a:pt x="697917" y="34465"/>
                </a:cubicBezTo>
                <a:lnTo>
                  <a:pt x="697917" y="275720"/>
                </a:lnTo>
                <a:cubicBezTo>
                  <a:pt x="697917" y="294755"/>
                  <a:pt x="682486" y="310185"/>
                  <a:pt x="663452" y="310185"/>
                </a:cubicBezTo>
                <a:lnTo>
                  <a:pt x="34465" y="310185"/>
                </a:lnTo>
                <a:cubicBezTo>
                  <a:pt x="15430" y="310185"/>
                  <a:pt x="0" y="294755"/>
                  <a:pt x="0" y="275720"/>
                </a:cubicBezTo>
                <a:lnTo>
                  <a:pt x="0" y="34465"/>
                </a:lnTo>
                <a:cubicBezTo>
                  <a:pt x="0" y="15430"/>
                  <a:pt x="15430" y="0"/>
                  <a:pt x="34465" y="0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3" name="Text 1"/>
          <p:cNvSpPr/>
          <p:nvPr/>
        </p:nvSpPr>
        <p:spPr>
          <a:xfrm>
            <a:off x="344650" y="361883"/>
            <a:ext cx="758230" cy="310185"/>
          </a:xfrm>
          <a:prstGeom prst="rect">
            <a:avLst/>
          </a:prstGeom>
          <a:noFill/>
          <a:ln/>
        </p:spPr>
        <p:txBody>
          <a:bodyPr wrap="square" lIns="137860" tIns="68930" rIns="137860" bIns="68930" rtlCol="0" anchor="ctr"/>
          <a:lstStyle/>
          <a:p>
            <a:pPr>
              <a:lnSpc>
                <a:spcPct val="120000"/>
              </a:lnSpc>
            </a:pPr>
            <a:r>
              <a:rPr lang="en-US" sz="95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UNIT 26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1180858" y="344650"/>
            <a:ext cx="3239712" cy="344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2442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Can, Could and Able to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344650" y="861625"/>
            <a:ext cx="5652263" cy="2481481"/>
          </a:xfrm>
          <a:custGeom>
            <a:avLst/>
            <a:gdLst/>
            <a:ahLst/>
            <a:cxnLst/>
            <a:rect l="l" t="t" r="r" b="b"/>
            <a:pathLst>
              <a:path w="5652263" h="2481481">
                <a:moveTo>
                  <a:pt x="68936" y="0"/>
                </a:moveTo>
                <a:lnTo>
                  <a:pt x="5583327" y="0"/>
                </a:lnTo>
                <a:cubicBezTo>
                  <a:pt x="5621399" y="0"/>
                  <a:pt x="5652263" y="30863"/>
                  <a:pt x="5652263" y="68936"/>
                </a:cubicBezTo>
                <a:lnTo>
                  <a:pt x="5652263" y="2412546"/>
                </a:lnTo>
                <a:cubicBezTo>
                  <a:pt x="5652263" y="2450618"/>
                  <a:pt x="5621399" y="2481481"/>
                  <a:pt x="5583327" y="2481481"/>
                </a:cubicBezTo>
                <a:lnTo>
                  <a:pt x="68936" y="2481481"/>
                </a:lnTo>
                <a:cubicBezTo>
                  <a:pt x="30863" y="2481481"/>
                  <a:pt x="0" y="2450618"/>
                  <a:pt x="0" y="2412546"/>
                </a:cubicBezTo>
                <a:lnTo>
                  <a:pt x="0" y="68936"/>
                </a:lnTo>
                <a:cubicBezTo>
                  <a:pt x="0" y="30863"/>
                  <a:pt x="30863" y="0"/>
                  <a:pt x="68936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5849" dist="8616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49286" y="1068416"/>
            <a:ext cx="150784" cy="172325"/>
          </a:xfrm>
          <a:custGeom>
            <a:avLst/>
            <a:gdLst/>
            <a:ahLst/>
            <a:cxnLst/>
            <a:rect l="l" t="t" r="r" b="b"/>
            <a:pathLst>
              <a:path w="150784" h="172325">
                <a:moveTo>
                  <a:pt x="114031" y="-3332"/>
                </a:moveTo>
                <a:cubicBezTo>
                  <a:pt x="118036" y="-438"/>
                  <a:pt x="119517" y="4813"/>
                  <a:pt x="117699" y="9390"/>
                </a:cubicBezTo>
                <a:lnTo>
                  <a:pt x="91312" y="75392"/>
                </a:lnTo>
                <a:lnTo>
                  <a:pt x="140014" y="75392"/>
                </a:lnTo>
                <a:cubicBezTo>
                  <a:pt x="144558" y="75392"/>
                  <a:pt x="148597" y="78219"/>
                  <a:pt x="150145" y="82494"/>
                </a:cubicBezTo>
                <a:cubicBezTo>
                  <a:pt x="151693" y="86768"/>
                  <a:pt x="150381" y="91548"/>
                  <a:pt x="146914" y="94442"/>
                </a:cubicBezTo>
                <a:lnTo>
                  <a:pt x="49981" y="175220"/>
                </a:lnTo>
                <a:cubicBezTo>
                  <a:pt x="46178" y="178383"/>
                  <a:pt x="40759" y="178552"/>
                  <a:pt x="36754" y="175657"/>
                </a:cubicBezTo>
                <a:cubicBezTo>
                  <a:pt x="32748" y="172763"/>
                  <a:pt x="31268" y="167512"/>
                  <a:pt x="33085" y="162935"/>
                </a:cubicBezTo>
                <a:lnTo>
                  <a:pt x="59472" y="96933"/>
                </a:lnTo>
                <a:lnTo>
                  <a:pt x="10770" y="96933"/>
                </a:lnTo>
                <a:cubicBezTo>
                  <a:pt x="6227" y="96933"/>
                  <a:pt x="2188" y="94106"/>
                  <a:pt x="639" y="89831"/>
                </a:cubicBezTo>
                <a:cubicBezTo>
                  <a:pt x="-909" y="85557"/>
                  <a:pt x="404" y="80777"/>
                  <a:pt x="3871" y="77883"/>
                </a:cubicBezTo>
                <a:lnTo>
                  <a:pt x="100803" y="-2895"/>
                </a:lnTo>
                <a:cubicBezTo>
                  <a:pt x="104607" y="-6058"/>
                  <a:pt x="110026" y="-6227"/>
                  <a:pt x="114031" y="-3332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7" name="Text 5"/>
          <p:cNvSpPr/>
          <p:nvPr/>
        </p:nvSpPr>
        <p:spPr>
          <a:xfrm>
            <a:off x="732382" y="1033951"/>
            <a:ext cx="5178369" cy="2412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357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Can (Present)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516975" y="1378601"/>
            <a:ext cx="5307613" cy="551440"/>
          </a:xfrm>
          <a:custGeom>
            <a:avLst/>
            <a:gdLst/>
            <a:ahLst/>
            <a:cxnLst/>
            <a:rect l="l" t="t" r="r" b="b"/>
            <a:pathLst>
              <a:path w="5307613" h="551440">
                <a:moveTo>
                  <a:pt x="34465" y="0"/>
                </a:moveTo>
                <a:lnTo>
                  <a:pt x="5273148" y="0"/>
                </a:lnTo>
                <a:cubicBezTo>
                  <a:pt x="5292182" y="0"/>
                  <a:pt x="5307613" y="15431"/>
                  <a:pt x="5307613" y="34465"/>
                </a:cubicBezTo>
                <a:lnTo>
                  <a:pt x="5307613" y="516975"/>
                </a:lnTo>
                <a:cubicBezTo>
                  <a:pt x="5307613" y="536010"/>
                  <a:pt x="5292182" y="551440"/>
                  <a:pt x="5273148" y="551440"/>
                </a:cubicBezTo>
                <a:lnTo>
                  <a:pt x="34465" y="551440"/>
                </a:lnTo>
                <a:cubicBezTo>
                  <a:pt x="15431" y="551440"/>
                  <a:pt x="0" y="536010"/>
                  <a:pt x="0" y="516975"/>
                </a:cubicBezTo>
                <a:lnTo>
                  <a:pt x="0" y="34465"/>
                </a:lnTo>
                <a:cubicBezTo>
                  <a:pt x="0" y="15443"/>
                  <a:pt x="15443" y="0"/>
                  <a:pt x="34465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9" name="Text 7"/>
          <p:cNvSpPr/>
          <p:nvPr/>
        </p:nvSpPr>
        <p:spPr>
          <a:xfrm>
            <a:off x="620370" y="1481996"/>
            <a:ext cx="5161136" cy="1723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Ability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620370" y="1654321"/>
            <a:ext cx="5161136" cy="1723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 </a:t>
            </a:r>
            <a:r>
              <a:rPr lang="en-US" sz="9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can speak</a:t>
            </a:r>
            <a:r>
              <a:rPr lang="en-US" sz="9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five languages."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516975" y="1998971"/>
            <a:ext cx="5307613" cy="551440"/>
          </a:xfrm>
          <a:custGeom>
            <a:avLst/>
            <a:gdLst/>
            <a:ahLst/>
            <a:cxnLst/>
            <a:rect l="l" t="t" r="r" b="b"/>
            <a:pathLst>
              <a:path w="5307613" h="551440">
                <a:moveTo>
                  <a:pt x="34465" y="0"/>
                </a:moveTo>
                <a:lnTo>
                  <a:pt x="5273148" y="0"/>
                </a:lnTo>
                <a:cubicBezTo>
                  <a:pt x="5292182" y="0"/>
                  <a:pt x="5307613" y="15431"/>
                  <a:pt x="5307613" y="34465"/>
                </a:cubicBezTo>
                <a:lnTo>
                  <a:pt x="5307613" y="516975"/>
                </a:lnTo>
                <a:cubicBezTo>
                  <a:pt x="5307613" y="536010"/>
                  <a:pt x="5292182" y="551440"/>
                  <a:pt x="5273148" y="551440"/>
                </a:cubicBezTo>
                <a:lnTo>
                  <a:pt x="34465" y="551440"/>
                </a:lnTo>
                <a:cubicBezTo>
                  <a:pt x="15431" y="551440"/>
                  <a:pt x="0" y="536010"/>
                  <a:pt x="0" y="516975"/>
                </a:cubicBezTo>
                <a:lnTo>
                  <a:pt x="0" y="34465"/>
                </a:lnTo>
                <a:cubicBezTo>
                  <a:pt x="0" y="15443"/>
                  <a:pt x="15443" y="0"/>
                  <a:pt x="34465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12" name="Text 10"/>
          <p:cNvSpPr/>
          <p:nvPr/>
        </p:nvSpPr>
        <p:spPr>
          <a:xfrm>
            <a:off x="620370" y="2102366"/>
            <a:ext cx="5161136" cy="1723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Possibility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20370" y="2274691"/>
            <a:ext cx="5161136" cy="1723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"We </a:t>
            </a:r>
            <a:r>
              <a:rPr lang="en-US" sz="9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can see</a:t>
            </a:r>
            <a:r>
              <a:rPr lang="en-US" sz="9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the lake from our hotel."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516975" y="2619341"/>
            <a:ext cx="5307613" cy="551440"/>
          </a:xfrm>
          <a:custGeom>
            <a:avLst/>
            <a:gdLst/>
            <a:ahLst/>
            <a:cxnLst/>
            <a:rect l="l" t="t" r="r" b="b"/>
            <a:pathLst>
              <a:path w="5307613" h="551440">
                <a:moveTo>
                  <a:pt x="34465" y="0"/>
                </a:moveTo>
                <a:lnTo>
                  <a:pt x="5273148" y="0"/>
                </a:lnTo>
                <a:cubicBezTo>
                  <a:pt x="5292182" y="0"/>
                  <a:pt x="5307613" y="15431"/>
                  <a:pt x="5307613" y="34465"/>
                </a:cubicBezTo>
                <a:lnTo>
                  <a:pt x="5307613" y="516975"/>
                </a:lnTo>
                <a:cubicBezTo>
                  <a:pt x="5307613" y="536010"/>
                  <a:pt x="5292182" y="551440"/>
                  <a:pt x="5273148" y="551440"/>
                </a:cubicBezTo>
                <a:lnTo>
                  <a:pt x="34465" y="551440"/>
                </a:lnTo>
                <a:cubicBezTo>
                  <a:pt x="15431" y="551440"/>
                  <a:pt x="0" y="536010"/>
                  <a:pt x="0" y="516975"/>
                </a:cubicBezTo>
                <a:lnTo>
                  <a:pt x="0" y="34465"/>
                </a:lnTo>
                <a:cubicBezTo>
                  <a:pt x="0" y="15443"/>
                  <a:pt x="15443" y="0"/>
                  <a:pt x="34465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15" name="Text 13"/>
          <p:cNvSpPr/>
          <p:nvPr/>
        </p:nvSpPr>
        <p:spPr>
          <a:xfrm>
            <a:off x="620370" y="2722736"/>
            <a:ext cx="5161136" cy="1723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Permission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620370" y="2895061"/>
            <a:ext cx="5161136" cy="1723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"You </a:t>
            </a:r>
            <a:r>
              <a:rPr lang="en-US" sz="9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can use</a:t>
            </a:r>
            <a:r>
              <a:rPr lang="en-US" sz="9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my pen."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344650" y="3480967"/>
            <a:ext cx="5652263" cy="1447531"/>
          </a:xfrm>
          <a:custGeom>
            <a:avLst/>
            <a:gdLst/>
            <a:ahLst/>
            <a:cxnLst/>
            <a:rect l="l" t="t" r="r" b="b"/>
            <a:pathLst>
              <a:path w="5652263" h="1447531">
                <a:moveTo>
                  <a:pt x="68931" y="0"/>
                </a:moveTo>
                <a:lnTo>
                  <a:pt x="5583331" y="0"/>
                </a:lnTo>
                <a:cubicBezTo>
                  <a:pt x="5621401" y="0"/>
                  <a:pt x="5652263" y="30862"/>
                  <a:pt x="5652263" y="68931"/>
                </a:cubicBezTo>
                <a:lnTo>
                  <a:pt x="5652263" y="1378599"/>
                </a:lnTo>
                <a:cubicBezTo>
                  <a:pt x="5652263" y="1416669"/>
                  <a:pt x="5621401" y="1447531"/>
                  <a:pt x="5583331" y="1447531"/>
                </a:cubicBezTo>
                <a:lnTo>
                  <a:pt x="68931" y="1447531"/>
                </a:lnTo>
                <a:cubicBezTo>
                  <a:pt x="30862" y="1447531"/>
                  <a:pt x="0" y="1416669"/>
                  <a:pt x="0" y="1378599"/>
                </a:cubicBezTo>
                <a:lnTo>
                  <a:pt x="0" y="68931"/>
                </a:lnTo>
                <a:cubicBezTo>
                  <a:pt x="0" y="30887"/>
                  <a:pt x="30887" y="0"/>
                  <a:pt x="68931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5849" dist="8616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538516" y="3687757"/>
            <a:ext cx="172325" cy="172325"/>
          </a:xfrm>
          <a:custGeom>
            <a:avLst/>
            <a:gdLst/>
            <a:ahLst/>
            <a:cxnLst/>
            <a:rect l="l" t="t" r="r" b="b"/>
            <a:pathLst>
              <a:path w="172325" h="172325">
                <a:moveTo>
                  <a:pt x="86163" y="0"/>
                </a:moveTo>
                <a:cubicBezTo>
                  <a:pt x="91110" y="0"/>
                  <a:pt x="95654" y="2726"/>
                  <a:pt x="98010" y="7068"/>
                </a:cubicBezTo>
                <a:lnTo>
                  <a:pt x="170710" y="141697"/>
                </a:lnTo>
                <a:cubicBezTo>
                  <a:pt x="172965" y="145870"/>
                  <a:pt x="172864" y="150919"/>
                  <a:pt x="170440" y="154992"/>
                </a:cubicBezTo>
                <a:cubicBezTo>
                  <a:pt x="168017" y="159064"/>
                  <a:pt x="163608" y="161555"/>
                  <a:pt x="158862" y="161555"/>
                </a:cubicBezTo>
                <a:lnTo>
                  <a:pt x="13463" y="161555"/>
                </a:lnTo>
                <a:cubicBezTo>
                  <a:pt x="8717" y="161555"/>
                  <a:pt x="4342" y="159064"/>
                  <a:pt x="1885" y="154992"/>
                </a:cubicBezTo>
                <a:cubicBezTo>
                  <a:pt x="-572" y="150919"/>
                  <a:pt x="-639" y="145870"/>
                  <a:pt x="1616" y="141697"/>
                </a:cubicBezTo>
                <a:lnTo>
                  <a:pt x="74315" y="7068"/>
                </a:lnTo>
                <a:cubicBezTo>
                  <a:pt x="76671" y="2726"/>
                  <a:pt x="81215" y="0"/>
                  <a:pt x="86163" y="0"/>
                </a:cubicBezTo>
                <a:close/>
                <a:moveTo>
                  <a:pt x="86163" y="56544"/>
                </a:moveTo>
                <a:cubicBezTo>
                  <a:pt x="81686" y="56544"/>
                  <a:pt x="78085" y="60145"/>
                  <a:pt x="78085" y="64622"/>
                </a:cubicBezTo>
                <a:lnTo>
                  <a:pt x="78085" y="102318"/>
                </a:lnTo>
                <a:cubicBezTo>
                  <a:pt x="78085" y="106794"/>
                  <a:pt x="81686" y="110396"/>
                  <a:pt x="86163" y="110396"/>
                </a:cubicBezTo>
                <a:cubicBezTo>
                  <a:pt x="90639" y="110396"/>
                  <a:pt x="94240" y="106794"/>
                  <a:pt x="94240" y="102318"/>
                </a:cubicBezTo>
                <a:lnTo>
                  <a:pt x="94240" y="64622"/>
                </a:lnTo>
                <a:cubicBezTo>
                  <a:pt x="94240" y="60145"/>
                  <a:pt x="90639" y="56544"/>
                  <a:pt x="86163" y="56544"/>
                </a:cubicBezTo>
                <a:close/>
                <a:moveTo>
                  <a:pt x="95149" y="129244"/>
                </a:moveTo>
                <a:cubicBezTo>
                  <a:pt x="95353" y="125908"/>
                  <a:pt x="93690" y="122735"/>
                  <a:pt x="90830" y="121005"/>
                </a:cubicBezTo>
                <a:cubicBezTo>
                  <a:pt x="87971" y="119275"/>
                  <a:pt x="84388" y="119275"/>
                  <a:pt x="81528" y="121005"/>
                </a:cubicBezTo>
                <a:cubicBezTo>
                  <a:pt x="78669" y="122735"/>
                  <a:pt x="77005" y="125908"/>
                  <a:pt x="77210" y="129244"/>
                </a:cubicBezTo>
                <a:cubicBezTo>
                  <a:pt x="77005" y="132579"/>
                  <a:pt x="78669" y="135753"/>
                  <a:pt x="81528" y="137483"/>
                </a:cubicBezTo>
                <a:cubicBezTo>
                  <a:pt x="84388" y="139212"/>
                  <a:pt x="87971" y="139212"/>
                  <a:pt x="90830" y="137483"/>
                </a:cubicBezTo>
                <a:cubicBezTo>
                  <a:pt x="93690" y="135753"/>
                  <a:pt x="95353" y="132579"/>
                  <a:pt x="95149" y="129244"/>
                </a:cubicBezTo>
                <a:close/>
              </a:path>
            </a:pathLst>
          </a:custGeom>
          <a:solidFill>
            <a:srgbClr val="E74C3C"/>
          </a:solidFill>
          <a:ln/>
        </p:spPr>
      </p:sp>
      <p:sp>
        <p:nvSpPr>
          <p:cNvPr id="19" name="Text 17"/>
          <p:cNvSpPr/>
          <p:nvPr/>
        </p:nvSpPr>
        <p:spPr>
          <a:xfrm>
            <a:off x="732382" y="3653292"/>
            <a:ext cx="5178369" cy="2412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357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Negative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516975" y="3997942"/>
            <a:ext cx="5307613" cy="758230"/>
          </a:xfrm>
          <a:custGeom>
            <a:avLst/>
            <a:gdLst/>
            <a:ahLst/>
            <a:cxnLst/>
            <a:rect l="l" t="t" r="r" b="b"/>
            <a:pathLst>
              <a:path w="5307613" h="758230">
                <a:moveTo>
                  <a:pt x="34462" y="0"/>
                </a:moveTo>
                <a:lnTo>
                  <a:pt x="5273151" y="0"/>
                </a:lnTo>
                <a:cubicBezTo>
                  <a:pt x="5292184" y="0"/>
                  <a:pt x="5307613" y="15429"/>
                  <a:pt x="5307613" y="34462"/>
                </a:cubicBezTo>
                <a:lnTo>
                  <a:pt x="5307613" y="723769"/>
                </a:lnTo>
                <a:cubicBezTo>
                  <a:pt x="5307613" y="742801"/>
                  <a:pt x="5292184" y="758230"/>
                  <a:pt x="5273151" y="758230"/>
                </a:cubicBezTo>
                <a:lnTo>
                  <a:pt x="34462" y="758230"/>
                </a:lnTo>
                <a:cubicBezTo>
                  <a:pt x="15429" y="758230"/>
                  <a:pt x="0" y="742801"/>
                  <a:pt x="0" y="723769"/>
                </a:cubicBezTo>
                <a:lnTo>
                  <a:pt x="0" y="34462"/>
                </a:lnTo>
                <a:cubicBezTo>
                  <a:pt x="0" y="15442"/>
                  <a:pt x="15442" y="0"/>
                  <a:pt x="34462" y="0"/>
                </a:cubicBezTo>
                <a:close/>
              </a:path>
            </a:pathLst>
          </a:custGeom>
          <a:solidFill>
            <a:srgbClr val="E74C3C"/>
          </a:solidFill>
          <a:ln/>
        </p:spPr>
      </p:sp>
      <p:sp>
        <p:nvSpPr>
          <p:cNvPr id="21" name="Text 19"/>
          <p:cNvSpPr/>
          <p:nvPr/>
        </p:nvSpPr>
        <p:spPr>
          <a:xfrm>
            <a:off x="654835" y="4135802"/>
            <a:ext cx="5109439" cy="2412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21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can't = cannot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654835" y="4445987"/>
            <a:ext cx="5092206" cy="1723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"I'm afraid I </a:t>
            </a:r>
            <a:r>
              <a:rPr lang="en-US" sz="9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can't come</a:t>
            </a:r>
            <a:r>
              <a:rPr lang="en-US" sz="9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to the party."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6199826" y="861625"/>
            <a:ext cx="5652263" cy="1861111"/>
          </a:xfrm>
          <a:custGeom>
            <a:avLst/>
            <a:gdLst/>
            <a:ahLst/>
            <a:cxnLst/>
            <a:rect l="l" t="t" r="r" b="b"/>
            <a:pathLst>
              <a:path w="5652263" h="1861111">
                <a:moveTo>
                  <a:pt x="68936" y="0"/>
                </a:moveTo>
                <a:lnTo>
                  <a:pt x="5583327" y="0"/>
                </a:lnTo>
                <a:cubicBezTo>
                  <a:pt x="5621399" y="0"/>
                  <a:pt x="5652263" y="30863"/>
                  <a:pt x="5652263" y="68936"/>
                </a:cubicBezTo>
                <a:lnTo>
                  <a:pt x="5652263" y="1792175"/>
                </a:lnTo>
                <a:cubicBezTo>
                  <a:pt x="5652263" y="1830247"/>
                  <a:pt x="5621399" y="1861111"/>
                  <a:pt x="5583327" y="1861111"/>
                </a:cubicBezTo>
                <a:lnTo>
                  <a:pt x="68936" y="1861111"/>
                </a:lnTo>
                <a:cubicBezTo>
                  <a:pt x="30863" y="1861111"/>
                  <a:pt x="0" y="1830247"/>
                  <a:pt x="0" y="1792175"/>
                </a:cubicBezTo>
                <a:lnTo>
                  <a:pt x="0" y="68936"/>
                </a:lnTo>
                <a:cubicBezTo>
                  <a:pt x="0" y="30863"/>
                  <a:pt x="30863" y="0"/>
                  <a:pt x="68936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5849" dist="8616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6382921" y="1068416"/>
            <a:ext cx="193866" cy="172325"/>
          </a:xfrm>
          <a:custGeom>
            <a:avLst/>
            <a:gdLst/>
            <a:ahLst/>
            <a:cxnLst/>
            <a:rect l="l" t="t" r="r" b="b"/>
            <a:pathLst>
              <a:path w="193866" h="172325">
                <a:moveTo>
                  <a:pt x="96933" y="21541"/>
                </a:moveTo>
                <a:cubicBezTo>
                  <a:pt x="132610" y="21541"/>
                  <a:pt x="161555" y="50486"/>
                  <a:pt x="161555" y="86163"/>
                </a:cubicBezTo>
                <a:cubicBezTo>
                  <a:pt x="161555" y="121839"/>
                  <a:pt x="132610" y="150784"/>
                  <a:pt x="96933" y="150784"/>
                </a:cubicBezTo>
                <a:cubicBezTo>
                  <a:pt x="74988" y="150784"/>
                  <a:pt x="55568" y="139846"/>
                  <a:pt x="43889" y="123085"/>
                </a:cubicBezTo>
                <a:cubicBezTo>
                  <a:pt x="40490" y="118204"/>
                  <a:pt x="33758" y="117026"/>
                  <a:pt x="28878" y="120426"/>
                </a:cubicBezTo>
                <a:cubicBezTo>
                  <a:pt x="23998" y="123825"/>
                  <a:pt x="22820" y="130556"/>
                  <a:pt x="26219" y="135437"/>
                </a:cubicBezTo>
                <a:cubicBezTo>
                  <a:pt x="41769" y="157718"/>
                  <a:pt x="67651" y="172325"/>
                  <a:pt x="96933" y="172325"/>
                </a:cubicBezTo>
                <a:cubicBezTo>
                  <a:pt x="144524" y="172325"/>
                  <a:pt x="183095" y="133754"/>
                  <a:pt x="183095" y="86163"/>
                </a:cubicBezTo>
                <a:cubicBezTo>
                  <a:pt x="183095" y="38571"/>
                  <a:pt x="144524" y="0"/>
                  <a:pt x="96933" y="0"/>
                </a:cubicBezTo>
                <a:cubicBezTo>
                  <a:pt x="68089" y="0"/>
                  <a:pt x="42576" y="14170"/>
                  <a:pt x="26926" y="35912"/>
                </a:cubicBezTo>
                <a:lnTo>
                  <a:pt x="26926" y="26926"/>
                </a:lnTo>
                <a:cubicBezTo>
                  <a:pt x="26926" y="20968"/>
                  <a:pt x="22113" y="16155"/>
                  <a:pt x="16155" y="16155"/>
                </a:cubicBezTo>
                <a:cubicBezTo>
                  <a:pt x="10198" y="16155"/>
                  <a:pt x="5385" y="20968"/>
                  <a:pt x="5385" y="26926"/>
                </a:cubicBezTo>
                <a:lnTo>
                  <a:pt x="5385" y="64622"/>
                </a:lnTo>
                <a:cubicBezTo>
                  <a:pt x="5385" y="70579"/>
                  <a:pt x="10198" y="75392"/>
                  <a:pt x="16155" y="75392"/>
                </a:cubicBezTo>
                <a:lnTo>
                  <a:pt x="24435" y="75392"/>
                </a:lnTo>
                <a:cubicBezTo>
                  <a:pt x="24603" y="75392"/>
                  <a:pt x="24772" y="75392"/>
                  <a:pt x="24940" y="75392"/>
                </a:cubicBezTo>
                <a:lnTo>
                  <a:pt x="53885" y="75392"/>
                </a:lnTo>
                <a:cubicBezTo>
                  <a:pt x="59843" y="75392"/>
                  <a:pt x="64656" y="70579"/>
                  <a:pt x="64656" y="64622"/>
                </a:cubicBezTo>
                <a:cubicBezTo>
                  <a:pt x="64656" y="58665"/>
                  <a:pt x="59843" y="53852"/>
                  <a:pt x="53885" y="53852"/>
                </a:cubicBezTo>
                <a:lnTo>
                  <a:pt x="40995" y="53852"/>
                </a:lnTo>
                <a:cubicBezTo>
                  <a:pt x="52135" y="34532"/>
                  <a:pt x="73036" y="21541"/>
                  <a:pt x="96933" y="21541"/>
                </a:cubicBezTo>
                <a:close/>
                <a:moveTo>
                  <a:pt x="105011" y="51159"/>
                </a:moveTo>
                <a:cubicBezTo>
                  <a:pt x="105011" y="46683"/>
                  <a:pt x="101409" y="43081"/>
                  <a:pt x="96933" y="43081"/>
                </a:cubicBezTo>
                <a:cubicBezTo>
                  <a:pt x="92456" y="43081"/>
                  <a:pt x="88855" y="46683"/>
                  <a:pt x="88855" y="51159"/>
                </a:cubicBezTo>
                <a:lnTo>
                  <a:pt x="88855" y="86163"/>
                </a:lnTo>
                <a:cubicBezTo>
                  <a:pt x="88855" y="88317"/>
                  <a:pt x="89697" y="90370"/>
                  <a:pt x="91211" y="91884"/>
                </a:cubicBezTo>
                <a:lnTo>
                  <a:pt x="115444" y="116117"/>
                </a:lnTo>
                <a:cubicBezTo>
                  <a:pt x="118608" y="119281"/>
                  <a:pt x="123724" y="119281"/>
                  <a:pt x="126854" y="116117"/>
                </a:cubicBezTo>
                <a:cubicBezTo>
                  <a:pt x="129984" y="112954"/>
                  <a:pt x="130018" y="107838"/>
                  <a:pt x="126854" y="104708"/>
                </a:cubicBezTo>
                <a:lnTo>
                  <a:pt x="104977" y="82830"/>
                </a:lnTo>
                <a:lnTo>
                  <a:pt x="104977" y="51159"/>
                </a:ln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25" name="Text 23"/>
          <p:cNvSpPr/>
          <p:nvPr/>
        </p:nvSpPr>
        <p:spPr>
          <a:xfrm>
            <a:off x="6587557" y="1033951"/>
            <a:ext cx="5178369" cy="2412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357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Could (Past)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6372151" y="1378601"/>
            <a:ext cx="5307613" cy="551440"/>
          </a:xfrm>
          <a:custGeom>
            <a:avLst/>
            <a:gdLst/>
            <a:ahLst/>
            <a:cxnLst/>
            <a:rect l="l" t="t" r="r" b="b"/>
            <a:pathLst>
              <a:path w="5307613" h="551440">
                <a:moveTo>
                  <a:pt x="34465" y="0"/>
                </a:moveTo>
                <a:lnTo>
                  <a:pt x="5273148" y="0"/>
                </a:lnTo>
                <a:cubicBezTo>
                  <a:pt x="5292182" y="0"/>
                  <a:pt x="5307613" y="15431"/>
                  <a:pt x="5307613" y="34465"/>
                </a:cubicBezTo>
                <a:lnTo>
                  <a:pt x="5307613" y="516975"/>
                </a:lnTo>
                <a:cubicBezTo>
                  <a:pt x="5307613" y="536010"/>
                  <a:pt x="5292182" y="551440"/>
                  <a:pt x="5273148" y="551440"/>
                </a:cubicBezTo>
                <a:lnTo>
                  <a:pt x="34465" y="551440"/>
                </a:lnTo>
                <a:cubicBezTo>
                  <a:pt x="15431" y="551440"/>
                  <a:pt x="0" y="536010"/>
                  <a:pt x="0" y="516975"/>
                </a:cubicBezTo>
                <a:lnTo>
                  <a:pt x="0" y="34465"/>
                </a:lnTo>
                <a:cubicBezTo>
                  <a:pt x="0" y="15443"/>
                  <a:pt x="15443" y="0"/>
                  <a:pt x="34465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27" name="Text 25"/>
          <p:cNvSpPr/>
          <p:nvPr/>
        </p:nvSpPr>
        <p:spPr>
          <a:xfrm>
            <a:off x="6475546" y="1481996"/>
            <a:ext cx="5161136" cy="1723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General Ability (Past)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6475546" y="1654321"/>
            <a:ext cx="5161136" cy="1723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"My grandfather </a:t>
            </a:r>
            <a:r>
              <a:rPr lang="en-US" sz="9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could speak</a:t>
            </a:r>
            <a:r>
              <a:rPr lang="en-US" sz="9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five languages."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6372151" y="1998971"/>
            <a:ext cx="5307613" cy="551440"/>
          </a:xfrm>
          <a:custGeom>
            <a:avLst/>
            <a:gdLst/>
            <a:ahLst/>
            <a:cxnLst/>
            <a:rect l="l" t="t" r="r" b="b"/>
            <a:pathLst>
              <a:path w="5307613" h="551440">
                <a:moveTo>
                  <a:pt x="34465" y="0"/>
                </a:moveTo>
                <a:lnTo>
                  <a:pt x="5273148" y="0"/>
                </a:lnTo>
                <a:cubicBezTo>
                  <a:pt x="5292182" y="0"/>
                  <a:pt x="5307613" y="15431"/>
                  <a:pt x="5307613" y="34465"/>
                </a:cubicBezTo>
                <a:lnTo>
                  <a:pt x="5307613" y="516975"/>
                </a:lnTo>
                <a:cubicBezTo>
                  <a:pt x="5307613" y="536010"/>
                  <a:pt x="5292182" y="551440"/>
                  <a:pt x="5273148" y="551440"/>
                </a:cubicBezTo>
                <a:lnTo>
                  <a:pt x="34465" y="551440"/>
                </a:lnTo>
                <a:cubicBezTo>
                  <a:pt x="15431" y="551440"/>
                  <a:pt x="0" y="536010"/>
                  <a:pt x="0" y="516975"/>
                </a:cubicBezTo>
                <a:lnTo>
                  <a:pt x="0" y="34465"/>
                </a:lnTo>
                <a:cubicBezTo>
                  <a:pt x="0" y="15443"/>
                  <a:pt x="15443" y="0"/>
                  <a:pt x="34465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30" name="Text 28"/>
          <p:cNvSpPr/>
          <p:nvPr/>
        </p:nvSpPr>
        <p:spPr>
          <a:xfrm>
            <a:off x="6475546" y="2102366"/>
            <a:ext cx="5161136" cy="1723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With See/Hear/Smell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75546" y="2274691"/>
            <a:ext cx="5161136" cy="1723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"We </a:t>
            </a:r>
            <a:r>
              <a:rPr lang="en-US" sz="9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could see</a:t>
            </a:r>
            <a:r>
              <a:rPr lang="en-US" sz="9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them, but not very clearly."</a:t>
            </a:r>
            <a:endParaRPr lang="en-US" sz="1600" dirty="0"/>
          </a:p>
        </p:txBody>
      </p:sp>
      <p:sp>
        <p:nvSpPr>
          <p:cNvPr id="32" name="Shape 30"/>
          <p:cNvSpPr/>
          <p:nvPr/>
        </p:nvSpPr>
        <p:spPr>
          <a:xfrm>
            <a:off x="6199826" y="2860596"/>
            <a:ext cx="5652263" cy="2274691"/>
          </a:xfrm>
          <a:custGeom>
            <a:avLst/>
            <a:gdLst/>
            <a:ahLst/>
            <a:cxnLst/>
            <a:rect l="l" t="t" r="r" b="b"/>
            <a:pathLst>
              <a:path w="5652263" h="2274691">
                <a:moveTo>
                  <a:pt x="68923" y="0"/>
                </a:moveTo>
                <a:lnTo>
                  <a:pt x="5583340" y="0"/>
                </a:lnTo>
                <a:cubicBezTo>
                  <a:pt x="5621405" y="0"/>
                  <a:pt x="5652263" y="30858"/>
                  <a:pt x="5652263" y="68923"/>
                </a:cubicBezTo>
                <a:lnTo>
                  <a:pt x="5652263" y="2205768"/>
                </a:lnTo>
                <a:cubicBezTo>
                  <a:pt x="5652263" y="2243833"/>
                  <a:pt x="5621405" y="2274691"/>
                  <a:pt x="5583340" y="2274691"/>
                </a:cubicBezTo>
                <a:lnTo>
                  <a:pt x="68923" y="2274691"/>
                </a:lnTo>
                <a:cubicBezTo>
                  <a:pt x="30858" y="2274691"/>
                  <a:pt x="0" y="2243833"/>
                  <a:pt x="0" y="2205768"/>
                </a:cubicBezTo>
                <a:lnTo>
                  <a:pt x="0" y="68923"/>
                </a:lnTo>
                <a:cubicBezTo>
                  <a:pt x="0" y="30883"/>
                  <a:pt x="30883" y="0"/>
                  <a:pt x="68923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5849" dist="8616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6393691" y="3067387"/>
            <a:ext cx="172325" cy="172325"/>
          </a:xfrm>
          <a:custGeom>
            <a:avLst/>
            <a:gdLst/>
            <a:ahLst/>
            <a:cxnLst/>
            <a:rect l="l" t="t" r="r" b="b"/>
            <a:pathLst>
              <a:path w="172325" h="172325">
                <a:moveTo>
                  <a:pt x="48567" y="0"/>
                </a:moveTo>
                <a:lnTo>
                  <a:pt x="123960" y="0"/>
                </a:lnTo>
                <a:cubicBezTo>
                  <a:pt x="132879" y="0"/>
                  <a:pt x="140149" y="7337"/>
                  <a:pt x="139812" y="16223"/>
                </a:cubicBezTo>
                <a:cubicBezTo>
                  <a:pt x="139745" y="18007"/>
                  <a:pt x="139678" y="19790"/>
                  <a:pt x="139577" y="21541"/>
                </a:cubicBezTo>
                <a:lnTo>
                  <a:pt x="156271" y="21541"/>
                </a:lnTo>
                <a:cubicBezTo>
                  <a:pt x="165055" y="21541"/>
                  <a:pt x="172796" y="28811"/>
                  <a:pt x="172123" y="38302"/>
                </a:cubicBezTo>
                <a:cubicBezTo>
                  <a:pt x="169599" y="73205"/>
                  <a:pt x="151761" y="92389"/>
                  <a:pt x="132408" y="102419"/>
                </a:cubicBezTo>
                <a:cubicBezTo>
                  <a:pt x="127090" y="105179"/>
                  <a:pt x="121671" y="107232"/>
                  <a:pt x="116521" y="108747"/>
                </a:cubicBezTo>
                <a:cubicBezTo>
                  <a:pt x="109723" y="118373"/>
                  <a:pt x="102655" y="123455"/>
                  <a:pt x="97034" y="126181"/>
                </a:cubicBezTo>
                <a:lnTo>
                  <a:pt x="97034" y="150784"/>
                </a:lnTo>
                <a:lnTo>
                  <a:pt x="118574" y="150784"/>
                </a:lnTo>
                <a:cubicBezTo>
                  <a:pt x="124532" y="150784"/>
                  <a:pt x="129345" y="155597"/>
                  <a:pt x="129345" y="161555"/>
                </a:cubicBezTo>
                <a:cubicBezTo>
                  <a:pt x="129345" y="167512"/>
                  <a:pt x="124532" y="172325"/>
                  <a:pt x="118574" y="172325"/>
                </a:cubicBezTo>
                <a:lnTo>
                  <a:pt x="53953" y="172325"/>
                </a:lnTo>
                <a:cubicBezTo>
                  <a:pt x="47995" y="172325"/>
                  <a:pt x="43182" y="167512"/>
                  <a:pt x="43182" y="161555"/>
                </a:cubicBezTo>
                <a:cubicBezTo>
                  <a:pt x="43182" y="155597"/>
                  <a:pt x="47995" y="150784"/>
                  <a:pt x="53953" y="150784"/>
                </a:cubicBezTo>
                <a:lnTo>
                  <a:pt x="75493" y="150784"/>
                </a:lnTo>
                <a:lnTo>
                  <a:pt x="75493" y="126181"/>
                </a:lnTo>
                <a:cubicBezTo>
                  <a:pt x="70108" y="123589"/>
                  <a:pt x="63410" y="118776"/>
                  <a:pt x="56881" y="109925"/>
                </a:cubicBezTo>
                <a:cubicBezTo>
                  <a:pt x="50688" y="108309"/>
                  <a:pt x="43956" y="105852"/>
                  <a:pt x="37393" y="102150"/>
                </a:cubicBezTo>
                <a:cubicBezTo>
                  <a:pt x="19185" y="91952"/>
                  <a:pt x="2760" y="72733"/>
                  <a:pt x="404" y="38235"/>
                </a:cubicBezTo>
                <a:cubicBezTo>
                  <a:pt x="-236" y="28777"/>
                  <a:pt x="7472" y="21507"/>
                  <a:pt x="16256" y="21507"/>
                </a:cubicBezTo>
                <a:lnTo>
                  <a:pt x="32950" y="21507"/>
                </a:lnTo>
                <a:cubicBezTo>
                  <a:pt x="32849" y="19757"/>
                  <a:pt x="32782" y="18007"/>
                  <a:pt x="32715" y="16189"/>
                </a:cubicBezTo>
                <a:cubicBezTo>
                  <a:pt x="32378" y="7270"/>
                  <a:pt x="39648" y="-34"/>
                  <a:pt x="48567" y="-34"/>
                </a:cubicBezTo>
                <a:close/>
                <a:moveTo>
                  <a:pt x="34162" y="37696"/>
                </a:moveTo>
                <a:lnTo>
                  <a:pt x="16526" y="37696"/>
                </a:lnTo>
                <a:cubicBezTo>
                  <a:pt x="18612" y="66204"/>
                  <a:pt x="31705" y="80474"/>
                  <a:pt x="45202" y="88047"/>
                </a:cubicBezTo>
                <a:cubicBezTo>
                  <a:pt x="40355" y="75493"/>
                  <a:pt x="36350" y="59102"/>
                  <a:pt x="34162" y="37696"/>
                </a:cubicBezTo>
                <a:close/>
                <a:moveTo>
                  <a:pt x="127898" y="86432"/>
                </a:moveTo>
                <a:cubicBezTo>
                  <a:pt x="141529" y="78421"/>
                  <a:pt x="153847" y="64184"/>
                  <a:pt x="155934" y="37696"/>
                </a:cubicBezTo>
                <a:lnTo>
                  <a:pt x="138331" y="37696"/>
                </a:lnTo>
                <a:cubicBezTo>
                  <a:pt x="136245" y="58193"/>
                  <a:pt x="132475" y="74113"/>
                  <a:pt x="127898" y="86432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34" name="Text 32"/>
          <p:cNvSpPr/>
          <p:nvPr/>
        </p:nvSpPr>
        <p:spPr>
          <a:xfrm>
            <a:off x="6587557" y="3032922"/>
            <a:ext cx="5178369" cy="2412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357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Was/Were Able to</a:t>
            </a:r>
            <a:endParaRPr lang="en-US" sz="1600" dirty="0"/>
          </a:p>
        </p:txBody>
      </p:sp>
      <p:sp>
        <p:nvSpPr>
          <p:cNvPr id="35" name="Text 33"/>
          <p:cNvSpPr/>
          <p:nvPr/>
        </p:nvSpPr>
        <p:spPr>
          <a:xfrm>
            <a:off x="6372151" y="3377572"/>
            <a:ext cx="5376543" cy="2067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86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For </a:t>
            </a:r>
            <a:r>
              <a:rPr lang="en-US" sz="1086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specific success</a:t>
            </a:r>
            <a:r>
              <a:rPr lang="en-US" sz="1086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in the past (not could)</a:t>
            </a:r>
            <a:endParaRPr lang="en-US" sz="1600" dirty="0"/>
          </a:p>
        </p:txBody>
      </p:sp>
      <p:sp>
        <p:nvSpPr>
          <p:cNvPr id="36" name="Shape 34"/>
          <p:cNvSpPr/>
          <p:nvPr/>
        </p:nvSpPr>
        <p:spPr>
          <a:xfrm>
            <a:off x="6389383" y="3687757"/>
            <a:ext cx="5290380" cy="379115"/>
          </a:xfrm>
          <a:custGeom>
            <a:avLst/>
            <a:gdLst/>
            <a:ahLst/>
            <a:cxnLst/>
            <a:rect l="l" t="t" r="r" b="b"/>
            <a:pathLst>
              <a:path w="5290380" h="379115">
                <a:moveTo>
                  <a:pt x="34465" y="0"/>
                </a:moveTo>
                <a:lnTo>
                  <a:pt x="5255915" y="0"/>
                </a:lnTo>
                <a:cubicBezTo>
                  <a:pt x="5274950" y="0"/>
                  <a:pt x="5290380" y="15431"/>
                  <a:pt x="5290380" y="34465"/>
                </a:cubicBezTo>
                <a:lnTo>
                  <a:pt x="5290380" y="344650"/>
                </a:lnTo>
                <a:cubicBezTo>
                  <a:pt x="5290380" y="363685"/>
                  <a:pt x="5274950" y="379115"/>
                  <a:pt x="5255915" y="379115"/>
                </a:cubicBezTo>
                <a:lnTo>
                  <a:pt x="34465" y="379115"/>
                </a:lnTo>
                <a:cubicBezTo>
                  <a:pt x="15431" y="379115"/>
                  <a:pt x="0" y="363685"/>
                  <a:pt x="0" y="344650"/>
                </a:cubicBezTo>
                <a:lnTo>
                  <a:pt x="0" y="34465"/>
                </a:lnTo>
                <a:cubicBezTo>
                  <a:pt x="0" y="15443"/>
                  <a:pt x="15443" y="0"/>
                  <a:pt x="34465" y="0"/>
                </a:cubicBezTo>
                <a:close/>
              </a:path>
            </a:pathLst>
          </a:custGeom>
          <a:solidFill>
            <a:srgbClr val="E74C3C"/>
          </a:solidFill>
          <a:ln/>
        </p:spPr>
      </p:sp>
      <p:sp>
        <p:nvSpPr>
          <p:cNvPr id="37" name="Shape 35"/>
          <p:cNvSpPr/>
          <p:nvPr/>
        </p:nvSpPr>
        <p:spPr>
          <a:xfrm>
            <a:off x="6389383" y="3687757"/>
            <a:ext cx="34465" cy="379115"/>
          </a:xfrm>
          <a:custGeom>
            <a:avLst/>
            <a:gdLst/>
            <a:ahLst/>
            <a:cxnLst/>
            <a:rect l="l" t="t" r="r" b="b"/>
            <a:pathLst>
              <a:path w="34465" h="379115">
                <a:moveTo>
                  <a:pt x="34465" y="0"/>
                </a:moveTo>
                <a:lnTo>
                  <a:pt x="34465" y="0"/>
                </a:lnTo>
                <a:lnTo>
                  <a:pt x="34465" y="379115"/>
                </a:lnTo>
                <a:lnTo>
                  <a:pt x="34465" y="379115"/>
                </a:lnTo>
                <a:cubicBezTo>
                  <a:pt x="15431" y="379115"/>
                  <a:pt x="0" y="363685"/>
                  <a:pt x="0" y="344650"/>
                </a:cubicBezTo>
                <a:lnTo>
                  <a:pt x="0" y="34465"/>
                </a:lnTo>
                <a:cubicBezTo>
                  <a:pt x="0" y="15443"/>
                  <a:pt x="15443" y="0"/>
                  <a:pt x="34465" y="0"/>
                </a:cubicBezTo>
                <a:close/>
              </a:path>
            </a:pathLst>
          </a:custGeom>
          <a:solidFill>
            <a:srgbClr val="E74C3C"/>
          </a:solidFill>
          <a:ln/>
        </p:spPr>
      </p:sp>
      <p:sp>
        <p:nvSpPr>
          <p:cNvPr id="38" name="Text 36"/>
          <p:cNvSpPr/>
          <p:nvPr/>
        </p:nvSpPr>
        <p:spPr>
          <a:xfrm>
            <a:off x="6510011" y="3791152"/>
            <a:ext cx="5126671" cy="1723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✗</a:t>
            </a:r>
            <a:r>
              <a:rPr lang="en-US" sz="9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"The fire spread quickly, but everybody </a:t>
            </a:r>
            <a:r>
              <a:rPr lang="en-US" sz="9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could escape</a:t>
            </a:r>
            <a:r>
              <a:rPr lang="en-US" sz="9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."</a:t>
            </a:r>
            <a:endParaRPr lang="en-US" sz="1600" dirty="0"/>
          </a:p>
        </p:txBody>
      </p:sp>
      <p:sp>
        <p:nvSpPr>
          <p:cNvPr id="39" name="Shape 37"/>
          <p:cNvSpPr/>
          <p:nvPr/>
        </p:nvSpPr>
        <p:spPr>
          <a:xfrm>
            <a:off x="6389383" y="4135802"/>
            <a:ext cx="5290380" cy="379115"/>
          </a:xfrm>
          <a:custGeom>
            <a:avLst/>
            <a:gdLst/>
            <a:ahLst/>
            <a:cxnLst/>
            <a:rect l="l" t="t" r="r" b="b"/>
            <a:pathLst>
              <a:path w="5290380" h="379115">
                <a:moveTo>
                  <a:pt x="34465" y="0"/>
                </a:moveTo>
                <a:lnTo>
                  <a:pt x="5255915" y="0"/>
                </a:lnTo>
                <a:cubicBezTo>
                  <a:pt x="5274950" y="0"/>
                  <a:pt x="5290380" y="15431"/>
                  <a:pt x="5290380" y="34465"/>
                </a:cubicBezTo>
                <a:lnTo>
                  <a:pt x="5290380" y="344650"/>
                </a:lnTo>
                <a:cubicBezTo>
                  <a:pt x="5290380" y="363685"/>
                  <a:pt x="5274950" y="379115"/>
                  <a:pt x="5255915" y="379115"/>
                </a:cubicBezTo>
                <a:lnTo>
                  <a:pt x="34465" y="379115"/>
                </a:lnTo>
                <a:cubicBezTo>
                  <a:pt x="15431" y="379115"/>
                  <a:pt x="0" y="363685"/>
                  <a:pt x="0" y="344650"/>
                </a:cubicBezTo>
                <a:lnTo>
                  <a:pt x="0" y="34465"/>
                </a:lnTo>
                <a:cubicBezTo>
                  <a:pt x="0" y="15443"/>
                  <a:pt x="15443" y="0"/>
                  <a:pt x="34465" y="0"/>
                </a:cubicBezTo>
                <a:close/>
              </a:path>
            </a:pathLst>
          </a:custGeom>
          <a:solidFill>
            <a:srgbClr val="27AE60"/>
          </a:solidFill>
          <a:ln/>
        </p:spPr>
      </p:sp>
      <p:sp>
        <p:nvSpPr>
          <p:cNvPr id="40" name="Shape 38"/>
          <p:cNvSpPr/>
          <p:nvPr/>
        </p:nvSpPr>
        <p:spPr>
          <a:xfrm>
            <a:off x="6389383" y="4135802"/>
            <a:ext cx="34465" cy="379115"/>
          </a:xfrm>
          <a:custGeom>
            <a:avLst/>
            <a:gdLst/>
            <a:ahLst/>
            <a:cxnLst/>
            <a:rect l="l" t="t" r="r" b="b"/>
            <a:pathLst>
              <a:path w="34465" h="379115">
                <a:moveTo>
                  <a:pt x="34465" y="0"/>
                </a:moveTo>
                <a:lnTo>
                  <a:pt x="34465" y="0"/>
                </a:lnTo>
                <a:lnTo>
                  <a:pt x="34465" y="379115"/>
                </a:lnTo>
                <a:lnTo>
                  <a:pt x="34465" y="379115"/>
                </a:lnTo>
                <a:cubicBezTo>
                  <a:pt x="15431" y="379115"/>
                  <a:pt x="0" y="363685"/>
                  <a:pt x="0" y="344650"/>
                </a:cubicBezTo>
                <a:lnTo>
                  <a:pt x="0" y="34465"/>
                </a:lnTo>
                <a:cubicBezTo>
                  <a:pt x="0" y="15443"/>
                  <a:pt x="15443" y="0"/>
                  <a:pt x="34465" y="0"/>
                </a:cubicBezTo>
                <a:close/>
              </a:path>
            </a:pathLst>
          </a:custGeom>
          <a:solidFill>
            <a:srgbClr val="27AE60"/>
          </a:solidFill>
          <a:ln/>
        </p:spPr>
      </p:sp>
      <p:sp>
        <p:nvSpPr>
          <p:cNvPr id="41" name="Text 39"/>
          <p:cNvSpPr/>
          <p:nvPr/>
        </p:nvSpPr>
        <p:spPr>
          <a:xfrm>
            <a:off x="6510011" y="4239197"/>
            <a:ext cx="5126671" cy="1723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✓</a:t>
            </a:r>
            <a:r>
              <a:rPr lang="en-US" sz="9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"...but everybody </a:t>
            </a:r>
            <a:r>
              <a:rPr lang="en-US" sz="9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was able to escape</a:t>
            </a:r>
            <a:r>
              <a:rPr lang="en-US" sz="9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."</a:t>
            </a:r>
            <a:endParaRPr lang="en-US" sz="1600" dirty="0"/>
          </a:p>
        </p:txBody>
      </p:sp>
      <p:sp>
        <p:nvSpPr>
          <p:cNvPr id="42" name="Shape 40"/>
          <p:cNvSpPr/>
          <p:nvPr/>
        </p:nvSpPr>
        <p:spPr>
          <a:xfrm>
            <a:off x="6372151" y="4583847"/>
            <a:ext cx="5307613" cy="379115"/>
          </a:xfrm>
          <a:custGeom>
            <a:avLst/>
            <a:gdLst/>
            <a:ahLst/>
            <a:cxnLst/>
            <a:rect l="l" t="t" r="r" b="b"/>
            <a:pathLst>
              <a:path w="5307613" h="379115">
                <a:moveTo>
                  <a:pt x="34465" y="0"/>
                </a:moveTo>
                <a:lnTo>
                  <a:pt x="5273147" y="0"/>
                </a:lnTo>
                <a:cubicBezTo>
                  <a:pt x="5292182" y="0"/>
                  <a:pt x="5307613" y="15431"/>
                  <a:pt x="5307613" y="34465"/>
                </a:cubicBezTo>
                <a:lnTo>
                  <a:pt x="5307613" y="344650"/>
                </a:lnTo>
                <a:cubicBezTo>
                  <a:pt x="5307613" y="363685"/>
                  <a:pt x="5292182" y="379115"/>
                  <a:pt x="5273147" y="379115"/>
                </a:cubicBezTo>
                <a:lnTo>
                  <a:pt x="34465" y="379115"/>
                </a:lnTo>
                <a:cubicBezTo>
                  <a:pt x="15431" y="379115"/>
                  <a:pt x="0" y="363685"/>
                  <a:pt x="0" y="344650"/>
                </a:cubicBezTo>
                <a:lnTo>
                  <a:pt x="0" y="34465"/>
                </a:lnTo>
                <a:cubicBezTo>
                  <a:pt x="0" y="15443"/>
                  <a:pt x="15443" y="0"/>
                  <a:pt x="34465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43" name="Text 41"/>
          <p:cNvSpPr/>
          <p:nvPr/>
        </p:nvSpPr>
        <p:spPr>
          <a:xfrm>
            <a:off x="6475546" y="4687242"/>
            <a:ext cx="5161136" cy="1723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 </a:t>
            </a:r>
            <a:r>
              <a:rPr lang="en-US" sz="9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managed to find</a:t>
            </a:r>
            <a:r>
              <a:rPr lang="en-US" sz="9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him in the end." </a:t>
            </a:r>
            <a:r>
              <a:rPr lang="en-US" sz="814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(or was able to find)</a:t>
            </a:r>
            <a:endParaRPr lang="en-US" sz="1600" dirty="0"/>
          </a:p>
        </p:txBody>
      </p:sp>
      <p:sp>
        <p:nvSpPr>
          <p:cNvPr id="44" name="Shape 42"/>
          <p:cNvSpPr/>
          <p:nvPr/>
        </p:nvSpPr>
        <p:spPr>
          <a:xfrm>
            <a:off x="6199826" y="5273148"/>
            <a:ext cx="5652263" cy="1585391"/>
          </a:xfrm>
          <a:custGeom>
            <a:avLst/>
            <a:gdLst/>
            <a:ahLst/>
            <a:cxnLst/>
            <a:rect l="l" t="t" r="r" b="b"/>
            <a:pathLst>
              <a:path w="5652263" h="1585391">
                <a:moveTo>
                  <a:pt x="68933" y="0"/>
                </a:moveTo>
                <a:lnTo>
                  <a:pt x="5583330" y="0"/>
                </a:lnTo>
                <a:cubicBezTo>
                  <a:pt x="5621401" y="0"/>
                  <a:pt x="5652263" y="30862"/>
                  <a:pt x="5652263" y="68933"/>
                </a:cubicBezTo>
                <a:lnTo>
                  <a:pt x="5652263" y="1516458"/>
                </a:lnTo>
                <a:cubicBezTo>
                  <a:pt x="5652263" y="1554529"/>
                  <a:pt x="5621401" y="1585391"/>
                  <a:pt x="5583330" y="1585391"/>
                </a:cubicBezTo>
                <a:lnTo>
                  <a:pt x="68933" y="1585391"/>
                </a:lnTo>
                <a:cubicBezTo>
                  <a:pt x="30862" y="1585391"/>
                  <a:pt x="0" y="1554529"/>
                  <a:pt x="0" y="1516458"/>
                </a:cubicBezTo>
                <a:lnTo>
                  <a:pt x="0" y="68933"/>
                </a:lnTo>
                <a:cubicBezTo>
                  <a:pt x="0" y="30888"/>
                  <a:pt x="30888" y="0"/>
                  <a:pt x="68933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5849" dist="8616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45" name="Shape 43"/>
          <p:cNvSpPr/>
          <p:nvPr/>
        </p:nvSpPr>
        <p:spPr>
          <a:xfrm>
            <a:off x="6393691" y="5479938"/>
            <a:ext cx="172325" cy="172325"/>
          </a:xfrm>
          <a:custGeom>
            <a:avLst/>
            <a:gdLst/>
            <a:ahLst/>
            <a:cxnLst/>
            <a:rect l="l" t="t" r="r" b="b"/>
            <a:pathLst>
              <a:path w="172325" h="172325">
                <a:moveTo>
                  <a:pt x="169161" y="93769"/>
                </a:moveTo>
                <a:cubicBezTo>
                  <a:pt x="173368" y="89562"/>
                  <a:pt x="173368" y="82730"/>
                  <a:pt x="169161" y="78522"/>
                </a:cubicBezTo>
                <a:lnTo>
                  <a:pt x="115310" y="24671"/>
                </a:lnTo>
                <a:cubicBezTo>
                  <a:pt x="111103" y="20464"/>
                  <a:pt x="104270" y="20464"/>
                  <a:pt x="100063" y="24671"/>
                </a:cubicBezTo>
                <a:cubicBezTo>
                  <a:pt x="95856" y="28878"/>
                  <a:pt x="95856" y="35710"/>
                  <a:pt x="100063" y="39917"/>
                </a:cubicBezTo>
                <a:lnTo>
                  <a:pt x="135538" y="75392"/>
                </a:lnTo>
                <a:lnTo>
                  <a:pt x="10770" y="75392"/>
                </a:lnTo>
                <a:cubicBezTo>
                  <a:pt x="4813" y="75392"/>
                  <a:pt x="0" y="80205"/>
                  <a:pt x="0" y="86163"/>
                </a:cubicBezTo>
                <a:cubicBezTo>
                  <a:pt x="0" y="92120"/>
                  <a:pt x="4813" y="96933"/>
                  <a:pt x="10770" y="96933"/>
                </a:cubicBezTo>
                <a:lnTo>
                  <a:pt x="135538" y="96933"/>
                </a:lnTo>
                <a:lnTo>
                  <a:pt x="100063" y="132408"/>
                </a:lnTo>
                <a:cubicBezTo>
                  <a:pt x="95856" y="136615"/>
                  <a:pt x="95856" y="143447"/>
                  <a:pt x="100063" y="147654"/>
                </a:cubicBezTo>
                <a:cubicBezTo>
                  <a:pt x="104270" y="151861"/>
                  <a:pt x="111103" y="151861"/>
                  <a:pt x="115310" y="147654"/>
                </a:cubicBezTo>
                <a:lnTo>
                  <a:pt x="169161" y="93803"/>
                </a:ln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46" name="Text 44"/>
          <p:cNvSpPr/>
          <p:nvPr/>
        </p:nvSpPr>
        <p:spPr>
          <a:xfrm>
            <a:off x="6587557" y="5445473"/>
            <a:ext cx="5178369" cy="2412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357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Be Able to</a:t>
            </a:r>
            <a:endParaRPr lang="en-US" sz="1600" dirty="0"/>
          </a:p>
        </p:txBody>
      </p:sp>
      <p:sp>
        <p:nvSpPr>
          <p:cNvPr id="47" name="Text 45"/>
          <p:cNvSpPr/>
          <p:nvPr/>
        </p:nvSpPr>
        <p:spPr>
          <a:xfrm>
            <a:off x="6372151" y="5790123"/>
            <a:ext cx="5376543" cy="2067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86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Use when </a:t>
            </a:r>
            <a:r>
              <a:rPr lang="en-US" sz="1086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can</a:t>
            </a:r>
            <a:r>
              <a:rPr lang="en-US" sz="1086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has no other forms</a:t>
            </a:r>
            <a:endParaRPr lang="en-US" sz="1600" dirty="0"/>
          </a:p>
        </p:txBody>
      </p:sp>
      <p:sp>
        <p:nvSpPr>
          <p:cNvPr id="48" name="Shape 46"/>
          <p:cNvSpPr/>
          <p:nvPr/>
        </p:nvSpPr>
        <p:spPr>
          <a:xfrm>
            <a:off x="6372151" y="6100308"/>
            <a:ext cx="5307613" cy="585905"/>
          </a:xfrm>
          <a:custGeom>
            <a:avLst/>
            <a:gdLst/>
            <a:ahLst/>
            <a:cxnLst/>
            <a:rect l="l" t="t" r="r" b="b"/>
            <a:pathLst>
              <a:path w="5307613" h="585905">
                <a:moveTo>
                  <a:pt x="34463" y="0"/>
                </a:moveTo>
                <a:lnTo>
                  <a:pt x="5273150" y="0"/>
                </a:lnTo>
                <a:cubicBezTo>
                  <a:pt x="5292183" y="0"/>
                  <a:pt x="5307613" y="15430"/>
                  <a:pt x="5307613" y="34463"/>
                </a:cubicBezTo>
                <a:lnTo>
                  <a:pt x="5307613" y="551442"/>
                </a:lnTo>
                <a:cubicBezTo>
                  <a:pt x="5307613" y="570476"/>
                  <a:pt x="5292183" y="585905"/>
                  <a:pt x="5273150" y="585905"/>
                </a:cubicBezTo>
                <a:lnTo>
                  <a:pt x="34463" y="585905"/>
                </a:lnTo>
                <a:cubicBezTo>
                  <a:pt x="15430" y="585905"/>
                  <a:pt x="0" y="570476"/>
                  <a:pt x="0" y="551442"/>
                </a:cubicBezTo>
                <a:lnTo>
                  <a:pt x="0" y="34463"/>
                </a:lnTo>
                <a:cubicBezTo>
                  <a:pt x="0" y="15442"/>
                  <a:pt x="15442" y="0"/>
                  <a:pt x="34463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49" name="Text 47"/>
          <p:cNvSpPr/>
          <p:nvPr/>
        </p:nvSpPr>
        <p:spPr>
          <a:xfrm>
            <a:off x="6475546" y="6203703"/>
            <a:ext cx="5161136" cy="1723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 haven't </a:t>
            </a:r>
            <a:r>
              <a:rPr lang="en-US" sz="9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been able to sleep</a:t>
            </a:r>
            <a:r>
              <a:rPr lang="en-US" sz="9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recently." </a:t>
            </a:r>
            <a:r>
              <a:rPr lang="en-US" sz="814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(perfect)</a:t>
            </a:r>
            <a:endParaRPr lang="en-US" sz="1600" dirty="0"/>
          </a:p>
        </p:txBody>
      </p:sp>
      <p:sp>
        <p:nvSpPr>
          <p:cNvPr id="50" name="Text 48"/>
          <p:cNvSpPr/>
          <p:nvPr/>
        </p:nvSpPr>
        <p:spPr>
          <a:xfrm>
            <a:off x="6475546" y="6410493"/>
            <a:ext cx="5161136" cy="1723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 might </a:t>
            </a:r>
            <a:r>
              <a:rPr lang="en-US" sz="9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be able to come</a:t>
            </a:r>
            <a:r>
              <a:rPr lang="en-US" sz="9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tomorrow." </a:t>
            </a:r>
            <a:r>
              <a:rPr lang="en-US" sz="814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(after might)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4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17500" y="333375"/>
            <a:ext cx="889000" cy="285750"/>
          </a:xfrm>
          <a:custGeom>
            <a:avLst/>
            <a:gdLst/>
            <a:ahLst/>
            <a:cxnLst/>
            <a:rect l="l" t="t" r="r" b="b"/>
            <a:pathLst>
              <a:path w="889000" h="285750">
                <a:moveTo>
                  <a:pt x="31750" y="0"/>
                </a:moveTo>
                <a:lnTo>
                  <a:pt x="857250" y="0"/>
                </a:lnTo>
                <a:cubicBezTo>
                  <a:pt x="874785" y="0"/>
                  <a:pt x="889000" y="14215"/>
                  <a:pt x="889000" y="31750"/>
                </a:cubicBezTo>
                <a:lnTo>
                  <a:pt x="889000" y="254000"/>
                </a:lnTo>
                <a:cubicBezTo>
                  <a:pt x="889000" y="271535"/>
                  <a:pt x="874785" y="285750"/>
                  <a:pt x="857250" y="285750"/>
                </a:cubicBezTo>
                <a:lnTo>
                  <a:pt x="31750" y="285750"/>
                </a:lnTo>
                <a:cubicBezTo>
                  <a:pt x="14215" y="285750"/>
                  <a:pt x="0" y="271535"/>
                  <a:pt x="0" y="254000"/>
                </a:cubicBezTo>
                <a:lnTo>
                  <a:pt x="0" y="31750"/>
                </a:lnTo>
                <a:cubicBezTo>
                  <a:pt x="0" y="14227"/>
                  <a:pt x="14227" y="0"/>
                  <a:pt x="31750" y="0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3" name="Text 1"/>
          <p:cNvSpPr/>
          <p:nvPr/>
        </p:nvSpPr>
        <p:spPr>
          <a:xfrm>
            <a:off x="317500" y="333375"/>
            <a:ext cx="944563" cy="285750"/>
          </a:xfrm>
          <a:prstGeom prst="rect">
            <a:avLst/>
          </a:prstGeom>
          <a:noFill/>
          <a:ln/>
        </p:spPr>
        <p:txBody>
          <a:bodyPr wrap="square" lIns="127000" tIns="63500" rIns="127000" bIns="63500" rtlCol="0" anchor="ctr"/>
          <a:lstStyle/>
          <a:p>
            <a:pPr>
              <a:lnSpc>
                <a:spcPct val="120000"/>
              </a:lnSpc>
            </a:pPr>
            <a:r>
              <a:rPr lang="en-US" sz="875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UNITS 29-30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1334691" y="317500"/>
            <a:ext cx="2016125" cy="3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225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May and Might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317500" y="793750"/>
            <a:ext cx="5683250" cy="2508250"/>
          </a:xfrm>
          <a:custGeom>
            <a:avLst/>
            <a:gdLst/>
            <a:ahLst/>
            <a:cxnLst/>
            <a:rect l="l" t="t" r="r" b="b"/>
            <a:pathLst>
              <a:path w="5683250" h="2508250">
                <a:moveTo>
                  <a:pt x="63509" y="0"/>
                </a:moveTo>
                <a:lnTo>
                  <a:pt x="5619741" y="0"/>
                </a:lnTo>
                <a:cubicBezTo>
                  <a:pt x="5654816" y="0"/>
                  <a:pt x="5683250" y="28434"/>
                  <a:pt x="5683250" y="63509"/>
                </a:cubicBezTo>
                <a:lnTo>
                  <a:pt x="5683250" y="2444741"/>
                </a:lnTo>
                <a:cubicBezTo>
                  <a:pt x="5683250" y="2479816"/>
                  <a:pt x="5654816" y="2508250"/>
                  <a:pt x="5619741" y="2508250"/>
                </a:cubicBezTo>
                <a:lnTo>
                  <a:pt x="63509" y="2508250"/>
                </a:lnTo>
                <a:cubicBezTo>
                  <a:pt x="28434" y="2508250"/>
                  <a:pt x="0" y="2479816"/>
                  <a:pt x="0" y="2444741"/>
                </a:cubicBezTo>
                <a:lnTo>
                  <a:pt x="0" y="63509"/>
                </a:lnTo>
                <a:cubicBezTo>
                  <a:pt x="0" y="28434"/>
                  <a:pt x="28434" y="0"/>
                  <a:pt x="63509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3813" dist="7938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25859" y="984250"/>
            <a:ext cx="99219" cy="158750"/>
          </a:xfrm>
          <a:custGeom>
            <a:avLst/>
            <a:gdLst/>
            <a:ahLst/>
            <a:cxnLst/>
            <a:rect l="l" t="t" r="r" b="b"/>
            <a:pathLst>
              <a:path w="99219" h="158750">
                <a:moveTo>
                  <a:pt x="19844" y="49609"/>
                </a:moveTo>
                <a:cubicBezTo>
                  <a:pt x="19844" y="33176"/>
                  <a:pt x="33176" y="19844"/>
                  <a:pt x="49609" y="19844"/>
                </a:cubicBezTo>
                <a:cubicBezTo>
                  <a:pt x="66042" y="19844"/>
                  <a:pt x="79375" y="33176"/>
                  <a:pt x="79375" y="49609"/>
                </a:cubicBezTo>
                <a:cubicBezTo>
                  <a:pt x="79375" y="62849"/>
                  <a:pt x="70724" y="74073"/>
                  <a:pt x="58756" y="77949"/>
                </a:cubicBezTo>
                <a:cubicBezTo>
                  <a:pt x="49950" y="80801"/>
                  <a:pt x="39688" y="88894"/>
                  <a:pt x="39688" y="101699"/>
                </a:cubicBezTo>
                <a:lnTo>
                  <a:pt x="39688" y="109141"/>
                </a:lnTo>
                <a:cubicBezTo>
                  <a:pt x="39688" y="114629"/>
                  <a:pt x="44121" y="119062"/>
                  <a:pt x="49609" y="119062"/>
                </a:cubicBezTo>
                <a:cubicBezTo>
                  <a:pt x="55097" y="119062"/>
                  <a:pt x="59531" y="114629"/>
                  <a:pt x="59531" y="109141"/>
                </a:cubicBezTo>
                <a:lnTo>
                  <a:pt x="59531" y="101699"/>
                </a:lnTo>
                <a:cubicBezTo>
                  <a:pt x="59531" y="101172"/>
                  <a:pt x="59717" y="100428"/>
                  <a:pt x="60616" y="99436"/>
                </a:cubicBezTo>
                <a:cubicBezTo>
                  <a:pt x="61547" y="98413"/>
                  <a:pt x="63066" y="97420"/>
                  <a:pt x="64864" y="96831"/>
                </a:cubicBezTo>
                <a:cubicBezTo>
                  <a:pt x="84801" y="90413"/>
                  <a:pt x="99219" y="71717"/>
                  <a:pt x="99219" y="49609"/>
                </a:cubicBezTo>
                <a:cubicBezTo>
                  <a:pt x="99219" y="22200"/>
                  <a:pt x="77019" y="0"/>
                  <a:pt x="49609" y="0"/>
                </a:cubicBezTo>
                <a:cubicBezTo>
                  <a:pt x="22200" y="0"/>
                  <a:pt x="0" y="22200"/>
                  <a:pt x="0" y="49609"/>
                </a:cubicBezTo>
                <a:cubicBezTo>
                  <a:pt x="0" y="55097"/>
                  <a:pt x="4434" y="59531"/>
                  <a:pt x="9922" y="59531"/>
                </a:cubicBezTo>
                <a:cubicBezTo>
                  <a:pt x="15410" y="59531"/>
                  <a:pt x="19844" y="55097"/>
                  <a:pt x="19844" y="49609"/>
                </a:cubicBezTo>
                <a:close/>
                <a:moveTo>
                  <a:pt x="49609" y="158750"/>
                </a:moveTo>
                <a:cubicBezTo>
                  <a:pt x="56462" y="158750"/>
                  <a:pt x="62012" y="153200"/>
                  <a:pt x="62012" y="146348"/>
                </a:cubicBezTo>
                <a:cubicBezTo>
                  <a:pt x="62012" y="139495"/>
                  <a:pt x="56462" y="133945"/>
                  <a:pt x="49609" y="133945"/>
                </a:cubicBezTo>
                <a:cubicBezTo>
                  <a:pt x="42757" y="133945"/>
                  <a:pt x="37207" y="139495"/>
                  <a:pt x="37207" y="146348"/>
                </a:cubicBezTo>
                <a:cubicBezTo>
                  <a:pt x="37207" y="153200"/>
                  <a:pt x="42757" y="158750"/>
                  <a:pt x="49609" y="158750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7" name="Text 5"/>
          <p:cNvSpPr/>
          <p:nvPr/>
        </p:nvSpPr>
        <p:spPr>
          <a:xfrm>
            <a:off x="674688" y="952500"/>
            <a:ext cx="5246688" cy="222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25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Possibility (Now/Future)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76250" y="1270000"/>
            <a:ext cx="542925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May</a:t>
            </a:r>
            <a:r>
              <a:rPr lang="en-US" sz="100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and </a:t>
            </a:r>
            <a:r>
              <a:rPr lang="en-US" sz="100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might</a:t>
            </a:r>
            <a:r>
              <a:rPr lang="en-US" sz="100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are similar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476250" y="1555750"/>
            <a:ext cx="5365750" cy="349250"/>
          </a:xfrm>
          <a:custGeom>
            <a:avLst/>
            <a:gdLst/>
            <a:ahLst/>
            <a:cxnLst/>
            <a:rect l="l" t="t" r="r" b="b"/>
            <a:pathLst>
              <a:path w="5365750" h="349250">
                <a:moveTo>
                  <a:pt x="31750" y="0"/>
                </a:moveTo>
                <a:lnTo>
                  <a:pt x="5334000" y="0"/>
                </a:lnTo>
                <a:cubicBezTo>
                  <a:pt x="5351535" y="0"/>
                  <a:pt x="5365750" y="14215"/>
                  <a:pt x="5365750" y="31750"/>
                </a:cubicBezTo>
                <a:lnTo>
                  <a:pt x="5365750" y="317500"/>
                </a:lnTo>
                <a:cubicBezTo>
                  <a:pt x="5365750" y="335035"/>
                  <a:pt x="5351535" y="349250"/>
                  <a:pt x="5334000" y="349250"/>
                </a:cubicBezTo>
                <a:lnTo>
                  <a:pt x="31750" y="349250"/>
                </a:lnTo>
                <a:cubicBezTo>
                  <a:pt x="14215" y="349250"/>
                  <a:pt x="0" y="335035"/>
                  <a:pt x="0" y="317500"/>
                </a:cubicBezTo>
                <a:lnTo>
                  <a:pt x="0" y="31750"/>
                </a:lnTo>
                <a:cubicBezTo>
                  <a:pt x="0" y="14215"/>
                  <a:pt x="14215" y="0"/>
                  <a:pt x="31750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10" name="Text 8"/>
          <p:cNvSpPr/>
          <p:nvPr/>
        </p:nvSpPr>
        <p:spPr>
          <a:xfrm>
            <a:off x="571500" y="1651000"/>
            <a:ext cx="5230813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"It </a:t>
            </a:r>
            <a:r>
              <a:rPr lang="en-US" sz="875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may be</a:t>
            </a:r>
            <a:r>
              <a:rPr lang="en-US" sz="875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true." = "It </a:t>
            </a:r>
            <a:r>
              <a:rPr lang="en-US" sz="875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might be</a:t>
            </a:r>
            <a:r>
              <a:rPr lang="en-US" sz="875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true." </a:t>
            </a:r>
            <a:r>
              <a:rPr lang="en-US" sz="7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(Perhaps it is)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476250" y="1968500"/>
            <a:ext cx="5365750" cy="349250"/>
          </a:xfrm>
          <a:custGeom>
            <a:avLst/>
            <a:gdLst/>
            <a:ahLst/>
            <a:cxnLst/>
            <a:rect l="l" t="t" r="r" b="b"/>
            <a:pathLst>
              <a:path w="5365750" h="349250">
                <a:moveTo>
                  <a:pt x="31750" y="0"/>
                </a:moveTo>
                <a:lnTo>
                  <a:pt x="5334000" y="0"/>
                </a:lnTo>
                <a:cubicBezTo>
                  <a:pt x="5351535" y="0"/>
                  <a:pt x="5365750" y="14215"/>
                  <a:pt x="5365750" y="31750"/>
                </a:cubicBezTo>
                <a:lnTo>
                  <a:pt x="5365750" y="317500"/>
                </a:lnTo>
                <a:cubicBezTo>
                  <a:pt x="5365750" y="335035"/>
                  <a:pt x="5351535" y="349250"/>
                  <a:pt x="5334000" y="349250"/>
                </a:cubicBezTo>
                <a:lnTo>
                  <a:pt x="31750" y="349250"/>
                </a:lnTo>
                <a:cubicBezTo>
                  <a:pt x="14215" y="349250"/>
                  <a:pt x="0" y="335035"/>
                  <a:pt x="0" y="317500"/>
                </a:cubicBezTo>
                <a:lnTo>
                  <a:pt x="0" y="31750"/>
                </a:lnTo>
                <a:cubicBezTo>
                  <a:pt x="0" y="14215"/>
                  <a:pt x="14215" y="0"/>
                  <a:pt x="31750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12" name="Text 10"/>
          <p:cNvSpPr/>
          <p:nvPr/>
        </p:nvSpPr>
        <p:spPr>
          <a:xfrm>
            <a:off x="571500" y="2063750"/>
            <a:ext cx="5230813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"She </a:t>
            </a:r>
            <a:r>
              <a:rPr lang="en-US" sz="875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might know</a:t>
            </a:r>
            <a:r>
              <a:rPr lang="en-US" sz="875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 Ask her."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476250" y="2381250"/>
            <a:ext cx="5365750" cy="349250"/>
          </a:xfrm>
          <a:custGeom>
            <a:avLst/>
            <a:gdLst/>
            <a:ahLst/>
            <a:cxnLst/>
            <a:rect l="l" t="t" r="r" b="b"/>
            <a:pathLst>
              <a:path w="5365750" h="349250">
                <a:moveTo>
                  <a:pt x="31750" y="0"/>
                </a:moveTo>
                <a:lnTo>
                  <a:pt x="5334000" y="0"/>
                </a:lnTo>
                <a:cubicBezTo>
                  <a:pt x="5351535" y="0"/>
                  <a:pt x="5365750" y="14215"/>
                  <a:pt x="5365750" y="31750"/>
                </a:cubicBezTo>
                <a:lnTo>
                  <a:pt x="5365750" y="317500"/>
                </a:lnTo>
                <a:cubicBezTo>
                  <a:pt x="5365750" y="335035"/>
                  <a:pt x="5351535" y="349250"/>
                  <a:pt x="5334000" y="349250"/>
                </a:cubicBezTo>
                <a:lnTo>
                  <a:pt x="31750" y="349250"/>
                </a:lnTo>
                <a:cubicBezTo>
                  <a:pt x="14215" y="349250"/>
                  <a:pt x="0" y="335035"/>
                  <a:pt x="0" y="317500"/>
                </a:cubicBezTo>
                <a:lnTo>
                  <a:pt x="0" y="31750"/>
                </a:lnTo>
                <a:cubicBezTo>
                  <a:pt x="0" y="14215"/>
                  <a:pt x="14215" y="0"/>
                  <a:pt x="31750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14" name="Text 12"/>
          <p:cNvSpPr/>
          <p:nvPr/>
        </p:nvSpPr>
        <p:spPr>
          <a:xfrm>
            <a:off x="571500" y="2476500"/>
            <a:ext cx="5230813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"It </a:t>
            </a:r>
            <a:r>
              <a:rPr lang="en-US" sz="875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may not be</a:t>
            </a:r>
            <a:r>
              <a:rPr lang="en-US" sz="875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true." </a:t>
            </a:r>
            <a:r>
              <a:rPr lang="en-US" sz="7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(Perhaps it isn't)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476250" y="2825750"/>
            <a:ext cx="5365750" cy="317500"/>
          </a:xfrm>
          <a:custGeom>
            <a:avLst/>
            <a:gdLst/>
            <a:ahLst/>
            <a:cxnLst/>
            <a:rect l="l" t="t" r="r" b="b"/>
            <a:pathLst>
              <a:path w="5365750" h="317500">
                <a:moveTo>
                  <a:pt x="31750" y="0"/>
                </a:moveTo>
                <a:lnTo>
                  <a:pt x="5334000" y="0"/>
                </a:lnTo>
                <a:cubicBezTo>
                  <a:pt x="5351523" y="0"/>
                  <a:pt x="5365750" y="14227"/>
                  <a:pt x="5365750" y="31750"/>
                </a:cubicBezTo>
                <a:lnTo>
                  <a:pt x="5365750" y="285750"/>
                </a:lnTo>
                <a:cubicBezTo>
                  <a:pt x="5365750" y="303273"/>
                  <a:pt x="5351523" y="317500"/>
                  <a:pt x="5334000" y="317500"/>
                </a:cubicBezTo>
                <a:lnTo>
                  <a:pt x="31750" y="317500"/>
                </a:lnTo>
                <a:cubicBezTo>
                  <a:pt x="14227" y="317500"/>
                  <a:pt x="0" y="303273"/>
                  <a:pt x="0" y="285750"/>
                </a:cubicBezTo>
                <a:lnTo>
                  <a:pt x="0" y="31750"/>
                </a:lnTo>
                <a:cubicBezTo>
                  <a:pt x="0" y="14227"/>
                  <a:pt x="14227" y="0"/>
                  <a:pt x="31750" y="0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16" name="Text 14"/>
          <p:cNvSpPr/>
          <p:nvPr/>
        </p:nvSpPr>
        <p:spPr>
          <a:xfrm>
            <a:off x="571500" y="2921000"/>
            <a:ext cx="5222875" cy="12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7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May be</a:t>
            </a:r>
            <a:r>
              <a:rPr lang="en-US" sz="7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(2 words, verb) vs </a:t>
            </a:r>
            <a:r>
              <a:rPr lang="en-US" sz="7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Maybe</a:t>
            </a:r>
            <a:r>
              <a:rPr lang="en-US" sz="7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(1 word, adverb) = perhaps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6191250" y="793750"/>
            <a:ext cx="5683250" cy="2508250"/>
          </a:xfrm>
          <a:custGeom>
            <a:avLst/>
            <a:gdLst/>
            <a:ahLst/>
            <a:cxnLst/>
            <a:rect l="l" t="t" r="r" b="b"/>
            <a:pathLst>
              <a:path w="5683250" h="2508250">
                <a:moveTo>
                  <a:pt x="63509" y="0"/>
                </a:moveTo>
                <a:lnTo>
                  <a:pt x="5619741" y="0"/>
                </a:lnTo>
                <a:cubicBezTo>
                  <a:pt x="5654816" y="0"/>
                  <a:pt x="5683250" y="28434"/>
                  <a:pt x="5683250" y="63509"/>
                </a:cubicBezTo>
                <a:lnTo>
                  <a:pt x="5683250" y="2444741"/>
                </a:lnTo>
                <a:cubicBezTo>
                  <a:pt x="5683250" y="2479816"/>
                  <a:pt x="5654816" y="2508250"/>
                  <a:pt x="5619741" y="2508250"/>
                </a:cubicBezTo>
                <a:lnTo>
                  <a:pt x="63509" y="2508250"/>
                </a:lnTo>
                <a:cubicBezTo>
                  <a:pt x="28434" y="2508250"/>
                  <a:pt x="0" y="2479816"/>
                  <a:pt x="0" y="2444741"/>
                </a:cubicBezTo>
                <a:lnTo>
                  <a:pt x="0" y="63509"/>
                </a:lnTo>
                <a:cubicBezTo>
                  <a:pt x="0" y="28434"/>
                  <a:pt x="28434" y="0"/>
                  <a:pt x="63509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3813" dist="7938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359922" y="984250"/>
            <a:ext cx="178594" cy="158750"/>
          </a:xfrm>
          <a:custGeom>
            <a:avLst/>
            <a:gdLst/>
            <a:ahLst/>
            <a:cxnLst/>
            <a:rect l="l" t="t" r="r" b="b"/>
            <a:pathLst>
              <a:path w="178594" h="158750">
                <a:moveTo>
                  <a:pt x="89297" y="19844"/>
                </a:moveTo>
                <a:cubicBezTo>
                  <a:pt x="122163" y="19844"/>
                  <a:pt x="148828" y="46509"/>
                  <a:pt x="148828" y="79375"/>
                </a:cubicBezTo>
                <a:cubicBezTo>
                  <a:pt x="148828" y="112241"/>
                  <a:pt x="122163" y="138906"/>
                  <a:pt x="89297" y="138906"/>
                </a:cubicBezTo>
                <a:cubicBezTo>
                  <a:pt x="69081" y="138906"/>
                  <a:pt x="51191" y="128829"/>
                  <a:pt x="40432" y="113388"/>
                </a:cubicBezTo>
                <a:cubicBezTo>
                  <a:pt x="37300" y="108893"/>
                  <a:pt x="31099" y="107807"/>
                  <a:pt x="26603" y="110939"/>
                </a:cubicBezTo>
                <a:cubicBezTo>
                  <a:pt x="22107" y="114071"/>
                  <a:pt x="21022" y="120272"/>
                  <a:pt x="24154" y="124768"/>
                </a:cubicBezTo>
                <a:cubicBezTo>
                  <a:pt x="38478" y="145293"/>
                  <a:pt x="62322" y="158750"/>
                  <a:pt x="89297" y="158750"/>
                </a:cubicBezTo>
                <a:cubicBezTo>
                  <a:pt x="133139" y="158750"/>
                  <a:pt x="168672" y="123217"/>
                  <a:pt x="168672" y="79375"/>
                </a:cubicBezTo>
                <a:cubicBezTo>
                  <a:pt x="168672" y="35533"/>
                  <a:pt x="133139" y="0"/>
                  <a:pt x="89297" y="0"/>
                </a:cubicBezTo>
                <a:cubicBezTo>
                  <a:pt x="62725" y="0"/>
                  <a:pt x="39222" y="13053"/>
                  <a:pt x="24805" y="33083"/>
                </a:cubicBezTo>
                <a:lnTo>
                  <a:pt x="24805" y="24805"/>
                </a:lnTo>
                <a:cubicBezTo>
                  <a:pt x="24805" y="19317"/>
                  <a:pt x="20371" y="14883"/>
                  <a:pt x="14883" y="14883"/>
                </a:cubicBezTo>
                <a:cubicBezTo>
                  <a:pt x="9395" y="14883"/>
                  <a:pt x="4961" y="19317"/>
                  <a:pt x="4961" y="24805"/>
                </a:cubicBezTo>
                <a:lnTo>
                  <a:pt x="4961" y="59531"/>
                </a:lnTo>
                <a:cubicBezTo>
                  <a:pt x="4961" y="65019"/>
                  <a:pt x="9395" y="69453"/>
                  <a:pt x="14883" y="69453"/>
                </a:cubicBezTo>
                <a:lnTo>
                  <a:pt x="22510" y="69453"/>
                </a:lnTo>
                <a:cubicBezTo>
                  <a:pt x="22665" y="69453"/>
                  <a:pt x="22820" y="69453"/>
                  <a:pt x="22975" y="69453"/>
                </a:cubicBezTo>
                <a:lnTo>
                  <a:pt x="49640" y="69453"/>
                </a:lnTo>
                <a:cubicBezTo>
                  <a:pt x="55128" y="69453"/>
                  <a:pt x="59562" y="65019"/>
                  <a:pt x="59562" y="59531"/>
                </a:cubicBezTo>
                <a:cubicBezTo>
                  <a:pt x="59562" y="54043"/>
                  <a:pt x="55128" y="49609"/>
                  <a:pt x="49640" y="49609"/>
                </a:cubicBezTo>
                <a:lnTo>
                  <a:pt x="37765" y="49609"/>
                </a:lnTo>
                <a:cubicBezTo>
                  <a:pt x="48028" y="31812"/>
                  <a:pt x="67283" y="19844"/>
                  <a:pt x="89297" y="19844"/>
                </a:cubicBezTo>
                <a:close/>
                <a:moveTo>
                  <a:pt x="96738" y="47129"/>
                </a:moveTo>
                <a:cubicBezTo>
                  <a:pt x="96738" y="43005"/>
                  <a:pt x="93421" y="39688"/>
                  <a:pt x="89297" y="39688"/>
                </a:cubicBezTo>
                <a:cubicBezTo>
                  <a:pt x="85173" y="39688"/>
                  <a:pt x="81855" y="43005"/>
                  <a:pt x="81855" y="47129"/>
                </a:cubicBezTo>
                <a:lnTo>
                  <a:pt x="81855" y="79375"/>
                </a:lnTo>
                <a:cubicBezTo>
                  <a:pt x="81855" y="81359"/>
                  <a:pt x="82631" y="83251"/>
                  <a:pt x="84026" y="84646"/>
                </a:cubicBezTo>
                <a:lnTo>
                  <a:pt x="106350" y="106970"/>
                </a:lnTo>
                <a:cubicBezTo>
                  <a:pt x="109265" y="109885"/>
                  <a:pt x="113978" y="109885"/>
                  <a:pt x="116861" y="106970"/>
                </a:cubicBezTo>
                <a:cubicBezTo>
                  <a:pt x="119745" y="104056"/>
                  <a:pt x="119776" y="99343"/>
                  <a:pt x="116861" y="96459"/>
                </a:cubicBezTo>
                <a:lnTo>
                  <a:pt x="96707" y="76305"/>
                </a:lnTo>
                <a:lnTo>
                  <a:pt x="96707" y="47129"/>
                </a:ln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19" name="Text 17"/>
          <p:cNvSpPr/>
          <p:nvPr/>
        </p:nvSpPr>
        <p:spPr>
          <a:xfrm>
            <a:off x="6548438" y="952500"/>
            <a:ext cx="5246688" cy="222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25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Past Possibility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6365875" y="1270000"/>
            <a:ext cx="5349875" cy="1714500"/>
          </a:xfrm>
          <a:custGeom>
            <a:avLst/>
            <a:gdLst/>
            <a:ahLst/>
            <a:cxnLst/>
            <a:rect l="l" t="t" r="r" b="b"/>
            <a:pathLst>
              <a:path w="5349875" h="1714500">
                <a:moveTo>
                  <a:pt x="31750" y="0"/>
                </a:moveTo>
                <a:lnTo>
                  <a:pt x="5318122" y="0"/>
                </a:lnTo>
                <a:cubicBezTo>
                  <a:pt x="5335659" y="0"/>
                  <a:pt x="5349875" y="14216"/>
                  <a:pt x="5349875" y="31753"/>
                </a:cubicBezTo>
                <a:lnTo>
                  <a:pt x="5349875" y="1682747"/>
                </a:lnTo>
                <a:cubicBezTo>
                  <a:pt x="5349875" y="1700284"/>
                  <a:pt x="5335659" y="1714500"/>
                  <a:pt x="5318122" y="1714500"/>
                </a:cubicBezTo>
                <a:lnTo>
                  <a:pt x="31750" y="1714500"/>
                </a:lnTo>
                <a:cubicBezTo>
                  <a:pt x="14215" y="1714500"/>
                  <a:pt x="0" y="1700285"/>
                  <a:pt x="0" y="1682750"/>
                </a:cubicBezTo>
                <a:lnTo>
                  <a:pt x="0" y="31750"/>
                </a:lnTo>
                <a:cubicBezTo>
                  <a:pt x="0" y="14227"/>
                  <a:pt x="14227" y="0"/>
                  <a:pt x="31750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21" name="Shape 19"/>
          <p:cNvSpPr/>
          <p:nvPr/>
        </p:nvSpPr>
        <p:spPr>
          <a:xfrm>
            <a:off x="6365875" y="1270000"/>
            <a:ext cx="31750" cy="1714500"/>
          </a:xfrm>
          <a:custGeom>
            <a:avLst/>
            <a:gdLst/>
            <a:ahLst/>
            <a:cxnLst/>
            <a:rect l="l" t="t" r="r" b="b"/>
            <a:pathLst>
              <a:path w="31750" h="1714500">
                <a:moveTo>
                  <a:pt x="31750" y="0"/>
                </a:moveTo>
                <a:lnTo>
                  <a:pt x="31750" y="0"/>
                </a:lnTo>
                <a:lnTo>
                  <a:pt x="31750" y="1714500"/>
                </a:lnTo>
                <a:lnTo>
                  <a:pt x="31750" y="1714500"/>
                </a:lnTo>
                <a:cubicBezTo>
                  <a:pt x="14227" y="1714500"/>
                  <a:pt x="0" y="1700273"/>
                  <a:pt x="0" y="1682750"/>
                </a:cubicBezTo>
                <a:lnTo>
                  <a:pt x="0" y="31750"/>
                </a:lnTo>
                <a:cubicBezTo>
                  <a:pt x="0" y="14227"/>
                  <a:pt x="14227" y="0"/>
                  <a:pt x="31750" y="0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22" name="Text 20"/>
          <p:cNvSpPr/>
          <p:nvPr/>
        </p:nvSpPr>
        <p:spPr>
          <a:xfrm>
            <a:off x="6508750" y="1397000"/>
            <a:ext cx="5151438" cy="222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25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may/might have + past participle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6508750" y="1682750"/>
            <a:ext cx="5080000" cy="349250"/>
          </a:xfrm>
          <a:custGeom>
            <a:avLst/>
            <a:gdLst/>
            <a:ahLst/>
            <a:cxnLst/>
            <a:rect l="l" t="t" r="r" b="b"/>
            <a:pathLst>
              <a:path w="5080000" h="349250">
                <a:moveTo>
                  <a:pt x="31750" y="0"/>
                </a:moveTo>
                <a:lnTo>
                  <a:pt x="5048250" y="0"/>
                </a:lnTo>
                <a:cubicBezTo>
                  <a:pt x="5065785" y="0"/>
                  <a:pt x="5080000" y="14215"/>
                  <a:pt x="5080000" y="31750"/>
                </a:cubicBezTo>
                <a:lnTo>
                  <a:pt x="5080000" y="317500"/>
                </a:lnTo>
                <a:cubicBezTo>
                  <a:pt x="5080000" y="335035"/>
                  <a:pt x="5065785" y="349250"/>
                  <a:pt x="5048250" y="349250"/>
                </a:cubicBezTo>
                <a:lnTo>
                  <a:pt x="31750" y="349250"/>
                </a:lnTo>
                <a:cubicBezTo>
                  <a:pt x="14215" y="349250"/>
                  <a:pt x="0" y="335035"/>
                  <a:pt x="0" y="317500"/>
                </a:cubicBezTo>
                <a:lnTo>
                  <a:pt x="0" y="31750"/>
                </a:lnTo>
                <a:cubicBezTo>
                  <a:pt x="0" y="14215"/>
                  <a:pt x="14215" y="0"/>
                  <a:pt x="31750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24" name="Text 22"/>
          <p:cNvSpPr/>
          <p:nvPr/>
        </p:nvSpPr>
        <p:spPr>
          <a:xfrm>
            <a:off x="6604000" y="1778000"/>
            <a:ext cx="4945063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"She </a:t>
            </a:r>
            <a:r>
              <a:rPr lang="en-US" sz="875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may have been</a:t>
            </a:r>
            <a:r>
              <a:rPr lang="en-US" sz="875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asleep." </a:t>
            </a:r>
            <a:r>
              <a:rPr lang="en-US" sz="7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(Perhaps she was)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6508750" y="2095500"/>
            <a:ext cx="5080000" cy="349250"/>
          </a:xfrm>
          <a:custGeom>
            <a:avLst/>
            <a:gdLst/>
            <a:ahLst/>
            <a:cxnLst/>
            <a:rect l="l" t="t" r="r" b="b"/>
            <a:pathLst>
              <a:path w="5080000" h="349250">
                <a:moveTo>
                  <a:pt x="31750" y="0"/>
                </a:moveTo>
                <a:lnTo>
                  <a:pt x="5048250" y="0"/>
                </a:lnTo>
                <a:cubicBezTo>
                  <a:pt x="5065785" y="0"/>
                  <a:pt x="5080000" y="14215"/>
                  <a:pt x="5080000" y="31750"/>
                </a:cubicBezTo>
                <a:lnTo>
                  <a:pt x="5080000" y="317500"/>
                </a:lnTo>
                <a:cubicBezTo>
                  <a:pt x="5080000" y="335035"/>
                  <a:pt x="5065785" y="349250"/>
                  <a:pt x="5048250" y="349250"/>
                </a:cubicBezTo>
                <a:lnTo>
                  <a:pt x="31750" y="349250"/>
                </a:lnTo>
                <a:cubicBezTo>
                  <a:pt x="14215" y="349250"/>
                  <a:pt x="0" y="335035"/>
                  <a:pt x="0" y="317500"/>
                </a:cubicBezTo>
                <a:lnTo>
                  <a:pt x="0" y="31750"/>
                </a:lnTo>
                <a:cubicBezTo>
                  <a:pt x="0" y="14215"/>
                  <a:pt x="14215" y="0"/>
                  <a:pt x="31750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26" name="Text 24"/>
          <p:cNvSpPr/>
          <p:nvPr/>
        </p:nvSpPr>
        <p:spPr>
          <a:xfrm>
            <a:off x="6604000" y="2190750"/>
            <a:ext cx="4945063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"You </a:t>
            </a:r>
            <a:r>
              <a:rPr lang="en-US" sz="875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might have left</a:t>
            </a:r>
            <a:r>
              <a:rPr lang="en-US" sz="875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it at work." </a:t>
            </a:r>
            <a:r>
              <a:rPr lang="en-US" sz="7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(Perhaps you left it)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6508750" y="2508250"/>
            <a:ext cx="5080000" cy="349250"/>
          </a:xfrm>
          <a:custGeom>
            <a:avLst/>
            <a:gdLst/>
            <a:ahLst/>
            <a:cxnLst/>
            <a:rect l="l" t="t" r="r" b="b"/>
            <a:pathLst>
              <a:path w="5080000" h="349250">
                <a:moveTo>
                  <a:pt x="31750" y="0"/>
                </a:moveTo>
                <a:lnTo>
                  <a:pt x="5048250" y="0"/>
                </a:lnTo>
                <a:cubicBezTo>
                  <a:pt x="5065785" y="0"/>
                  <a:pt x="5080000" y="14215"/>
                  <a:pt x="5080000" y="31750"/>
                </a:cubicBezTo>
                <a:lnTo>
                  <a:pt x="5080000" y="317500"/>
                </a:lnTo>
                <a:cubicBezTo>
                  <a:pt x="5080000" y="335035"/>
                  <a:pt x="5065785" y="349250"/>
                  <a:pt x="5048250" y="349250"/>
                </a:cubicBezTo>
                <a:lnTo>
                  <a:pt x="31750" y="349250"/>
                </a:lnTo>
                <a:cubicBezTo>
                  <a:pt x="14215" y="349250"/>
                  <a:pt x="0" y="335035"/>
                  <a:pt x="0" y="317500"/>
                </a:cubicBezTo>
                <a:lnTo>
                  <a:pt x="0" y="31750"/>
                </a:lnTo>
                <a:cubicBezTo>
                  <a:pt x="0" y="14215"/>
                  <a:pt x="14215" y="0"/>
                  <a:pt x="31750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28" name="Text 26"/>
          <p:cNvSpPr/>
          <p:nvPr/>
        </p:nvSpPr>
        <p:spPr>
          <a:xfrm>
            <a:off x="6604000" y="2603500"/>
            <a:ext cx="4945063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"She </a:t>
            </a:r>
            <a:r>
              <a:rPr lang="en-US" sz="875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might not have known</a:t>
            </a:r>
            <a:r>
              <a:rPr lang="en-US" sz="875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about it."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317500" y="3428907"/>
            <a:ext cx="11557000" cy="1905000"/>
          </a:xfrm>
          <a:custGeom>
            <a:avLst/>
            <a:gdLst/>
            <a:ahLst/>
            <a:cxnLst/>
            <a:rect l="l" t="t" r="r" b="b"/>
            <a:pathLst>
              <a:path w="11557000" h="1905000">
                <a:moveTo>
                  <a:pt x="63494" y="0"/>
                </a:moveTo>
                <a:lnTo>
                  <a:pt x="11493506" y="0"/>
                </a:lnTo>
                <a:cubicBezTo>
                  <a:pt x="11528573" y="0"/>
                  <a:pt x="11557000" y="28427"/>
                  <a:pt x="11557000" y="63494"/>
                </a:cubicBezTo>
                <a:lnTo>
                  <a:pt x="11557000" y="1841506"/>
                </a:lnTo>
                <a:cubicBezTo>
                  <a:pt x="11557000" y="1876573"/>
                  <a:pt x="11528573" y="1905000"/>
                  <a:pt x="11493506" y="1905000"/>
                </a:cubicBezTo>
                <a:lnTo>
                  <a:pt x="63494" y="1905000"/>
                </a:lnTo>
                <a:cubicBezTo>
                  <a:pt x="28427" y="1905000"/>
                  <a:pt x="0" y="1876573"/>
                  <a:pt x="0" y="1841506"/>
                </a:cubicBezTo>
                <a:lnTo>
                  <a:pt x="0" y="63494"/>
                </a:lnTo>
                <a:cubicBezTo>
                  <a:pt x="0" y="28451"/>
                  <a:pt x="28451" y="0"/>
                  <a:pt x="63494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3813" dist="7938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496094" y="3619407"/>
            <a:ext cx="158750" cy="158750"/>
          </a:xfrm>
          <a:custGeom>
            <a:avLst/>
            <a:gdLst/>
            <a:ahLst/>
            <a:cxnLst/>
            <a:rect l="l" t="t" r="r" b="b"/>
            <a:pathLst>
              <a:path w="158750" h="158750">
                <a:moveTo>
                  <a:pt x="155835" y="46695"/>
                </a:moveTo>
                <a:lnTo>
                  <a:pt x="126070" y="76460"/>
                </a:lnTo>
                <a:cubicBezTo>
                  <a:pt x="123217" y="79313"/>
                  <a:pt x="118969" y="80150"/>
                  <a:pt x="115249" y="78600"/>
                </a:cubicBezTo>
                <a:cubicBezTo>
                  <a:pt x="111528" y="77050"/>
                  <a:pt x="109141" y="73453"/>
                  <a:pt x="109141" y="69453"/>
                </a:cubicBezTo>
                <a:lnTo>
                  <a:pt x="109141" y="49609"/>
                </a:lnTo>
                <a:lnTo>
                  <a:pt x="9922" y="49609"/>
                </a:lnTo>
                <a:cubicBezTo>
                  <a:pt x="4434" y="49609"/>
                  <a:pt x="0" y="45176"/>
                  <a:pt x="0" y="39688"/>
                </a:cubicBezTo>
                <a:cubicBezTo>
                  <a:pt x="0" y="34199"/>
                  <a:pt x="4434" y="29766"/>
                  <a:pt x="9922" y="29766"/>
                </a:cubicBezTo>
                <a:lnTo>
                  <a:pt x="109141" y="29766"/>
                </a:lnTo>
                <a:lnTo>
                  <a:pt x="109141" y="9922"/>
                </a:lnTo>
                <a:cubicBezTo>
                  <a:pt x="109141" y="5922"/>
                  <a:pt x="111559" y="2294"/>
                  <a:pt x="115280" y="744"/>
                </a:cubicBezTo>
                <a:cubicBezTo>
                  <a:pt x="119000" y="-806"/>
                  <a:pt x="123248" y="62"/>
                  <a:pt x="126101" y="2884"/>
                </a:cubicBezTo>
                <a:lnTo>
                  <a:pt x="155866" y="32649"/>
                </a:lnTo>
                <a:cubicBezTo>
                  <a:pt x="159742" y="36525"/>
                  <a:pt x="159742" y="42819"/>
                  <a:pt x="155866" y="46695"/>
                </a:cubicBezTo>
                <a:close/>
                <a:moveTo>
                  <a:pt x="32649" y="155835"/>
                </a:moveTo>
                <a:lnTo>
                  <a:pt x="2884" y="126070"/>
                </a:lnTo>
                <a:cubicBezTo>
                  <a:pt x="-992" y="122194"/>
                  <a:pt x="-992" y="115900"/>
                  <a:pt x="2884" y="112024"/>
                </a:cubicBezTo>
                <a:lnTo>
                  <a:pt x="32649" y="82259"/>
                </a:lnTo>
                <a:cubicBezTo>
                  <a:pt x="35502" y="79406"/>
                  <a:pt x="39750" y="78569"/>
                  <a:pt x="43470" y="80119"/>
                </a:cubicBezTo>
                <a:cubicBezTo>
                  <a:pt x="47191" y="81669"/>
                  <a:pt x="49609" y="85297"/>
                  <a:pt x="49609" y="89297"/>
                </a:cubicBezTo>
                <a:lnTo>
                  <a:pt x="49609" y="109141"/>
                </a:lnTo>
                <a:lnTo>
                  <a:pt x="148828" y="109141"/>
                </a:lnTo>
                <a:cubicBezTo>
                  <a:pt x="154316" y="109141"/>
                  <a:pt x="158750" y="113574"/>
                  <a:pt x="158750" y="119062"/>
                </a:cubicBezTo>
                <a:cubicBezTo>
                  <a:pt x="158750" y="124551"/>
                  <a:pt x="154316" y="128984"/>
                  <a:pt x="148828" y="128984"/>
                </a:cubicBezTo>
                <a:lnTo>
                  <a:pt x="49609" y="128984"/>
                </a:lnTo>
                <a:lnTo>
                  <a:pt x="49609" y="148828"/>
                </a:lnTo>
                <a:cubicBezTo>
                  <a:pt x="49609" y="152828"/>
                  <a:pt x="47191" y="156456"/>
                  <a:pt x="43470" y="158006"/>
                </a:cubicBezTo>
                <a:cubicBezTo>
                  <a:pt x="39750" y="159556"/>
                  <a:pt x="35502" y="158688"/>
                  <a:pt x="32649" y="155866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31" name="Text 29"/>
          <p:cNvSpPr/>
          <p:nvPr/>
        </p:nvSpPr>
        <p:spPr>
          <a:xfrm>
            <a:off x="674688" y="3587657"/>
            <a:ext cx="11120438" cy="222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25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Might vs Could</a:t>
            </a:r>
            <a:endParaRPr lang="en-US" sz="1600" dirty="0"/>
          </a:p>
        </p:txBody>
      </p:sp>
      <p:sp>
        <p:nvSpPr>
          <p:cNvPr id="32" name="Shape 30"/>
          <p:cNvSpPr/>
          <p:nvPr/>
        </p:nvSpPr>
        <p:spPr>
          <a:xfrm>
            <a:off x="476250" y="3905157"/>
            <a:ext cx="5524500" cy="1270000"/>
          </a:xfrm>
          <a:custGeom>
            <a:avLst/>
            <a:gdLst/>
            <a:ahLst/>
            <a:cxnLst/>
            <a:rect l="l" t="t" r="r" b="b"/>
            <a:pathLst>
              <a:path w="5524500" h="1270000">
                <a:moveTo>
                  <a:pt x="31750" y="0"/>
                </a:moveTo>
                <a:lnTo>
                  <a:pt x="5492750" y="0"/>
                </a:lnTo>
                <a:cubicBezTo>
                  <a:pt x="5510273" y="0"/>
                  <a:pt x="5524500" y="14227"/>
                  <a:pt x="5524500" y="31750"/>
                </a:cubicBezTo>
                <a:lnTo>
                  <a:pt x="5524500" y="1238250"/>
                </a:lnTo>
                <a:cubicBezTo>
                  <a:pt x="5524500" y="1255773"/>
                  <a:pt x="5510273" y="1270000"/>
                  <a:pt x="5492750" y="1270000"/>
                </a:cubicBezTo>
                <a:lnTo>
                  <a:pt x="31750" y="1270000"/>
                </a:lnTo>
                <a:cubicBezTo>
                  <a:pt x="14227" y="1270000"/>
                  <a:pt x="0" y="1255773"/>
                  <a:pt x="0" y="1238250"/>
                </a:cubicBezTo>
                <a:lnTo>
                  <a:pt x="0" y="31750"/>
                </a:lnTo>
                <a:cubicBezTo>
                  <a:pt x="0" y="14227"/>
                  <a:pt x="14227" y="0"/>
                  <a:pt x="31750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33" name="Text 31"/>
          <p:cNvSpPr/>
          <p:nvPr/>
        </p:nvSpPr>
        <p:spPr>
          <a:xfrm>
            <a:off x="603250" y="4032157"/>
            <a:ext cx="533400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Similar in meaning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603250" y="4286157"/>
            <a:ext cx="5326063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"It </a:t>
            </a:r>
            <a:r>
              <a:rPr lang="en-US" sz="875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might/could be</a:t>
            </a:r>
            <a:r>
              <a:rPr lang="en-US" sz="875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true."</a:t>
            </a:r>
            <a:endParaRPr lang="en-US" sz="1600" dirty="0"/>
          </a:p>
        </p:txBody>
      </p:sp>
      <p:sp>
        <p:nvSpPr>
          <p:cNvPr id="35" name="Text 33"/>
          <p:cNvSpPr/>
          <p:nvPr/>
        </p:nvSpPr>
        <p:spPr>
          <a:xfrm>
            <a:off x="603250" y="4476657"/>
            <a:ext cx="5326063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"You </a:t>
            </a:r>
            <a:r>
              <a:rPr lang="en-US" sz="875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might/could have left</a:t>
            </a:r>
            <a:r>
              <a:rPr lang="en-US" sz="875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it at work."</a:t>
            </a:r>
            <a:endParaRPr lang="en-US" sz="1600" dirty="0"/>
          </a:p>
        </p:txBody>
      </p:sp>
      <p:sp>
        <p:nvSpPr>
          <p:cNvPr id="36" name="Shape 34"/>
          <p:cNvSpPr/>
          <p:nvPr/>
        </p:nvSpPr>
        <p:spPr>
          <a:xfrm>
            <a:off x="6191250" y="3905157"/>
            <a:ext cx="5524500" cy="1270000"/>
          </a:xfrm>
          <a:custGeom>
            <a:avLst/>
            <a:gdLst/>
            <a:ahLst/>
            <a:cxnLst/>
            <a:rect l="l" t="t" r="r" b="b"/>
            <a:pathLst>
              <a:path w="5524500" h="1270000">
                <a:moveTo>
                  <a:pt x="31750" y="0"/>
                </a:moveTo>
                <a:lnTo>
                  <a:pt x="5492750" y="0"/>
                </a:lnTo>
                <a:cubicBezTo>
                  <a:pt x="5510273" y="0"/>
                  <a:pt x="5524500" y="14227"/>
                  <a:pt x="5524500" y="31750"/>
                </a:cubicBezTo>
                <a:lnTo>
                  <a:pt x="5524500" y="1238250"/>
                </a:lnTo>
                <a:cubicBezTo>
                  <a:pt x="5524500" y="1255773"/>
                  <a:pt x="5510273" y="1270000"/>
                  <a:pt x="5492750" y="1270000"/>
                </a:cubicBezTo>
                <a:lnTo>
                  <a:pt x="31750" y="1270000"/>
                </a:lnTo>
                <a:cubicBezTo>
                  <a:pt x="14227" y="1270000"/>
                  <a:pt x="0" y="1255773"/>
                  <a:pt x="0" y="1238250"/>
                </a:cubicBezTo>
                <a:lnTo>
                  <a:pt x="0" y="31750"/>
                </a:lnTo>
                <a:cubicBezTo>
                  <a:pt x="0" y="14227"/>
                  <a:pt x="14227" y="0"/>
                  <a:pt x="31750" y="0"/>
                </a:cubicBezTo>
                <a:close/>
              </a:path>
            </a:pathLst>
          </a:custGeom>
          <a:solidFill>
            <a:srgbClr val="E74C3C"/>
          </a:solidFill>
          <a:ln/>
        </p:spPr>
      </p:sp>
      <p:sp>
        <p:nvSpPr>
          <p:cNvPr id="37" name="Text 35"/>
          <p:cNvSpPr/>
          <p:nvPr/>
        </p:nvSpPr>
        <p:spPr>
          <a:xfrm>
            <a:off x="6318250" y="4032157"/>
            <a:ext cx="533400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Different in negative</a:t>
            </a:r>
            <a:endParaRPr lang="en-US" sz="1600" dirty="0"/>
          </a:p>
        </p:txBody>
      </p:sp>
      <p:sp>
        <p:nvSpPr>
          <p:cNvPr id="38" name="Text 36"/>
          <p:cNvSpPr/>
          <p:nvPr/>
        </p:nvSpPr>
        <p:spPr>
          <a:xfrm>
            <a:off x="6318250" y="4286157"/>
            <a:ext cx="5326063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Couldn't have</a:t>
            </a:r>
            <a:r>
              <a:rPr lang="en-US" sz="875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= impossible</a:t>
            </a:r>
            <a:endParaRPr lang="en-US" sz="1600" dirty="0"/>
          </a:p>
        </p:txBody>
      </p:sp>
      <p:sp>
        <p:nvSpPr>
          <p:cNvPr id="39" name="Text 37"/>
          <p:cNvSpPr/>
          <p:nvPr/>
        </p:nvSpPr>
        <p:spPr>
          <a:xfrm>
            <a:off x="6318250" y="4476657"/>
            <a:ext cx="5326063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"She </a:t>
            </a:r>
            <a:r>
              <a:rPr lang="en-US" sz="875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couldn't have</a:t>
            </a:r>
            <a:r>
              <a:rPr lang="en-US" sz="875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got my message." </a:t>
            </a:r>
            <a:r>
              <a:rPr lang="en-US" sz="7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(impossible)</a:t>
            </a:r>
            <a:endParaRPr lang="en-US" sz="1600" dirty="0"/>
          </a:p>
        </p:txBody>
      </p:sp>
      <p:sp>
        <p:nvSpPr>
          <p:cNvPr id="40" name="Text 38"/>
          <p:cNvSpPr/>
          <p:nvPr/>
        </p:nvSpPr>
        <p:spPr>
          <a:xfrm>
            <a:off x="6318250" y="4698907"/>
            <a:ext cx="5326063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Might not have</a:t>
            </a:r>
            <a:r>
              <a:rPr lang="en-US" sz="875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= possible she didn't</a:t>
            </a:r>
            <a:endParaRPr lang="en-US" sz="1600" dirty="0"/>
          </a:p>
        </p:txBody>
      </p:sp>
      <p:sp>
        <p:nvSpPr>
          <p:cNvPr id="41" name="Text 39"/>
          <p:cNvSpPr/>
          <p:nvPr/>
        </p:nvSpPr>
        <p:spPr>
          <a:xfrm>
            <a:off x="6318250" y="4889407"/>
            <a:ext cx="5326063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"She </a:t>
            </a:r>
            <a:r>
              <a:rPr lang="en-US" sz="875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might not have</a:t>
            </a:r>
            <a:r>
              <a:rPr lang="en-US" sz="875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got it." </a:t>
            </a:r>
            <a:r>
              <a:rPr lang="en-US" sz="7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(maybe she did, maybe not)</a:t>
            </a:r>
            <a:endParaRPr lang="en-US" sz="1600" dirty="0"/>
          </a:p>
        </p:txBody>
      </p:sp>
      <p:sp>
        <p:nvSpPr>
          <p:cNvPr id="42" name="Shape 40"/>
          <p:cNvSpPr/>
          <p:nvPr/>
        </p:nvSpPr>
        <p:spPr>
          <a:xfrm>
            <a:off x="317500" y="5460907"/>
            <a:ext cx="11557000" cy="1524000"/>
          </a:xfrm>
          <a:custGeom>
            <a:avLst/>
            <a:gdLst/>
            <a:ahLst/>
            <a:cxnLst/>
            <a:rect l="l" t="t" r="r" b="b"/>
            <a:pathLst>
              <a:path w="11557000" h="1524000">
                <a:moveTo>
                  <a:pt x="63505" y="0"/>
                </a:moveTo>
                <a:lnTo>
                  <a:pt x="11493495" y="0"/>
                </a:lnTo>
                <a:cubicBezTo>
                  <a:pt x="11528568" y="0"/>
                  <a:pt x="11557000" y="28432"/>
                  <a:pt x="11557000" y="63505"/>
                </a:cubicBezTo>
                <a:lnTo>
                  <a:pt x="11557000" y="1460495"/>
                </a:lnTo>
                <a:cubicBezTo>
                  <a:pt x="11557000" y="1495568"/>
                  <a:pt x="11528568" y="1524000"/>
                  <a:pt x="11493495" y="1524000"/>
                </a:cubicBezTo>
                <a:lnTo>
                  <a:pt x="63505" y="1524000"/>
                </a:lnTo>
                <a:cubicBezTo>
                  <a:pt x="28432" y="1524000"/>
                  <a:pt x="0" y="1495568"/>
                  <a:pt x="0" y="1460495"/>
                </a:cubicBezTo>
                <a:lnTo>
                  <a:pt x="0" y="63505"/>
                </a:lnTo>
                <a:cubicBezTo>
                  <a:pt x="0" y="28456"/>
                  <a:pt x="28456" y="0"/>
                  <a:pt x="63505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3813" dist="7938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43" name="Shape 41"/>
          <p:cNvSpPr/>
          <p:nvPr/>
        </p:nvSpPr>
        <p:spPr>
          <a:xfrm>
            <a:off x="515938" y="5651407"/>
            <a:ext cx="119063" cy="158750"/>
          </a:xfrm>
          <a:custGeom>
            <a:avLst/>
            <a:gdLst/>
            <a:ahLst/>
            <a:cxnLst/>
            <a:rect l="l" t="t" r="r" b="b"/>
            <a:pathLst>
              <a:path w="119063" h="158750">
                <a:moveTo>
                  <a:pt x="59531" y="24805"/>
                </a:moveTo>
                <a:cubicBezTo>
                  <a:pt x="69114" y="24805"/>
                  <a:pt x="76895" y="17024"/>
                  <a:pt x="76895" y="7441"/>
                </a:cubicBezTo>
                <a:cubicBezTo>
                  <a:pt x="76895" y="-2142"/>
                  <a:pt x="69114" y="-9922"/>
                  <a:pt x="59531" y="-9922"/>
                </a:cubicBezTo>
                <a:cubicBezTo>
                  <a:pt x="49948" y="-9922"/>
                  <a:pt x="42168" y="-2142"/>
                  <a:pt x="42168" y="7441"/>
                </a:cubicBezTo>
                <a:cubicBezTo>
                  <a:pt x="42168" y="17024"/>
                  <a:pt x="49948" y="24805"/>
                  <a:pt x="59531" y="24805"/>
                </a:cubicBezTo>
                <a:close/>
                <a:moveTo>
                  <a:pt x="32680" y="70662"/>
                </a:moveTo>
                <a:lnTo>
                  <a:pt x="39688" y="63655"/>
                </a:lnTo>
                <a:lnTo>
                  <a:pt x="39688" y="85142"/>
                </a:lnTo>
                <a:cubicBezTo>
                  <a:pt x="39688" y="93824"/>
                  <a:pt x="43470" y="102102"/>
                  <a:pt x="50074" y="107745"/>
                </a:cubicBezTo>
                <a:lnTo>
                  <a:pt x="72213" y="126721"/>
                </a:lnTo>
                <a:cubicBezTo>
                  <a:pt x="74042" y="128302"/>
                  <a:pt x="75251" y="130473"/>
                  <a:pt x="75592" y="132860"/>
                </a:cubicBezTo>
                <a:lnTo>
                  <a:pt x="79499" y="160176"/>
                </a:lnTo>
                <a:cubicBezTo>
                  <a:pt x="80274" y="165602"/>
                  <a:pt x="85297" y="169385"/>
                  <a:pt x="90723" y="168610"/>
                </a:cubicBezTo>
                <a:cubicBezTo>
                  <a:pt x="96149" y="167835"/>
                  <a:pt x="99932" y="162812"/>
                  <a:pt x="99157" y="157386"/>
                </a:cubicBezTo>
                <a:lnTo>
                  <a:pt x="95250" y="130070"/>
                </a:lnTo>
                <a:cubicBezTo>
                  <a:pt x="94227" y="122907"/>
                  <a:pt x="90630" y="116396"/>
                  <a:pt x="85142" y="111683"/>
                </a:cubicBezTo>
                <a:lnTo>
                  <a:pt x="74445" y="102505"/>
                </a:lnTo>
                <a:lnTo>
                  <a:pt x="74445" y="66787"/>
                </a:lnTo>
                <a:lnTo>
                  <a:pt x="75623" y="68244"/>
                </a:lnTo>
                <a:cubicBezTo>
                  <a:pt x="81266" y="75313"/>
                  <a:pt x="89824" y="79406"/>
                  <a:pt x="98878" y="79406"/>
                </a:cubicBezTo>
                <a:lnTo>
                  <a:pt x="109172" y="79406"/>
                </a:lnTo>
                <a:cubicBezTo>
                  <a:pt x="114660" y="79406"/>
                  <a:pt x="119094" y="74972"/>
                  <a:pt x="119094" y="69484"/>
                </a:cubicBezTo>
                <a:cubicBezTo>
                  <a:pt x="119094" y="63996"/>
                  <a:pt x="114660" y="59562"/>
                  <a:pt x="109172" y="59562"/>
                </a:cubicBezTo>
                <a:lnTo>
                  <a:pt x="98878" y="59562"/>
                </a:lnTo>
                <a:cubicBezTo>
                  <a:pt x="95870" y="59562"/>
                  <a:pt x="93018" y="58198"/>
                  <a:pt x="91126" y="55842"/>
                </a:cubicBezTo>
                <a:lnTo>
                  <a:pt x="85576" y="48896"/>
                </a:lnTo>
                <a:cubicBezTo>
                  <a:pt x="78445" y="39967"/>
                  <a:pt x="67624" y="34758"/>
                  <a:pt x="56183" y="34758"/>
                </a:cubicBezTo>
                <a:cubicBezTo>
                  <a:pt x="46199" y="34758"/>
                  <a:pt x="36618" y="38726"/>
                  <a:pt x="29580" y="45796"/>
                </a:cubicBezTo>
                <a:lnTo>
                  <a:pt x="18635" y="56617"/>
                </a:lnTo>
                <a:cubicBezTo>
                  <a:pt x="13053" y="62198"/>
                  <a:pt x="9922" y="69763"/>
                  <a:pt x="9922" y="77670"/>
                </a:cubicBezTo>
                <a:lnTo>
                  <a:pt x="9922" y="89297"/>
                </a:lnTo>
                <a:cubicBezTo>
                  <a:pt x="9922" y="94785"/>
                  <a:pt x="14356" y="99219"/>
                  <a:pt x="19844" y="99219"/>
                </a:cubicBezTo>
                <a:cubicBezTo>
                  <a:pt x="25332" y="99219"/>
                  <a:pt x="29766" y="94785"/>
                  <a:pt x="29766" y="89297"/>
                </a:cubicBezTo>
                <a:lnTo>
                  <a:pt x="29766" y="77670"/>
                </a:lnTo>
                <a:cubicBezTo>
                  <a:pt x="29766" y="75034"/>
                  <a:pt x="30820" y="72523"/>
                  <a:pt x="32680" y="70662"/>
                </a:cubicBezTo>
                <a:close/>
                <a:moveTo>
                  <a:pt x="36525" y="126287"/>
                </a:moveTo>
                <a:cubicBezTo>
                  <a:pt x="36060" y="127899"/>
                  <a:pt x="35192" y="129387"/>
                  <a:pt x="34013" y="130566"/>
                </a:cubicBezTo>
                <a:lnTo>
                  <a:pt x="12836" y="151743"/>
                </a:lnTo>
                <a:cubicBezTo>
                  <a:pt x="8961" y="155618"/>
                  <a:pt x="8961" y="161913"/>
                  <a:pt x="12836" y="165788"/>
                </a:cubicBezTo>
                <a:cubicBezTo>
                  <a:pt x="16712" y="169664"/>
                  <a:pt x="23006" y="169664"/>
                  <a:pt x="26882" y="165788"/>
                </a:cubicBezTo>
                <a:lnTo>
                  <a:pt x="48059" y="144611"/>
                </a:lnTo>
                <a:cubicBezTo>
                  <a:pt x="51625" y="141046"/>
                  <a:pt x="54229" y="136612"/>
                  <a:pt x="55625" y="131744"/>
                </a:cubicBezTo>
                <a:lnTo>
                  <a:pt x="56307" y="129387"/>
                </a:lnTo>
                <a:lnTo>
                  <a:pt x="42044" y="117171"/>
                </a:lnTo>
                <a:cubicBezTo>
                  <a:pt x="41269" y="116489"/>
                  <a:pt x="40494" y="115807"/>
                  <a:pt x="39750" y="115063"/>
                </a:cubicBezTo>
                <a:lnTo>
                  <a:pt x="36525" y="126287"/>
                </a:ln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44" name="Text 42"/>
          <p:cNvSpPr/>
          <p:nvPr/>
        </p:nvSpPr>
        <p:spPr>
          <a:xfrm>
            <a:off x="674688" y="5619657"/>
            <a:ext cx="11120438" cy="222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25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Might as well</a:t>
            </a:r>
            <a:endParaRPr lang="en-US" sz="1600" dirty="0"/>
          </a:p>
        </p:txBody>
      </p:sp>
      <p:sp>
        <p:nvSpPr>
          <p:cNvPr id="45" name="Shape 43"/>
          <p:cNvSpPr/>
          <p:nvPr/>
        </p:nvSpPr>
        <p:spPr>
          <a:xfrm>
            <a:off x="476250" y="5937157"/>
            <a:ext cx="11239500" cy="889000"/>
          </a:xfrm>
          <a:custGeom>
            <a:avLst/>
            <a:gdLst/>
            <a:ahLst/>
            <a:cxnLst/>
            <a:rect l="l" t="t" r="r" b="b"/>
            <a:pathLst>
              <a:path w="11239500" h="889000">
                <a:moveTo>
                  <a:pt x="31746" y="0"/>
                </a:moveTo>
                <a:lnTo>
                  <a:pt x="11207754" y="0"/>
                </a:lnTo>
                <a:cubicBezTo>
                  <a:pt x="11225287" y="0"/>
                  <a:pt x="11239500" y="14213"/>
                  <a:pt x="11239500" y="31746"/>
                </a:cubicBezTo>
                <a:lnTo>
                  <a:pt x="11239500" y="857254"/>
                </a:lnTo>
                <a:cubicBezTo>
                  <a:pt x="11239500" y="874787"/>
                  <a:pt x="11225287" y="889000"/>
                  <a:pt x="11207754" y="889000"/>
                </a:cubicBezTo>
                <a:lnTo>
                  <a:pt x="31746" y="889000"/>
                </a:lnTo>
                <a:cubicBezTo>
                  <a:pt x="14213" y="889000"/>
                  <a:pt x="0" y="874787"/>
                  <a:pt x="0" y="857254"/>
                </a:cubicBezTo>
                <a:lnTo>
                  <a:pt x="0" y="31746"/>
                </a:lnTo>
                <a:cubicBezTo>
                  <a:pt x="0" y="14225"/>
                  <a:pt x="14225" y="0"/>
                  <a:pt x="31746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46" name="Text 44"/>
          <p:cNvSpPr/>
          <p:nvPr/>
        </p:nvSpPr>
        <p:spPr>
          <a:xfrm>
            <a:off x="603250" y="6064157"/>
            <a:ext cx="1104900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= We should do it because there's </a:t>
            </a:r>
            <a:r>
              <a:rPr lang="en-US" sz="100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no better alternative</a:t>
            </a:r>
            <a:endParaRPr lang="en-US" sz="1600" dirty="0"/>
          </a:p>
        </p:txBody>
      </p:sp>
      <p:sp>
        <p:nvSpPr>
          <p:cNvPr id="47" name="Text 45"/>
          <p:cNvSpPr/>
          <p:nvPr/>
        </p:nvSpPr>
        <p:spPr>
          <a:xfrm>
            <a:off x="603250" y="6318157"/>
            <a:ext cx="11041063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"We missed the bus. We </a:t>
            </a:r>
            <a:r>
              <a:rPr lang="en-US" sz="875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might as well walk</a:t>
            </a:r>
            <a:r>
              <a:rPr lang="en-US" sz="875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." </a:t>
            </a:r>
            <a:r>
              <a:rPr lang="en-US" sz="7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(no reason not to)</a:t>
            </a:r>
            <a:endParaRPr lang="en-US" sz="1600" dirty="0"/>
          </a:p>
        </p:txBody>
      </p:sp>
      <p:sp>
        <p:nvSpPr>
          <p:cNvPr id="48" name="Text 46"/>
          <p:cNvSpPr/>
          <p:nvPr/>
        </p:nvSpPr>
        <p:spPr>
          <a:xfrm>
            <a:off x="603250" y="6540407"/>
            <a:ext cx="11041063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"I'm ready, so I </a:t>
            </a:r>
            <a:r>
              <a:rPr lang="en-US" sz="875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might as well go</a:t>
            </a:r>
            <a:r>
              <a:rPr lang="en-US" sz="875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now."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6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76878" y="395722"/>
            <a:ext cx="1036414" cy="339190"/>
          </a:xfrm>
          <a:custGeom>
            <a:avLst/>
            <a:gdLst/>
            <a:ahLst/>
            <a:cxnLst/>
            <a:rect l="l" t="t" r="r" b="b"/>
            <a:pathLst>
              <a:path w="1036414" h="339190">
                <a:moveTo>
                  <a:pt x="37687" y="0"/>
                </a:moveTo>
                <a:lnTo>
                  <a:pt x="998727" y="0"/>
                </a:lnTo>
                <a:cubicBezTo>
                  <a:pt x="1019541" y="0"/>
                  <a:pt x="1036414" y="16873"/>
                  <a:pt x="1036414" y="37687"/>
                </a:cubicBezTo>
                <a:lnTo>
                  <a:pt x="1036414" y="301503"/>
                </a:lnTo>
                <a:cubicBezTo>
                  <a:pt x="1036414" y="322317"/>
                  <a:pt x="1019541" y="339190"/>
                  <a:pt x="998727" y="339190"/>
                </a:cubicBezTo>
                <a:lnTo>
                  <a:pt x="37687" y="339190"/>
                </a:lnTo>
                <a:cubicBezTo>
                  <a:pt x="16887" y="339190"/>
                  <a:pt x="0" y="322303"/>
                  <a:pt x="0" y="301503"/>
                </a:cubicBezTo>
                <a:lnTo>
                  <a:pt x="0" y="37687"/>
                </a:lnTo>
                <a:cubicBezTo>
                  <a:pt x="0" y="16887"/>
                  <a:pt x="16887" y="0"/>
                  <a:pt x="37687" y="0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3" name="Text 1"/>
          <p:cNvSpPr/>
          <p:nvPr/>
        </p:nvSpPr>
        <p:spPr>
          <a:xfrm>
            <a:off x="376878" y="395722"/>
            <a:ext cx="1102368" cy="339190"/>
          </a:xfrm>
          <a:prstGeom prst="rect">
            <a:avLst/>
          </a:prstGeom>
          <a:noFill/>
          <a:ln/>
        </p:spPr>
        <p:txBody>
          <a:bodyPr wrap="square" lIns="150751" tIns="75376" rIns="150751" bIns="75376" rtlCol="0" anchor="ctr"/>
          <a:lstStyle/>
          <a:p>
            <a:pPr>
              <a:lnSpc>
                <a:spcPct val="120000"/>
              </a:lnSpc>
            </a:pPr>
            <a:r>
              <a:rPr lang="en-US" sz="1039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UNITS 33-34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1566988" y="376878"/>
            <a:ext cx="3203462" cy="3768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2671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Should and Ought to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376878" y="942195"/>
            <a:ext cx="5606059" cy="2487394"/>
          </a:xfrm>
          <a:custGeom>
            <a:avLst/>
            <a:gdLst/>
            <a:ahLst/>
            <a:cxnLst/>
            <a:rect l="l" t="t" r="r" b="b"/>
            <a:pathLst>
              <a:path w="5606059" h="2487394">
                <a:moveTo>
                  <a:pt x="75368" y="0"/>
                </a:moveTo>
                <a:lnTo>
                  <a:pt x="5530691" y="0"/>
                </a:lnTo>
                <a:cubicBezTo>
                  <a:pt x="5572315" y="0"/>
                  <a:pt x="5606059" y="33743"/>
                  <a:pt x="5606059" y="75368"/>
                </a:cubicBezTo>
                <a:lnTo>
                  <a:pt x="5606059" y="2412026"/>
                </a:lnTo>
                <a:cubicBezTo>
                  <a:pt x="5606059" y="2453651"/>
                  <a:pt x="5572315" y="2487394"/>
                  <a:pt x="5530691" y="2487394"/>
                </a:cubicBezTo>
                <a:lnTo>
                  <a:pt x="75368" y="2487394"/>
                </a:lnTo>
                <a:cubicBezTo>
                  <a:pt x="33743" y="2487394"/>
                  <a:pt x="0" y="2453651"/>
                  <a:pt x="0" y="2412026"/>
                </a:cubicBezTo>
                <a:lnTo>
                  <a:pt x="0" y="75368"/>
                </a:lnTo>
                <a:cubicBezTo>
                  <a:pt x="0" y="33771"/>
                  <a:pt x="33771" y="0"/>
                  <a:pt x="75368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8266" dist="9422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88872" y="1168321"/>
            <a:ext cx="188439" cy="188439"/>
          </a:xfrm>
          <a:custGeom>
            <a:avLst/>
            <a:gdLst/>
            <a:ahLst/>
            <a:cxnLst/>
            <a:rect l="l" t="t" r="r" b="b"/>
            <a:pathLst>
              <a:path w="188439" h="188439">
                <a:moveTo>
                  <a:pt x="29444" y="58887"/>
                </a:moveTo>
                <a:cubicBezTo>
                  <a:pt x="35958" y="58887"/>
                  <a:pt x="41221" y="64150"/>
                  <a:pt x="41221" y="70665"/>
                </a:cubicBezTo>
                <a:lnTo>
                  <a:pt x="41221" y="164884"/>
                </a:lnTo>
                <a:cubicBezTo>
                  <a:pt x="41221" y="171398"/>
                  <a:pt x="35958" y="176662"/>
                  <a:pt x="29444" y="176662"/>
                </a:cubicBezTo>
                <a:lnTo>
                  <a:pt x="11777" y="176662"/>
                </a:lnTo>
                <a:cubicBezTo>
                  <a:pt x="5263" y="176662"/>
                  <a:pt x="0" y="171398"/>
                  <a:pt x="0" y="164884"/>
                </a:cubicBezTo>
                <a:lnTo>
                  <a:pt x="0" y="70665"/>
                </a:lnTo>
                <a:cubicBezTo>
                  <a:pt x="0" y="64150"/>
                  <a:pt x="5263" y="58887"/>
                  <a:pt x="11777" y="58887"/>
                </a:cubicBezTo>
                <a:lnTo>
                  <a:pt x="29444" y="58887"/>
                </a:lnTo>
                <a:close/>
                <a:moveTo>
                  <a:pt x="99593" y="5889"/>
                </a:moveTo>
                <a:cubicBezTo>
                  <a:pt x="109641" y="5889"/>
                  <a:pt x="117774" y="14023"/>
                  <a:pt x="117774" y="24070"/>
                </a:cubicBezTo>
                <a:lnTo>
                  <a:pt x="117774" y="25616"/>
                </a:lnTo>
                <a:cubicBezTo>
                  <a:pt x="117774" y="28119"/>
                  <a:pt x="117296" y="30621"/>
                  <a:pt x="116376" y="32940"/>
                </a:cubicBezTo>
                <a:lnTo>
                  <a:pt x="105997" y="58887"/>
                </a:lnTo>
                <a:lnTo>
                  <a:pt x="164884" y="58887"/>
                </a:lnTo>
                <a:cubicBezTo>
                  <a:pt x="174637" y="58887"/>
                  <a:pt x="182550" y="66800"/>
                  <a:pt x="182550" y="76553"/>
                </a:cubicBezTo>
                <a:cubicBezTo>
                  <a:pt x="182550" y="83804"/>
                  <a:pt x="178170" y="90024"/>
                  <a:pt x="171914" y="92747"/>
                </a:cubicBezTo>
                <a:cubicBezTo>
                  <a:pt x="178170" y="95471"/>
                  <a:pt x="182550" y="101691"/>
                  <a:pt x="182550" y="108941"/>
                </a:cubicBezTo>
                <a:cubicBezTo>
                  <a:pt x="182550" y="117554"/>
                  <a:pt x="176367" y="124730"/>
                  <a:pt x="168196" y="126276"/>
                </a:cubicBezTo>
                <a:cubicBezTo>
                  <a:pt x="169816" y="128963"/>
                  <a:pt x="170773" y="132091"/>
                  <a:pt x="170773" y="135440"/>
                </a:cubicBezTo>
                <a:cubicBezTo>
                  <a:pt x="170773" y="143611"/>
                  <a:pt x="165252" y="150457"/>
                  <a:pt x="157744" y="152481"/>
                </a:cubicBezTo>
                <a:cubicBezTo>
                  <a:pt x="158554" y="154505"/>
                  <a:pt x="158995" y="156713"/>
                  <a:pt x="158995" y="158995"/>
                </a:cubicBezTo>
                <a:cubicBezTo>
                  <a:pt x="158995" y="168749"/>
                  <a:pt x="151082" y="176662"/>
                  <a:pt x="141329" y="176662"/>
                </a:cubicBezTo>
                <a:lnTo>
                  <a:pt x="108978" y="176662"/>
                </a:lnTo>
                <a:cubicBezTo>
                  <a:pt x="95618" y="176662"/>
                  <a:pt x="82626" y="172098"/>
                  <a:pt x="72210" y="163743"/>
                </a:cubicBezTo>
                <a:lnTo>
                  <a:pt x="67720" y="160173"/>
                </a:lnTo>
                <a:cubicBezTo>
                  <a:pt x="62126" y="155720"/>
                  <a:pt x="58887" y="148948"/>
                  <a:pt x="58887" y="141771"/>
                </a:cubicBezTo>
                <a:lnTo>
                  <a:pt x="58887" y="73094"/>
                </a:lnTo>
                <a:cubicBezTo>
                  <a:pt x="58887" y="67610"/>
                  <a:pt x="60175" y="62200"/>
                  <a:pt x="62604" y="57305"/>
                </a:cubicBezTo>
                <a:lnTo>
                  <a:pt x="83289" y="15936"/>
                </a:lnTo>
                <a:cubicBezTo>
                  <a:pt x="86380" y="9790"/>
                  <a:pt x="92674" y="5889"/>
                  <a:pt x="99593" y="5889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7" name="Text 5"/>
          <p:cNvSpPr/>
          <p:nvPr/>
        </p:nvSpPr>
        <p:spPr>
          <a:xfrm>
            <a:off x="800866" y="1130634"/>
            <a:ext cx="5087852" cy="2638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84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Advice &amp; Opinion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65317" y="1507512"/>
            <a:ext cx="5304556" cy="22612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87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It's a </a:t>
            </a:r>
            <a:r>
              <a:rPr lang="en-US" sz="1187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good thing</a:t>
            </a:r>
            <a:r>
              <a:rPr lang="en-US" sz="1187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to do or the </a:t>
            </a:r>
            <a:r>
              <a:rPr lang="en-US" sz="1187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right thing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565317" y="1846702"/>
            <a:ext cx="5229181" cy="414566"/>
          </a:xfrm>
          <a:custGeom>
            <a:avLst/>
            <a:gdLst/>
            <a:ahLst/>
            <a:cxnLst/>
            <a:rect l="l" t="t" r="r" b="b"/>
            <a:pathLst>
              <a:path w="5229181" h="414566">
                <a:moveTo>
                  <a:pt x="37688" y="0"/>
                </a:moveTo>
                <a:lnTo>
                  <a:pt x="5191493" y="0"/>
                </a:lnTo>
                <a:cubicBezTo>
                  <a:pt x="5212307" y="0"/>
                  <a:pt x="5229181" y="16874"/>
                  <a:pt x="5229181" y="37688"/>
                </a:cubicBezTo>
                <a:lnTo>
                  <a:pt x="5229181" y="376878"/>
                </a:lnTo>
                <a:cubicBezTo>
                  <a:pt x="5229181" y="397692"/>
                  <a:pt x="5212307" y="414566"/>
                  <a:pt x="5191493" y="414566"/>
                </a:cubicBezTo>
                <a:lnTo>
                  <a:pt x="37688" y="414566"/>
                </a:lnTo>
                <a:cubicBezTo>
                  <a:pt x="16888" y="414566"/>
                  <a:pt x="0" y="397678"/>
                  <a:pt x="0" y="376878"/>
                </a:cubicBezTo>
                <a:lnTo>
                  <a:pt x="0" y="37688"/>
                </a:lnTo>
                <a:cubicBezTo>
                  <a:pt x="0" y="16888"/>
                  <a:pt x="16888" y="0"/>
                  <a:pt x="37688" y="0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10" name="Text 8"/>
          <p:cNvSpPr/>
          <p:nvPr/>
        </p:nvSpPr>
        <p:spPr>
          <a:xfrm>
            <a:off x="678380" y="1959765"/>
            <a:ext cx="5069008" cy="18843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39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"You look tired. You </a:t>
            </a:r>
            <a:r>
              <a:rPr lang="en-US" sz="1039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should go</a:t>
            </a:r>
            <a:r>
              <a:rPr lang="en-US" sz="1039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to bed."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565317" y="2336643"/>
            <a:ext cx="5229181" cy="414566"/>
          </a:xfrm>
          <a:custGeom>
            <a:avLst/>
            <a:gdLst/>
            <a:ahLst/>
            <a:cxnLst/>
            <a:rect l="l" t="t" r="r" b="b"/>
            <a:pathLst>
              <a:path w="5229181" h="414566">
                <a:moveTo>
                  <a:pt x="37688" y="0"/>
                </a:moveTo>
                <a:lnTo>
                  <a:pt x="5191493" y="0"/>
                </a:lnTo>
                <a:cubicBezTo>
                  <a:pt x="5212307" y="0"/>
                  <a:pt x="5229181" y="16874"/>
                  <a:pt x="5229181" y="37688"/>
                </a:cubicBezTo>
                <a:lnTo>
                  <a:pt x="5229181" y="376878"/>
                </a:lnTo>
                <a:cubicBezTo>
                  <a:pt x="5229181" y="397692"/>
                  <a:pt x="5212307" y="414566"/>
                  <a:pt x="5191493" y="414566"/>
                </a:cubicBezTo>
                <a:lnTo>
                  <a:pt x="37688" y="414566"/>
                </a:lnTo>
                <a:cubicBezTo>
                  <a:pt x="16888" y="414566"/>
                  <a:pt x="0" y="397678"/>
                  <a:pt x="0" y="376878"/>
                </a:cubicBezTo>
                <a:lnTo>
                  <a:pt x="0" y="37688"/>
                </a:lnTo>
                <a:cubicBezTo>
                  <a:pt x="0" y="16888"/>
                  <a:pt x="16888" y="0"/>
                  <a:pt x="37688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12" name="Text 10"/>
          <p:cNvSpPr/>
          <p:nvPr/>
        </p:nvSpPr>
        <p:spPr>
          <a:xfrm>
            <a:off x="678380" y="2449706"/>
            <a:ext cx="5069008" cy="18843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39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"The government </a:t>
            </a:r>
            <a:r>
              <a:rPr lang="en-US" sz="1039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should do</a:t>
            </a:r>
            <a:r>
              <a:rPr lang="en-US" sz="1039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more to improve schools."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565317" y="2826584"/>
            <a:ext cx="5229181" cy="414566"/>
          </a:xfrm>
          <a:custGeom>
            <a:avLst/>
            <a:gdLst/>
            <a:ahLst/>
            <a:cxnLst/>
            <a:rect l="l" t="t" r="r" b="b"/>
            <a:pathLst>
              <a:path w="5229181" h="414566">
                <a:moveTo>
                  <a:pt x="37688" y="0"/>
                </a:moveTo>
                <a:lnTo>
                  <a:pt x="5191493" y="0"/>
                </a:lnTo>
                <a:cubicBezTo>
                  <a:pt x="5212307" y="0"/>
                  <a:pt x="5229181" y="16874"/>
                  <a:pt x="5229181" y="37688"/>
                </a:cubicBezTo>
                <a:lnTo>
                  <a:pt x="5229181" y="376878"/>
                </a:lnTo>
                <a:cubicBezTo>
                  <a:pt x="5229181" y="397692"/>
                  <a:pt x="5212307" y="414566"/>
                  <a:pt x="5191493" y="414566"/>
                </a:cubicBezTo>
                <a:lnTo>
                  <a:pt x="37688" y="414566"/>
                </a:lnTo>
                <a:cubicBezTo>
                  <a:pt x="16888" y="414566"/>
                  <a:pt x="0" y="397678"/>
                  <a:pt x="0" y="376878"/>
                </a:cubicBezTo>
                <a:lnTo>
                  <a:pt x="0" y="37688"/>
                </a:lnTo>
                <a:cubicBezTo>
                  <a:pt x="0" y="16888"/>
                  <a:pt x="16888" y="0"/>
                  <a:pt x="37688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14" name="Text 12"/>
          <p:cNvSpPr/>
          <p:nvPr/>
        </p:nvSpPr>
        <p:spPr>
          <a:xfrm>
            <a:off x="678380" y="2939648"/>
            <a:ext cx="5069008" cy="18843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39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"You </a:t>
            </a:r>
            <a:r>
              <a:rPr lang="en-US" sz="1039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shouldn't believe</a:t>
            </a:r>
            <a:r>
              <a:rPr lang="en-US" sz="1039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everything you read."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376878" y="3580340"/>
            <a:ext cx="5606059" cy="1997453"/>
          </a:xfrm>
          <a:custGeom>
            <a:avLst/>
            <a:gdLst/>
            <a:ahLst/>
            <a:cxnLst/>
            <a:rect l="l" t="t" r="r" b="b"/>
            <a:pathLst>
              <a:path w="5606059" h="1997453">
                <a:moveTo>
                  <a:pt x="75384" y="0"/>
                </a:moveTo>
                <a:lnTo>
                  <a:pt x="5530675" y="0"/>
                </a:lnTo>
                <a:cubicBezTo>
                  <a:pt x="5572308" y="0"/>
                  <a:pt x="5606059" y="33751"/>
                  <a:pt x="5606059" y="75384"/>
                </a:cubicBezTo>
                <a:lnTo>
                  <a:pt x="5606059" y="1922069"/>
                </a:lnTo>
                <a:cubicBezTo>
                  <a:pt x="5606059" y="1963702"/>
                  <a:pt x="5572308" y="1997453"/>
                  <a:pt x="5530675" y="1997453"/>
                </a:cubicBezTo>
                <a:lnTo>
                  <a:pt x="75384" y="1997453"/>
                </a:lnTo>
                <a:cubicBezTo>
                  <a:pt x="33751" y="1997453"/>
                  <a:pt x="0" y="1963702"/>
                  <a:pt x="0" y="1922069"/>
                </a:cubicBezTo>
                <a:lnTo>
                  <a:pt x="0" y="75384"/>
                </a:lnTo>
                <a:cubicBezTo>
                  <a:pt x="0" y="33751"/>
                  <a:pt x="33751" y="0"/>
                  <a:pt x="75384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8266" dist="9422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588872" y="3806467"/>
            <a:ext cx="188439" cy="188439"/>
          </a:xfrm>
          <a:custGeom>
            <a:avLst/>
            <a:gdLst/>
            <a:ahLst/>
            <a:cxnLst/>
            <a:rect l="l" t="t" r="r" b="b"/>
            <a:pathLst>
              <a:path w="188439" h="188439">
                <a:moveTo>
                  <a:pt x="94219" y="188439"/>
                </a:moveTo>
                <a:cubicBezTo>
                  <a:pt x="146221" y="188439"/>
                  <a:pt x="188439" y="146221"/>
                  <a:pt x="188439" y="94219"/>
                </a:cubicBezTo>
                <a:cubicBezTo>
                  <a:pt x="188439" y="42218"/>
                  <a:pt x="146221" y="0"/>
                  <a:pt x="94219" y="0"/>
                </a:cubicBezTo>
                <a:cubicBezTo>
                  <a:pt x="42218" y="0"/>
                  <a:pt x="0" y="42218"/>
                  <a:pt x="0" y="94219"/>
                </a:cubicBezTo>
                <a:cubicBezTo>
                  <a:pt x="0" y="146221"/>
                  <a:pt x="42218" y="188439"/>
                  <a:pt x="94219" y="188439"/>
                </a:cubicBezTo>
                <a:close/>
                <a:moveTo>
                  <a:pt x="94219" y="50054"/>
                </a:moveTo>
                <a:cubicBezTo>
                  <a:pt x="99114" y="50054"/>
                  <a:pt x="103053" y="53992"/>
                  <a:pt x="103053" y="58887"/>
                </a:cubicBezTo>
                <a:lnTo>
                  <a:pt x="103053" y="100108"/>
                </a:lnTo>
                <a:cubicBezTo>
                  <a:pt x="103053" y="105003"/>
                  <a:pt x="99114" y="108941"/>
                  <a:pt x="94219" y="108941"/>
                </a:cubicBezTo>
                <a:cubicBezTo>
                  <a:pt x="89324" y="108941"/>
                  <a:pt x="85386" y="105003"/>
                  <a:pt x="85386" y="100108"/>
                </a:cubicBezTo>
                <a:lnTo>
                  <a:pt x="85386" y="58887"/>
                </a:lnTo>
                <a:cubicBezTo>
                  <a:pt x="85386" y="53992"/>
                  <a:pt x="89324" y="50054"/>
                  <a:pt x="94219" y="50054"/>
                </a:cubicBezTo>
                <a:close/>
                <a:moveTo>
                  <a:pt x="84393" y="129552"/>
                </a:moveTo>
                <a:cubicBezTo>
                  <a:pt x="84169" y="125904"/>
                  <a:pt x="85988" y="122434"/>
                  <a:pt x="89115" y="120542"/>
                </a:cubicBezTo>
                <a:cubicBezTo>
                  <a:pt x="92242" y="118651"/>
                  <a:pt x="96160" y="118651"/>
                  <a:pt x="99287" y="120542"/>
                </a:cubicBezTo>
                <a:cubicBezTo>
                  <a:pt x="102414" y="122434"/>
                  <a:pt x="104233" y="125904"/>
                  <a:pt x="104009" y="129552"/>
                </a:cubicBezTo>
                <a:cubicBezTo>
                  <a:pt x="104233" y="133199"/>
                  <a:pt x="102414" y="136670"/>
                  <a:pt x="99287" y="138561"/>
                </a:cubicBezTo>
                <a:cubicBezTo>
                  <a:pt x="96160" y="140453"/>
                  <a:pt x="92242" y="140453"/>
                  <a:pt x="89115" y="138561"/>
                </a:cubicBezTo>
                <a:cubicBezTo>
                  <a:pt x="85988" y="136670"/>
                  <a:pt x="84169" y="133199"/>
                  <a:pt x="84393" y="129552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17" name="Text 15"/>
          <p:cNvSpPr/>
          <p:nvPr/>
        </p:nvSpPr>
        <p:spPr>
          <a:xfrm>
            <a:off x="800866" y="3768779"/>
            <a:ext cx="5087852" cy="2638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84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Expectation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565317" y="4145657"/>
            <a:ext cx="5304556" cy="22612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87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You </a:t>
            </a:r>
            <a:r>
              <a:rPr lang="en-US" sz="1187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expect</a:t>
            </a:r>
            <a:r>
              <a:rPr lang="en-US" sz="1187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something to happen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565317" y="4484847"/>
            <a:ext cx="5229181" cy="414566"/>
          </a:xfrm>
          <a:custGeom>
            <a:avLst/>
            <a:gdLst/>
            <a:ahLst/>
            <a:cxnLst/>
            <a:rect l="l" t="t" r="r" b="b"/>
            <a:pathLst>
              <a:path w="5229181" h="414566">
                <a:moveTo>
                  <a:pt x="37688" y="0"/>
                </a:moveTo>
                <a:lnTo>
                  <a:pt x="5191493" y="0"/>
                </a:lnTo>
                <a:cubicBezTo>
                  <a:pt x="5212307" y="0"/>
                  <a:pt x="5229181" y="16874"/>
                  <a:pt x="5229181" y="37688"/>
                </a:cubicBezTo>
                <a:lnTo>
                  <a:pt x="5229181" y="376878"/>
                </a:lnTo>
                <a:cubicBezTo>
                  <a:pt x="5229181" y="397692"/>
                  <a:pt x="5212307" y="414566"/>
                  <a:pt x="5191493" y="414566"/>
                </a:cubicBezTo>
                <a:lnTo>
                  <a:pt x="37688" y="414566"/>
                </a:lnTo>
                <a:cubicBezTo>
                  <a:pt x="16888" y="414566"/>
                  <a:pt x="0" y="397678"/>
                  <a:pt x="0" y="376878"/>
                </a:cubicBezTo>
                <a:lnTo>
                  <a:pt x="0" y="37688"/>
                </a:lnTo>
                <a:cubicBezTo>
                  <a:pt x="0" y="16888"/>
                  <a:pt x="16888" y="0"/>
                  <a:pt x="37688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20" name="Text 18"/>
          <p:cNvSpPr/>
          <p:nvPr/>
        </p:nvSpPr>
        <p:spPr>
          <a:xfrm>
            <a:off x="678380" y="4597910"/>
            <a:ext cx="5069008" cy="18843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39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"Helen has been studying hard, so she </a:t>
            </a:r>
            <a:r>
              <a:rPr lang="en-US" sz="1039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should pass</a:t>
            </a:r>
            <a:r>
              <a:rPr lang="en-US" sz="1039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."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565317" y="4974788"/>
            <a:ext cx="5229181" cy="414566"/>
          </a:xfrm>
          <a:custGeom>
            <a:avLst/>
            <a:gdLst/>
            <a:ahLst/>
            <a:cxnLst/>
            <a:rect l="l" t="t" r="r" b="b"/>
            <a:pathLst>
              <a:path w="5229181" h="414566">
                <a:moveTo>
                  <a:pt x="37688" y="0"/>
                </a:moveTo>
                <a:lnTo>
                  <a:pt x="5191493" y="0"/>
                </a:lnTo>
                <a:cubicBezTo>
                  <a:pt x="5212307" y="0"/>
                  <a:pt x="5229181" y="16874"/>
                  <a:pt x="5229181" y="37688"/>
                </a:cubicBezTo>
                <a:lnTo>
                  <a:pt x="5229181" y="376878"/>
                </a:lnTo>
                <a:cubicBezTo>
                  <a:pt x="5229181" y="397692"/>
                  <a:pt x="5212307" y="414566"/>
                  <a:pt x="5191493" y="414566"/>
                </a:cubicBezTo>
                <a:lnTo>
                  <a:pt x="37688" y="414566"/>
                </a:lnTo>
                <a:cubicBezTo>
                  <a:pt x="16888" y="414566"/>
                  <a:pt x="0" y="397678"/>
                  <a:pt x="0" y="376878"/>
                </a:cubicBezTo>
                <a:lnTo>
                  <a:pt x="0" y="37688"/>
                </a:lnTo>
                <a:cubicBezTo>
                  <a:pt x="0" y="16888"/>
                  <a:pt x="16888" y="0"/>
                  <a:pt x="37688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22" name="Text 20"/>
          <p:cNvSpPr/>
          <p:nvPr/>
        </p:nvSpPr>
        <p:spPr>
          <a:xfrm>
            <a:off x="678380" y="5087852"/>
            <a:ext cx="5069008" cy="18843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39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"It </a:t>
            </a:r>
            <a:r>
              <a:rPr lang="en-US" sz="1039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shouldn't be</a:t>
            </a:r>
            <a:r>
              <a:rPr lang="en-US" sz="1039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hard to find a place to stay."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6210006" y="942195"/>
            <a:ext cx="5606059" cy="2487394"/>
          </a:xfrm>
          <a:custGeom>
            <a:avLst/>
            <a:gdLst/>
            <a:ahLst/>
            <a:cxnLst/>
            <a:rect l="l" t="t" r="r" b="b"/>
            <a:pathLst>
              <a:path w="5606059" h="2487394">
                <a:moveTo>
                  <a:pt x="75368" y="0"/>
                </a:moveTo>
                <a:lnTo>
                  <a:pt x="5530691" y="0"/>
                </a:lnTo>
                <a:cubicBezTo>
                  <a:pt x="5572315" y="0"/>
                  <a:pt x="5606059" y="33743"/>
                  <a:pt x="5606059" y="75368"/>
                </a:cubicBezTo>
                <a:lnTo>
                  <a:pt x="5606059" y="2412026"/>
                </a:lnTo>
                <a:cubicBezTo>
                  <a:pt x="5606059" y="2453651"/>
                  <a:pt x="5572315" y="2487394"/>
                  <a:pt x="5530691" y="2487394"/>
                </a:cubicBezTo>
                <a:lnTo>
                  <a:pt x="75368" y="2487394"/>
                </a:lnTo>
                <a:cubicBezTo>
                  <a:pt x="33743" y="2487394"/>
                  <a:pt x="0" y="2453651"/>
                  <a:pt x="0" y="2412026"/>
                </a:cubicBezTo>
                <a:lnTo>
                  <a:pt x="0" y="75368"/>
                </a:lnTo>
                <a:cubicBezTo>
                  <a:pt x="0" y="33771"/>
                  <a:pt x="33771" y="0"/>
                  <a:pt x="75368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8266" dist="9422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6410222" y="1168321"/>
            <a:ext cx="211994" cy="188439"/>
          </a:xfrm>
          <a:custGeom>
            <a:avLst/>
            <a:gdLst/>
            <a:ahLst/>
            <a:cxnLst/>
            <a:rect l="l" t="t" r="r" b="b"/>
            <a:pathLst>
              <a:path w="211994" h="188439">
                <a:moveTo>
                  <a:pt x="105997" y="23555"/>
                </a:moveTo>
                <a:cubicBezTo>
                  <a:pt x="145010" y="23555"/>
                  <a:pt x="176662" y="55207"/>
                  <a:pt x="176662" y="94219"/>
                </a:cubicBezTo>
                <a:cubicBezTo>
                  <a:pt x="176662" y="133232"/>
                  <a:pt x="145010" y="164884"/>
                  <a:pt x="105997" y="164884"/>
                </a:cubicBezTo>
                <a:cubicBezTo>
                  <a:pt x="82000" y="164884"/>
                  <a:pt x="60764" y="152923"/>
                  <a:pt x="47993" y="134594"/>
                </a:cubicBezTo>
                <a:cubicBezTo>
                  <a:pt x="44276" y="129257"/>
                  <a:pt x="36915" y="127969"/>
                  <a:pt x="31578" y="131686"/>
                </a:cubicBezTo>
                <a:cubicBezTo>
                  <a:pt x="26242" y="135404"/>
                  <a:pt x="24953" y="142765"/>
                  <a:pt x="28671" y="148101"/>
                </a:cubicBezTo>
                <a:cubicBezTo>
                  <a:pt x="45674" y="172466"/>
                  <a:pt x="73977" y="188439"/>
                  <a:pt x="105997" y="188439"/>
                </a:cubicBezTo>
                <a:cubicBezTo>
                  <a:pt x="158038" y="188439"/>
                  <a:pt x="200216" y="146261"/>
                  <a:pt x="200216" y="94219"/>
                </a:cubicBezTo>
                <a:cubicBezTo>
                  <a:pt x="200216" y="42178"/>
                  <a:pt x="158038" y="0"/>
                  <a:pt x="105997" y="0"/>
                </a:cubicBezTo>
                <a:cubicBezTo>
                  <a:pt x="74455" y="0"/>
                  <a:pt x="46558" y="15495"/>
                  <a:pt x="29444" y="39270"/>
                </a:cubicBezTo>
                <a:lnTo>
                  <a:pt x="29444" y="29444"/>
                </a:lnTo>
                <a:cubicBezTo>
                  <a:pt x="29444" y="22929"/>
                  <a:pt x="24181" y="17666"/>
                  <a:pt x="17666" y="17666"/>
                </a:cubicBezTo>
                <a:cubicBezTo>
                  <a:pt x="11152" y="17666"/>
                  <a:pt x="5889" y="22929"/>
                  <a:pt x="5889" y="29444"/>
                </a:cubicBezTo>
                <a:lnTo>
                  <a:pt x="5889" y="70665"/>
                </a:lnTo>
                <a:cubicBezTo>
                  <a:pt x="5889" y="77179"/>
                  <a:pt x="11152" y="82442"/>
                  <a:pt x="17666" y="82442"/>
                </a:cubicBezTo>
                <a:lnTo>
                  <a:pt x="26720" y="82442"/>
                </a:lnTo>
                <a:cubicBezTo>
                  <a:pt x="26904" y="82442"/>
                  <a:pt x="27088" y="82442"/>
                  <a:pt x="27272" y="82442"/>
                </a:cubicBezTo>
                <a:lnTo>
                  <a:pt x="58924" y="82442"/>
                </a:lnTo>
                <a:cubicBezTo>
                  <a:pt x="65438" y="82442"/>
                  <a:pt x="70701" y="77179"/>
                  <a:pt x="70701" y="70665"/>
                </a:cubicBezTo>
                <a:cubicBezTo>
                  <a:pt x="70701" y="64150"/>
                  <a:pt x="65438" y="58887"/>
                  <a:pt x="58924" y="58887"/>
                </a:cubicBezTo>
                <a:lnTo>
                  <a:pt x="44828" y="58887"/>
                </a:lnTo>
                <a:cubicBezTo>
                  <a:pt x="57010" y="37761"/>
                  <a:pt x="79866" y="23555"/>
                  <a:pt x="105997" y="23555"/>
                </a:cubicBezTo>
                <a:close/>
                <a:moveTo>
                  <a:pt x="114830" y="55943"/>
                </a:moveTo>
                <a:cubicBezTo>
                  <a:pt x="114830" y="51048"/>
                  <a:pt x="110892" y="47110"/>
                  <a:pt x="105997" y="47110"/>
                </a:cubicBezTo>
                <a:cubicBezTo>
                  <a:pt x="101102" y="47110"/>
                  <a:pt x="97164" y="51048"/>
                  <a:pt x="97164" y="55943"/>
                </a:cubicBezTo>
                <a:lnTo>
                  <a:pt x="97164" y="94219"/>
                </a:lnTo>
                <a:cubicBezTo>
                  <a:pt x="97164" y="96575"/>
                  <a:pt x="98084" y="98820"/>
                  <a:pt x="99740" y="100476"/>
                </a:cubicBezTo>
                <a:lnTo>
                  <a:pt x="126239" y="126975"/>
                </a:lnTo>
                <a:cubicBezTo>
                  <a:pt x="129699" y="130435"/>
                  <a:pt x="135293" y="130435"/>
                  <a:pt x="138716" y="126975"/>
                </a:cubicBezTo>
                <a:cubicBezTo>
                  <a:pt x="142139" y="123516"/>
                  <a:pt x="142176" y="117922"/>
                  <a:pt x="138716" y="114499"/>
                </a:cubicBezTo>
                <a:lnTo>
                  <a:pt x="114793" y="90576"/>
                </a:lnTo>
                <a:lnTo>
                  <a:pt x="114793" y="55943"/>
                </a:ln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25" name="Text 23"/>
          <p:cNvSpPr/>
          <p:nvPr/>
        </p:nvSpPr>
        <p:spPr>
          <a:xfrm>
            <a:off x="6633994" y="1130634"/>
            <a:ext cx="5087852" cy="2638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84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Should Have Done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6398445" y="1507512"/>
            <a:ext cx="5304556" cy="22612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87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You </a:t>
            </a:r>
            <a:r>
              <a:rPr lang="en-US" sz="1187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didn't do</a:t>
            </a:r>
            <a:r>
              <a:rPr lang="en-US" sz="1187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it, but it would have been good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6398445" y="1846702"/>
            <a:ext cx="5229181" cy="414566"/>
          </a:xfrm>
          <a:custGeom>
            <a:avLst/>
            <a:gdLst/>
            <a:ahLst/>
            <a:cxnLst/>
            <a:rect l="l" t="t" r="r" b="b"/>
            <a:pathLst>
              <a:path w="5229181" h="414566">
                <a:moveTo>
                  <a:pt x="37688" y="0"/>
                </a:moveTo>
                <a:lnTo>
                  <a:pt x="5191493" y="0"/>
                </a:lnTo>
                <a:cubicBezTo>
                  <a:pt x="5212307" y="0"/>
                  <a:pt x="5229181" y="16874"/>
                  <a:pt x="5229181" y="37688"/>
                </a:cubicBezTo>
                <a:lnTo>
                  <a:pt x="5229181" y="376878"/>
                </a:lnTo>
                <a:cubicBezTo>
                  <a:pt x="5229181" y="397692"/>
                  <a:pt x="5212307" y="414566"/>
                  <a:pt x="5191493" y="414566"/>
                </a:cubicBezTo>
                <a:lnTo>
                  <a:pt x="37688" y="414566"/>
                </a:lnTo>
                <a:cubicBezTo>
                  <a:pt x="16888" y="414566"/>
                  <a:pt x="0" y="397678"/>
                  <a:pt x="0" y="376878"/>
                </a:cubicBezTo>
                <a:lnTo>
                  <a:pt x="0" y="37688"/>
                </a:lnTo>
                <a:cubicBezTo>
                  <a:pt x="0" y="16888"/>
                  <a:pt x="16888" y="0"/>
                  <a:pt x="37688" y="0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28" name="Text 26"/>
          <p:cNvSpPr/>
          <p:nvPr/>
        </p:nvSpPr>
        <p:spPr>
          <a:xfrm>
            <a:off x="6511508" y="1959765"/>
            <a:ext cx="5069008" cy="18843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39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"You missed a great party. You </a:t>
            </a:r>
            <a:r>
              <a:rPr lang="en-US" sz="1039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should have come</a:t>
            </a:r>
            <a:r>
              <a:rPr lang="en-US" sz="1039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."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6398445" y="2336643"/>
            <a:ext cx="5229181" cy="414566"/>
          </a:xfrm>
          <a:custGeom>
            <a:avLst/>
            <a:gdLst/>
            <a:ahLst/>
            <a:cxnLst/>
            <a:rect l="l" t="t" r="r" b="b"/>
            <a:pathLst>
              <a:path w="5229181" h="414566">
                <a:moveTo>
                  <a:pt x="37688" y="0"/>
                </a:moveTo>
                <a:lnTo>
                  <a:pt x="5191493" y="0"/>
                </a:lnTo>
                <a:cubicBezTo>
                  <a:pt x="5212307" y="0"/>
                  <a:pt x="5229181" y="16874"/>
                  <a:pt x="5229181" y="37688"/>
                </a:cubicBezTo>
                <a:lnTo>
                  <a:pt x="5229181" y="376878"/>
                </a:lnTo>
                <a:cubicBezTo>
                  <a:pt x="5229181" y="397692"/>
                  <a:pt x="5212307" y="414566"/>
                  <a:pt x="5191493" y="414566"/>
                </a:cubicBezTo>
                <a:lnTo>
                  <a:pt x="37688" y="414566"/>
                </a:lnTo>
                <a:cubicBezTo>
                  <a:pt x="16888" y="414566"/>
                  <a:pt x="0" y="397678"/>
                  <a:pt x="0" y="376878"/>
                </a:cubicBezTo>
                <a:lnTo>
                  <a:pt x="0" y="37688"/>
                </a:lnTo>
                <a:cubicBezTo>
                  <a:pt x="0" y="16888"/>
                  <a:pt x="16888" y="0"/>
                  <a:pt x="37688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30" name="Text 28"/>
          <p:cNvSpPr/>
          <p:nvPr/>
        </p:nvSpPr>
        <p:spPr>
          <a:xfrm>
            <a:off x="6511508" y="2449706"/>
            <a:ext cx="5069008" cy="18843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39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"I'm feeling sick. I </a:t>
            </a:r>
            <a:r>
              <a:rPr lang="en-US" sz="1039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shouldn't have eaten</a:t>
            </a:r>
            <a:r>
              <a:rPr lang="en-US" sz="1039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so much."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6398445" y="2826584"/>
            <a:ext cx="5229181" cy="414566"/>
          </a:xfrm>
          <a:custGeom>
            <a:avLst/>
            <a:gdLst/>
            <a:ahLst/>
            <a:cxnLst/>
            <a:rect l="l" t="t" r="r" b="b"/>
            <a:pathLst>
              <a:path w="5229181" h="414566">
                <a:moveTo>
                  <a:pt x="37688" y="0"/>
                </a:moveTo>
                <a:lnTo>
                  <a:pt x="5191493" y="0"/>
                </a:lnTo>
                <a:cubicBezTo>
                  <a:pt x="5212307" y="0"/>
                  <a:pt x="5229181" y="16874"/>
                  <a:pt x="5229181" y="37688"/>
                </a:cubicBezTo>
                <a:lnTo>
                  <a:pt x="5229181" y="376878"/>
                </a:lnTo>
                <a:cubicBezTo>
                  <a:pt x="5229181" y="397692"/>
                  <a:pt x="5212307" y="414566"/>
                  <a:pt x="5191493" y="414566"/>
                </a:cubicBezTo>
                <a:lnTo>
                  <a:pt x="37688" y="414566"/>
                </a:lnTo>
                <a:cubicBezTo>
                  <a:pt x="16888" y="414566"/>
                  <a:pt x="0" y="397678"/>
                  <a:pt x="0" y="376878"/>
                </a:cubicBezTo>
                <a:lnTo>
                  <a:pt x="0" y="37688"/>
                </a:lnTo>
                <a:cubicBezTo>
                  <a:pt x="0" y="16888"/>
                  <a:pt x="16888" y="0"/>
                  <a:pt x="37688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32" name="Text 30"/>
          <p:cNvSpPr/>
          <p:nvPr/>
        </p:nvSpPr>
        <p:spPr>
          <a:xfrm>
            <a:off x="6511508" y="2939648"/>
            <a:ext cx="5069008" cy="18843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39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"They </a:t>
            </a:r>
            <a:r>
              <a:rPr lang="en-US" sz="1039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should have been here</a:t>
            </a:r>
            <a:r>
              <a:rPr lang="en-US" sz="1039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long ago." </a:t>
            </a:r>
            <a:r>
              <a:rPr lang="en-US" sz="89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(they're late)</a:t>
            </a:r>
            <a:endParaRPr lang="en-US" sz="1600" dirty="0"/>
          </a:p>
        </p:txBody>
      </p:sp>
      <p:sp>
        <p:nvSpPr>
          <p:cNvPr id="33" name="Shape 31"/>
          <p:cNvSpPr/>
          <p:nvPr/>
        </p:nvSpPr>
        <p:spPr>
          <a:xfrm>
            <a:off x="6210006" y="3580340"/>
            <a:ext cx="5606059" cy="2600457"/>
          </a:xfrm>
          <a:custGeom>
            <a:avLst/>
            <a:gdLst/>
            <a:ahLst/>
            <a:cxnLst/>
            <a:rect l="l" t="t" r="r" b="b"/>
            <a:pathLst>
              <a:path w="5606059" h="2600457">
                <a:moveTo>
                  <a:pt x="75387" y="0"/>
                </a:moveTo>
                <a:lnTo>
                  <a:pt x="5530671" y="0"/>
                </a:lnTo>
                <a:cubicBezTo>
                  <a:pt x="5572307" y="0"/>
                  <a:pt x="5606059" y="33752"/>
                  <a:pt x="5606059" y="75387"/>
                </a:cubicBezTo>
                <a:lnTo>
                  <a:pt x="5606059" y="2525070"/>
                </a:lnTo>
                <a:cubicBezTo>
                  <a:pt x="5606059" y="2566705"/>
                  <a:pt x="5572307" y="2600457"/>
                  <a:pt x="5530671" y="2600457"/>
                </a:cubicBezTo>
                <a:lnTo>
                  <a:pt x="75387" y="2600457"/>
                </a:lnTo>
                <a:cubicBezTo>
                  <a:pt x="33752" y="2600457"/>
                  <a:pt x="0" y="2566705"/>
                  <a:pt x="0" y="2525070"/>
                </a:cubicBezTo>
                <a:lnTo>
                  <a:pt x="0" y="75387"/>
                </a:lnTo>
                <a:cubicBezTo>
                  <a:pt x="0" y="33752"/>
                  <a:pt x="33752" y="0"/>
                  <a:pt x="75387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8266" dist="9422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6410222" y="3806467"/>
            <a:ext cx="211994" cy="188439"/>
          </a:xfrm>
          <a:custGeom>
            <a:avLst/>
            <a:gdLst/>
            <a:ahLst/>
            <a:cxnLst/>
            <a:rect l="l" t="t" r="r" b="b"/>
            <a:pathLst>
              <a:path w="211994" h="188439">
                <a:moveTo>
                  <a:pt x="62420" y="56458"/>
                </a:moveTo>
                <a:lnTo>
                  <a:pt x="55538" y="49576"/>
                </a:lnTo>
                <a:cubicBezTo>
                  <a:pt x="50937" y="44975"/>
                  <a:pt x="50937" y="37504"/>
                  <a:pt x="55538" y="32903"/>
                </a:cubicBezTo>
                <a:lnTo>
                  <a:pt x="97753" y="-9348"/>
                </a:lnTo>
                <a:cubicBezTo>
                  <a:pt x="102353" y="-13949"/>
                  <a:pt x="109825" y="-13949"/>
                  <a:pt x="114425" y="-9348"/>
                </a:cubicBezTo>
                <a:lnTo>
                  <a:pt x="121308" y="-2429"/>
                </a:lnTo>
                <a:cubicBezTo>
                  <a:pt x="125908" y="2171"/>
                  <a:pt x="125908" y="9643"/>
                  <a:pt x="121308" y="14243"/>
                </a:cubicBezTo>
                <a:lnTo>
                  <a:pt x="79093" y="56458"/>
                </a:lnTo>
                <a:cubicBezTo>
                  <a:pt x="74492" y="61059"/>
                  <a:pt x="67021" y="61059"/>
                  <a:pt x="62420" y="56458"/>
                </a:cubicBezTo>
                <a:close/>
                <a:moveTo>
                  <a:pt x="101580" y="77915"/>
                </a:moveTo>
                <a:lnTo>
                  <a:pt x="90024" y="66358"/>
                </a:lnTo>
                <a:lnTo>
                  <a:pt x="131245" y="25137"/>
                </a:lnTo>
                <a:lnTo>
                  <a:pt x="175189" y="69082"/>
                </a:lnTo>
                <a:lnTo>
                  <a:pt x="133968" y="110303"/>
                </a:lnTo>
                <a:lnTo>
                  <a:pt x="122412" y="98746"/>
                </a:lnTo>
                <a:lnTo>
                  <a:pt x="37025" y="184133"/>
                </a:lnTo>
                <a:cubicBezTo>
                  <a:pt x="31284" y="189874"/>
                  <a:pt x="21972" y="189874"/>
                  <a:pt x="16194" y="184133"/>
                </a:cubicBezTo>
                <a:cubicBezTo>
                  <a:pt x="10416" y="178391"/>
                  <a:pt x="10452" y="169080"/>
                  <a:pt x="16194" y="163301"/>
                </a:cubicBezTo>
                <a:lnTo>
                  <a:pt x="101580" y="77915"/>
                </a:lnTo>
                <a:close/>
                <a:moveTo>
                  <a:pt x="143869" y="137870"/>
                </a:moveTo>
                <a:cubicBezTo>
                  <a:pt x="139268" y="133269"/>
                  <a:pt x="139268" y="125798"/>
                  <a:pt x="143869" y="121197"/>
                </a:cubicBezTo>
                <a:lnTo>
                  <a:pt x="186083" y="78982"/>
                </a:lnTo>
                <a:cubicBezTo>
                  <a:pt x="190684" y="74382"/>
                  <a:pt x="198155" y="74382"/>
                  <a:pt x="202756" y="78982"/>
                </a:cubicBezTo>
                <a:lnTo>
                  <a:pt x="209638" y="85865"/>
                </a:lnTo>
                <a:cubicBezTo>
                  <a:pt x="214239" y="90465"/>
                  <a:pt x="214239" y="97937"/>
                  <a:pt x="209638" y="102537"/>
                </a:cubicBezTo>
                <a:lnTo>
                  <a:pt x="167424" y="144789"/>
                </a:lnTo>
                <a:cubicBezTo>
                  <a:pt x="162823" y="149389"/>
                  <a:pt x="155352" y="149389"/>
                  <a:pt x="150751" y="144789"/>
                </a:cubicBezTo>
                <a:lnTo>
                  <a:pt x="143869" y="137906"/>
                </a:ln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35" name="Text 33"/>
          <p:cNvSpPr/>
          <p:nvPr/>
        </p:nvSpPr>
        <p:spPr>
          <a:xfrm>
            <a:off x="6633994" y="3768779"/>
            <a:ext cx="5087852" cy="2638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84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Should in That-Clauses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6398445" y="4145657"/>
            <a:ext cx="5304556" cy="22612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87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After certain verbs and adjectives</a:t>
            </a:r>
            <a:endParaRPr lang="en-US" sz="1600" dirty="0"/>
          </a:p>
        </p:txBody>
      </p:sp>
      <p:sp>
        <p:nvSpPr>
          <p:cNvPr id="37" name="Shape 35"/>
          <p:cNvSpPr/>
          <p:nvPr/>
        </p:nvSpPr>
        <p:spPr>
          <a:xfrm>
            <a:off x="6398445" y="4484847"/>
            <a:ext cx="5229181" cy="603005"/>
          </a:xfrm>
          <a:custGeom>
            <a:avLst/>
            <a:gdLst/>
            <a:ahLst/>
            <a:cxnLst/>
            <a:rect l="l" t="t" r="r" b="b"/>
            <a:pathLst>
              <a:path w="5229181" h="603005">
                <a:moveTo>
                  <a:pt x="37688" y="0"/>
                </a:moveTo>
                <a:lnTo>
                  <a:pt x="5191493" y="0"/>
                </a:lnTo>
                <a:cubicBezTo>
                  <a:pt x="5212307" y="0"/>
                  <a:pt x="5229181" y="16873"/>
                  <a:pt x="5229181" y="37688"/>
                </a:cubicBezTo>
                <a:lnTo>
                  <a:pt x="5229181" y="565317"/>
                </a:lnTo>
                <a:cubicBezTo>
                  <a:pt x="5229181" y="586131"/>
                  <a:pt x="5212307" y="603005"/>
                  <a:pt x="5191493" y="603005"/>
                </a:cubicBezTo>
                <a:lnTo>
                  <a:pt x="37688" y="603005"/>
                </a:lnTo>
                <a:cubicBezTo>
                  <a:pt x="16873" y="603005"/>
                  <a:pt x="0" y="586131"/>
                  <a:pt x="0" y="565317"/>
                </a:cubicBezTo>
                <a:lnTo>
                  <a:pt x="0" y="37688"/>
                </a:lnTo>
                <a:cubicBezTo>
                  <a:pt x="0" y="16887"/>
                  <a:pt x="16887" y="0"/>
                  <a:pt x="37688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38" name="Text 36"/>
          <p:cNvSpPr/>
          <p:nvPr/>
        </p:nvSpPr>
        <p:spPr>
          <a:xfrm>
            <a:off x="6511508" y="4597910"/>
            <a:ext cx="5069008" cy="18843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39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Verbs: insist, demand, recommend, suggest</a:t>
            </a:r>
            <a:endParaRPr lang="en-US" sz="1600" dirty="0"/>
          </a:p>
        </p:txBody>
      </p:sp>
      <p:sp>
        <p:nvSpPr>
          <p:cNvPr id="39" name="Text 37"/>
          <p:cNvSpPr/>
          <p:nvPr/>
        </p:nvSpPr>
        <p:spPr>
          <a:xfrm>
            <a:off x="6511508" y="4786349"/>
            <a:ext cx="5069008" cy="18843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39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 insisted that he </a:t>
            </a:r>
            <a:r>
              <a:rPr lang="en-US" sz="1039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should apologise</a:t>
            </a:r>
            <a:r>
              <a:rPr lang="en-US" sz="1039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."</a:t>
            </a:r>
            <a:endParaRPr lang="en-US" sz="1600" dirty="0"/>
          </a:p>
        </p:txBody>
      </p:sp>
      <p:sp>
        <p:nvSpPr>
          <p:cNvPr id="40" name="Shape 38"/>
          <p:cNvSpPr/>
          <p:nvPr/>
        </p:nvSpPr>
        <p:spPr>
          <a:xfrm>
            <a:off x="6398445" y="5163227"/>
            <a:ext cx="5229181" cy="603005"/>
          </a:xfrm>
          <a:custGeom>
            <a:avLst/>
            <a:gdLst/>
            <a:ahLst/>
            <a:cxnLst/>
            <a:rect l="l" t="t" r="r" b="b"/>
            <a:pathLst>
              <a:path w="5229181" h="603005">
                <a:moveTo>
                  <a:pt x="37688" y="0"/>
                </a:moveTo>
                <a:lnTo>
                  <a:pt x="5191493" y="0"/>
                </a:lnTo>
                <a:cubicBezTo>
                  <a:pt x="5212307" y="0"/>
                  <a:pt x="5229181" y="16873"/>
                  <a:pt x="5229181" y="37688"/>
                </a:cubicBezTo>
                <a:lnTo>
                  <a:pt x="5229181" y="565317"/>
                </a:lnTo>
                <a:cubicBezTo>
                  <a:pt x="5229181" y="586131"/>
                  <a:pt x="5212307" y="603005"/>
                  <a:pt x="5191493" y="603005"/>
                </a:cubicBezTo>
                <a:lnTo>
                  <a:pt x="37688" y="603005"/>
                </a:lnTo>
                <a:cubicBezTo>
                  <a:pt x="16873" y="603005"/>
                  <a:pt x="0" y="586131"/>
                  <a:pt x="0" y="565317"/>
                </a:cubicBezTo>
                <a:lnTo>
                  <a:pt x="0" y="37688"/>
                </a:lnTo>
                <a:cubicBezTo>
                  <a:pt x="0" y="16887"/>
                  <a:pt x="16887" y="0"/>
                  <a:pt x="37688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41" name="Text 39"/>
          <p:cNvSpPr/>
          <p:nvPr/>
        </p:nvSpPr>
        <p:spPr>
          <a:xfrm>
            <a:off x="6511508" y="5276291"/>
            <a:ext cx="5069008" cy="18843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39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Adjectives: important, essential, necessary</a:t>
            </a:r>
            <a:endParaRPr lang="en-US" sz="1600" dirty="0"/>
          </a:p>
        </p:txBody>
      </p:sp>
      <p:sp>
        <p:nvSpPr>
          <p:cNvPr id="42" name="Text 40"/>
          <p:cNvSpPr/>
          <p:nvPr/>
        </p:nvSpPr>
        <p:spPr>
          <a:xfrm>
            <a:off x="6511508" y="5464730"/>
            <a:ext cx="5069008" cy="18843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39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"It's essential that everyone </a:t>
            </a:r>
            <a:r>
              <a:rPr lang="en-US" sz="1039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should be</a:t>
            </a:r>
            <a:r>
              <a:rPr lang="en-US" sz="1039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here on time."</a:t>
            </a:r>
            <a:endParaRPr lang="en-US" sz="1600" dirty="0"/>
          </a:p>
        </p:txBody>
      </p:sp>
      <p:sp>
        <p:nvSpPr>
          <p:cNvPr id="43" name="Text 41"/>
          <p:cNvSpPr/>
          <p:nvPr/>
        </p:nvSpPr>
        <p:spPr>
          <a:xfrm>
            <a:off x="6398445" y="5841607"/>
            <a:ext cx="5285713" cy="1507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90" dirty="0">
                <a:solidFill>
                  <a:srgbClr val="34495E">
                    <a:alpha val="7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Can also use subjunctive (without should): "I insisted that he apologise."</a:t>
            </a:r>
            <a:endParaRPr lang="en-US" sz="1600" dirty="0"/>
          </a:p>
        </p:txBody>
      </p:sp>
      <p:sp>
        <p:nvSpPr>
          <p:cNvPr id="44" name="Shape 42"/>
          <p:cNvSpPr/>
          <p:nvPr/>
        </p:nvSpPr>
        <p:spPr>
          <a:xfrm>
            <a:off x="395722" y="6331438"/>
            <a:ext cx="11419400" cy="527629"/>
          </a:xfrm>
          <a:custGeom>
            <a:avLst/>
            <a:gdLst/>
            <a:ahLst/>
            <a:cxnLst/>
            <a:rect l="l" t="t" r="r" b="b"/>
            <a:pathLst>
              <a:path w="11419400" h="527629">
                <a:moveTo>
                  <a:pt x="37688" y="0"/>
                </a:moveTo>
                <a:lnTo>
                  <a:pt x="11344023" y="0"/>
                </a:lnTo>
                <a:cubicBezTo>
                  <a:pt x="11385653" y="0"/>
                  <a:pt x="11419400" y="33747"/>
                  <a:pt x="11419400" y="75377"/>
                </a:cubicBezTo>
                <a:lnTo>
                  <a:pt x="11419400" y="452252"/>
                </a:lnTo>
                <a:cubicBezTo>
                  <a:pt x="11419400" y="493882"/>
                  <a:pt x="11385653" y="527629"/>
                  <a:pt x="11344023" y="527629"/>
                </a:cubicBezTo>
                <a:lnTo>
                  <a:pt x="37688" y="527629"/>
                </a:lnTo>
                <a:cubicBezTo>
                  <a:pt x="16873" y="527629"/>
                  <a:pt x="0" y="510756"/>
                  <a:pt x="0" y="489941"/>
                </a:cubicBezTo>
                <a:lnTo>
                  <a:pt x="0" y="37688"/>
                </a:lnTo>
                <a:cubicBezTo>
                  <a:pt x="0" y="16887"/>
                  <a:pt x="16887" y="0"/>
                  <a:pt x="37688" y="0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45" name="Shape 43"/>
          <p:cNvSpPr/>
          <p:nvPr/>
        </p:nvSpPr>
        <p:spPr>
          <a:xfrm>
            <a:off x="395722" y="6331438"/>
            <a:ext cx="37688" cy="527629"/>
          </a:xfrm>
          <a:custGeom>
            <a:avLst/>
            <a:gdLst/>
            <a:ahLst/>
            <a:cxnLst/>
            <a:rect l="l" t="t" r="r" b="b"/>
            <a:pathLst>
              <a:path w="37688" h="527629">
                <a:moveTo>
                  <a:pt x="37688" y="0"/>
                </a:moveTo>
                <a:lnTo>
                  <a:pt x="37688" y="0"/>
                </a:lnTo>
                <a:lnTo>
                  <a:pt x="37688" y="527629"/>
                </a:lnTo>
                <a:lnTo>
                  <a:pt x="37688" y="527629"/>
                </a:lnTo>
                <a:cubicBezTo>
                  <a:pt x="16873" y="527629"/>
                  <a:pt x="0" y="510756"/>
                  <a:pt x="0" y="489941"/>
                </a:cubicBezTo>
                <a:lnTo>
                  <a:pt x="0" y="37688"/>
                </a:lnTo>
                <a:cubicBezTo>
                  <a:pt x="0" y="16887"/>
                  <a:pt x="16887" y="0"/>
                  <a:pt x="37688" y="0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46" name="Text 44"/>
          <p:cNvSpPr/>
          <p:nvPr/>
        </p:nvSpPr>
        <p:spPr>
          <a:xfrm>
            <a:off x="565317" y="6482189"/>
            <a:ext cx="11174430" cy="22612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87" b="1" dirty="0">
                <a:solidFill>
                  <a:srgbClr val="E67E22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Ought to:</a:t>
            </a:r>
            <a:r>
              <a:rPr lang="en-US" sz="1187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Same meaning as should. "You </a:t>
            </a:r>
            <a:r>
              <a:rPr lang="en-US" sz="1187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ought to</a:t>
            </a:r>
            <a:r>
              <a:rPr lang="en-US" sz="1187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go to bed." = "You </a:t>
            </a:r>
            <a:r>
              <a:rPr lang="en-US" sz="1187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should</a:t>
            </a:r>
            <a:r>
              <a:rPr lang="en-US" sz="1187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go to bed." (Note: ought to do, not ought do)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2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81000" y="400050"/>
            <a:ext cx="742950" cy="342900"/>
          </a:xfrm>
          <a:custGeom>
            <a:avLst/>
            <a:gdLst/>
            <a:ahLst/>
            <a:cxnLst/>
            <a:rect l="l" t="t" r="r" b="b"/>
            <a:pathLst>
              <a:path w="742950" h="342900">
                <a:moveTo>
                  <a:pt x="38100" y="0"/>
                </a:moveTo>
                <a:lnTo>
                  <a:pt x="704850" y="0"/>
                </a:lnTo>
                <a:cubicBezTo>
                  <a:pt x="725892" y="0"/>
                  <a:pt x="742950" y="17058"/>
                  <a:pt x="742950" y="38100"/>
                </a:cubicBezTo>
                <a:lnTo>
                  <a:pt x="742950" y="304800"/>
                </a:lnTo>
                <a:cubicBezTo>
                  <a:pt x="742950" y="325828"/>
                  <a:pt x="725878" y="342900"/>
                  <a:pt x="704850" y="342900"/>
                </a:cubicBezTo>
                <a:lnTo>
                  <a:pt x="38100" y="342900"/>
                </a:lnTo>
                <a:cubicBezTo>
                  <a:pt x="17058" y="342900"/>
                  <a:pt x="0" y="325842"/>
                  <a:pt x="0" y="3048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27AE60"/>
          </a:solidFill>
          <a:ln/>
        </p:spPr>
      </p:sp>
      <p:sp>
        <p:nvSpPr>
          <p:cNvPr id="3" name="Text 1"/>
          <p:cNvSpPr/>
          <p:nvPr/>
        </p:nvSpPr>
        <p:spPr>
          <a:xfrm>
            <a:off x="381000" y="400050"/>
            <a:ext cx="809625" cy="342900"/>
          </a:xfrm>
          <a:prstGeom prst="rect">
            <a:avLst/>
          </a:prstGeom>
          <a:noFill/>
          <a:ln/>
        </p:spPr>
        <p:txBody>
          <a:bodyPr wrap="square" lIns="152400" tIns="76200" rIns="152400" bIns="7620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UNIT 41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1274088" y="381000"/>
            <a:ext cx="942975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27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Wish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381000" y="952500"/>
            <a:ext cx="5600700" cy="2819400"/>
          </a:xfrm>
          <a:custGeom>
            <a:avLst/>
            <a:gdLst/>
            <a:ahLst/>
            <a:cxnLst/>
            <a:rect l="l" t="t" r="r" b="b"/>
            <a:pathLst>
              <a:path w="5600700" h="2819400">
                <a:moveTo>
                  <a:pt x="76208" y="0"/>
                </a:moveTo>
                <a:lnTo>
                  <a:pt x="5524492" y="0"/>
                </a:lnTo>
                <a:cubicBezTo>
                  <a:pt x="5566580" y="0"/>
                  <a:pt x="5600700" y="34120"/>
                  <a:pt x="5600700" y="76208"/>
                </a:cubicBezTo>
                <a:lnTo>
                  <a:pt x="5600700" y="2743192"/>
                </a:lnTo>
                <a:cubicBezTo>
                  <a:pt x="5600700" y="2785280"/>
                  <a:pt x="5566580" y="2819400"/>
                  <a:pt x="5524492" y="2819400"/>
                </a:cubicBezTo>
                <a:lnTo>
                  <a:pt x="76208" y="2819400"/>
                </a:lnTo>
                <a:cubicBezTo>
                  <a:pt x="34120" y="2819400"/>
                  <a:pt x="0" y="2785280"/>
                  <a:pt x="0" y="2743192"/>
                </a:cubicBezTo>
                <a:lnTo>
                  <a:pt x="0" y="76208"/>
                </a:lnTo>
                <a:cubicBezTo>
                  <a:pt x="0" y="34148"/>
                  <a:pt x="34148" y="0"/>
                  <a:pt x="76208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8575" dist="9525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83406" y="1181100"/>
            <a:ext cx="214313" cy="190500"/>
          </a:xfrm>
          <a:custGeom>
            <a:avLst/>
            <a:gdLst/>
            <a:ahLst/>
            <a:cxnLst/>
            <a:rect l="l" t="t" r="r" b="b"/>
            <a:pathLst>
              <a:path w="214313" h="190500">
                <a:moveTo>
                  <a:pt x="100050" y="31700"/>
                </a:moveTo>
                <a:lnTo>
                  <a:pt x="56666" y="79921"/>
                </a:lnTo>
                <a:cubicBezTo>
                  <a:pt x="54955" y="81818"/>
                  <a:pt x="55029" y="84758"/>
                  <a:pt x="56852" y="86581"/>
                </a:cubicBezTo>
                <a:cubicBezTo>
                  <a:pt x="68200" y="97929"/>
                  <a:pt x="86618" y="97929"/>
                  <a:pt x="97966" y="86581"/>
                </a:cubicBezTo>
                <a:lnTo>
                  <a:pt x="109798" y="74749"/>
                </a:lnTo>
                <a:cubicBezTo>
                  <a:pt x="111361" y="73186"/>
                  <a:pt x="113333" y="72330"/>
                  <a:pt x="115342" y="72182"/>
                </a:cubicBezTo>
                <a:cubicBezTo>
                  <a:pt x="117872" y="71958"/>
                  <a:pt x="120476" y="72814"/>
                  <a:pt x="122411" y="74749"/>
                </a:cubicBezTo>
                <a:lnTo>
                  <a:pt x="188119" y="139898"/>
                </a:lnTo>
                <a:lnTo>
                  <a:pt x="214313" y="119063"/>
                </a:lnTo>
                <a:lnTo>
                  <a:pt x="214313" y="11906"/>
                </a:lnTo>
                <a:lnTo>
                  <a:pt x="172641" y="35719"/>
                </a:lnTo>
                <a:lnTo>
                  <a:pt x="163785" y="29803"/>
                </a:lnTo>
                <a:cubicBezTo>
                  <a:pt x="157907" y="25896"/>
                  <a:pt x="151023" y="23812"/>
                  <a:pt x="143954" y="23812"/>
                </a:cubicBezTo>
                <a:lnTo>
                  <a:pt x="117760" y="23812"/>
                </a:lnTo>
                <a:cubicBezTo>
                  <a:pt x="117351" y="23812"/>
                  <a:pt x="116904" y="23812"/>
                  <a:pt x="116495" y="23850"/>
                </a:cubicBezTo>
                <a:cubicBezTo>
                  <a:pt x="110207" y="24185"/>
                  <a:pt x="104291" y="27012"/>
                  <a:pt x="100050" y="31700"/>
                </a:cubicBezTo>
                <a:close/>
                <a:moveTo>
                  <a:pt x="43383" y="67977"/>
                </a:moveTo>
                <a:lnTo>
                  <a:pt x="83121" y="23812"/>
                </a:lnTo>
                <a:lnTo>
                  <a:pt x="68387" y="23812"/>
                </a:lnTo>
                <a:cubicBezTo>
                  <a:pt x="58899" y="23812"/>
                  <a:pt x="49820" y="27570"/>
                  <a:pt x="43123" y="34268"/>
                </a:cubicBezTo>
                <a:lnTo>
                  <a:pt x="41672" y="35719"/>
                </a:lnTo>
                <a:lnTo>
                  <a:pt x="0" y="11906"/>
                </a:lnTo>
                <a:lnTo>
                  <a:pt x="0" y="119063"/>
                </a:lnTo>
                <a:lnTo>
                  <a:pt x="58192" y="167543"/>
                </a:lnTo>
                <a:cubicBezTo>
                  <a:pt x="66749" y="174687"/>
                  <a:pt x="77539" y="178594"/>
                  <a:pt x="88664" y="178594"/>
                </a:cubicBezTo>
                <a:lnTo>
                  <a:pt x="94506" y="178594"/>
                </a:lnTo>
                <a:lnTo>
                  <a:pt x="91901" y="175989"/>
                </a:lnTo>
                <a:cubicBezTo>
                  <a:pt x="88404" y="172492"/>
                  <a:pt x="88404" y="166836"/>
                  <a:pt x="91901" y="163376"/>
                </a:cubicBezTo>
                <a:cubicBezTo>
                  <a:pt x="95399" y="159916"/>
                  <a:pt x="101054" y="159879"/>
                  <a:pt x="104515" y="163376"/>
                </a:cubicBezTo>
                <a:lnTo>
                  <a:pt x="119769" y="178631"/>
                </a:lnTo>
                <a:lnTo>
                  <a:pt x="123118" y="178631"/>
                </a:lnTo>
                <a:cubicBezTo>
                  <a:pt x="130225" y="178631"/>
                  <a:pt x="137182" y="177031"/>
                  <a:pt x="143508" y="174054"/>
                </a:cubicBezTo>
                <a:lnTo>
                  <a:pt x="133573" y="164083"/>
                </a:lnTo>
                <a:cubicBezTo>
                  <a:pt x="130076" y="160586"/>
                  <a:pt x="130076" y="154930"/>
                  <a:pt x="133573" y="151470"/>
                </a:cubicBezTo>
                <a:cubicBezTo>
                  <a:pt x="137071" y="148010"/>
                  <a:pt x="142726" y="147972"/>
                  <a:pt x="146186" y="151470"/>
                </a:cubicBezTo>
                <a:lnTo>
                  <a:pt x="158093" y="163376"/>
                </a:lnTo>
                <a:lnTo>
                  <a:pt x="164604" y="156865"/>
                </a:lnTo>
                <a:cubicBezTo>
                  <a:pt x="167915" y="153553"/>
                  <a:pt x="168883" y="148754"/>
                  <a:pt x="167432" y="144549"/>
                </a:cubicBezTo>
                <a:lnTo>
                  <a:pt x="116123" y="93650"/>
                </a:lnTo>
                <a:lnTo>
                  <a:pt x="110579" y="99194"/>
                </a:lnTo>
                <a:cubicBezTo>
                  <a:pt x="92236" y="117537"/>
                  <a:pt x="62545" y="117537"/>
                  <a:pt x="44202" y="99194"/>
                </a:cubicBezTo>
                <a:cubicBezTo>
                  <a:pt x="35644" y="90636"/>
                  <a:pt x="35309" y="76907"/>
                  <a:pt x="43383" y="67940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7" name="Text 5"/>
          <p:cNvSpPr/>
          <p:nvPr/>
        </p:nvSpPr>
        <p:spPr>
          <a:xfrm>
            <a:off x="809625" y="1143000"/>
            <a:ext cx="507682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Wish + Would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71500" y="1524000"/>
            <a:ext cx="52959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Want something to </a:t>
            </a:r>
            <a:r>
              <a:rPr lang="en-US" sz="120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change</a:t>
            </a:r>
            <a:r>
              <a:rPr lang="en-US" sz="120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or </a:t>
            </a:r>
            <a:r>
              <a:rPr lang="en-US" sz="120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happen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571500" y="1866900"/>
            <a:ext cx="5219700" cy="419100"/>
          </a:xfrm>
          <a:custGeom>
            <a:avLst/>
            <a:gdLst/>
            <a:ahLst/>
            <a:cxnLst/>
            <a:rect l="l" t="t" r="r" b="b"/>
            <a:pathLst>
              <a:path w="5219700" h="419100">
                <a:moveTo>
                  <a:pt x="38100" y="0"/>
                </a:moveTo>
                <a:lnTo>
                  <a:pt x="5181600" y="0"/>
                </a:lnTo>
                <a:cubicBezTo>
                  <a:pt x="5202642" y="0"/>
                  <a:pt x="5219700" y="17058"/>
                  <a:pt x="5219700" y="38100"/>
                </a:cubicBezTo>
                <a:lnTo>
                  <a:pt x="5219700" y="381000"/>
                </a:lnTo>
                <a:cubicBezTo>
                  <a:pt x="5219700" y="402042"/>
                  <a:pt x="5202642" y="419100"/>
                  <a:pt x="5181600" y="419100"/>
                </a:cubicBezTo>
                <a:lnTo>
                  <a:pt x="38100" y="419100"/>
                </a:lnTo>
                <a:cubicBezTo>
                  <a:pt x="17058" y="419100"/>
                  <a:pt x="0" y="402042"/>
                  <a:pt x="0" y="3810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27AE60"/>
          </a:solidFill>
          <a:ln/>
        </p:spPr>
      </p:sp>
      <p:sp>
        <p:nvSpPr>
          <p:cNvPr id="10" name="Text 8"/>
          <p:cNvSpPr/>
          <p:nvPr/>
        </p:nvSpPr>
        <p:spPr>
          <a:xfrm>
            <a:off x="685800" y="198120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wish it would stop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raining." </a:t>
            </a:r>
            <a:r>
              <a:rPr lang="en-US" sz="90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(I want it to stop)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571500" y="2362200"/>
            <a:ext cx="5219700" cy="419100"/>
          </a:xfrm>
          <a:custGeom>
            <a:avLst/>
            <a:gdLst/>
            <a:ahLst/>
            <a:cxnLst/>
            <a:rect l="l" t="t" r="r" b="b"/>
            <a:pathLst>
              <a:path w="5219700" h="419100">
                <a:moveTo>
                  <a:pt x="38100" y="0"/>
                </a:moveTo>
                <a:lnTo>
                  <a:pt x="5181600" y="0"/>
                </a:lnTo>
                <a:cubicBezTo>
                  <a:pt x="5202642" y="0"/>
                  <a:pt x="5219700" y="17058"/>
                  <a:pt x="5219700" y="38100"/>
                </a:cubicBezTo>
                <a:lnTo>
                  <a:pt x="5219700" y="381000"/>
                </a:lnTo>
                <a:cubicBezTo>
                  <a:pt x="5219700" y="402042"/>
                  <a:pt x="5202642" y="419100"/>
                  <a:pt x="5181600" y="419100"/>
                </a:cubicBezTo>
                <a:lnTo>
                  <a:pt x="38100" y="419100"/>
                </a:lnTo>
                <a:cubicBezTo>
                  <a:pt x="17058" y="419100"/>
                  <a:pt x="0" y="402042"/>
                  <a:pt x="0" y="3810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12" name="Text 10"/>
          <p:cNvSpPr/>
          <p:nvPr/>
        </p:nvSpPr>
        <p:spPr>
          <a:xfrm>
            <a:off x="685800" y="247650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wish somebody would answer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that phone." </a:t>
            </a:r>
            <a:r>
              <a:rPr lang="en-US" sz="90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(complaint)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571500" y="2857500"/>
            <a:ext cx="5219700" cy="419100"/>
          </a:xfrm>
          <a:custGeom>
            <a:avLst/>
            <a:gdLst/>
            <a:ahLst/>
            <a:cxnLst/>
            <a:rect l="l" t="t" r="r" b="b"/>
            <a:pathLst>
              <a:path w="5219700" h="419100">
                <a:moveTo>
                  <a:pt x="38100" y="0"/>
                </a:moveTo>
                <a:lnTo>
                  <a:pt x="5181600" y="0"/>
                </a:lnTo>
                <a:cubicBezTo>
                  <a:pt x="5202642" y="0"/>
                  <a:pt x="5219700" y="17058"/>
                  <a:pt x="5219700" y="38100"/>
                </a:cubicBezTo>
                <a:lnTo>
                  <a:pt x="5219700" y="381000"/>
                </a:lnTo>
                <a:cubicBezTo>
                  <a:pt x="5219700" y="402042"/>
                  <a:pt x="5202642" y="419100"/>
                  <a:pt x="5181600" y="419100"/>
                </a:cubicBezTo>
                <a:lnTo>
                  <a:pt x="38100" y="419100"/>
                </a:lnTo>
                <a:cubicBezTo>
                  <a:pt x="17058" y="419100"/>
                  <a:pt x="0" y="402042"/>
                  <a:pt x="0" y="3810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14" name="Text 12"/>
          <p:cNvSpPr/>
          <p:nvPr/>
        </p:nvSpPr>
        <p:spPr>
          <a:xfrm>
            <a:off x="685800" y="297180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wish you wouldn't keep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interrupting me." </a:t>
            </a:r>
            <a:r>
              <a:rPr lang="en-US" sz="90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(Please stop)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6210300" y="952500"/>
            <a:ext cx="5600700" cy="2819400"/>
          </a:xfrm>
          <a:custGeom>
            <a:avLst/>
            <a:gdLst/>
            <a:ahLst/>
            <a:cxnLst/>
            <a:rect l="l" t="t" r="r" b="b"/>
            <a:pathLst>
              <a:path w="5600700" h="2819400">
                <a:moveTo>
                  <a:pt x="76208" y="0"/>
                </a:moveTo>
                <a:lnTo>
                  <a:pt x="5524492" y="0"/>
                </a:lnTo>
                <a:cubicBezTo>
                  <a:pt x="5566580" y="0"/>
                  <a:pt x="5600700" y="34120"/>
                  <a:pt x="5600700" y="76208"/>
                </a:cubicBezTo>
                <a:lnTo>
                  <a:pt x="5600700" y="2743192"/>
                </a:lnTo>
                <a:cubicBezTo>
                  <a:pt x="5600700" y="2785280"/>
                  <a:pt x="5566580" y="2819400"/>
                  <a:pt x="5524492" y="2819400"/>
                </a:cubicBezTo>
                <a:lnTo>
                  <a:pt x="76208" y="2819400"/>
                </a:lnTo>
                <a:cubicBezTo>
                  <a:pt x="34120" y="2819400"/>
                  <a:pt x="0" y="2785280"/>
                  <a:pt x="0" y="2743192"/>
                </a:cubicBezTo>
                <a:lnTo>
                  <a:pt x="0" y="76208"/>
                </a:lnTo>
                <a:cubicBezTo>
                  <a:pt x="0" y="34148"/>
                  <a:pt x="34148" y="0"/>
                  <a:pt x="76208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8575" dist="9525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424613" y="1181100"/>
            <a:ext cx="190500" cy="190500"/>
          </a:xfrm>
          <a:custGeom>
            <a:avLst/>
            <a:gdLst/>
            <a:ahLst/>
            <a:cxnLst/>
            <a:rect l="l" t="t" r="r" b="b"/>
            <a:pathLst>
              <a:path w="190500" h="190500">
                <a:moveTo>
                  <a:pt x="119621" y="25598"/>
                </a:moveTo>
                <a:cubicBezTo>
                  <a:pt x="122448" y="20799"/>
                  <a:pt x="127583" y="17859"/>
                  <a:pt x="133127" y="17859"/>
                </a:cubicBezTo>
                <a:lnTo>
                  <a:pt x="133945" y="17859"/>
                </a:lnTo>
                <a:cubicBezTo>
                  <a:pt x="142168" y="17859"/>
                  <a:pt x="148828" y="24519"/>
                  <a:pt x="148828" y="32742"/>
                </a:cubicBezTo>
                <a:cubicBezTo>
                  <a:pt x="148828" y="40965"/>
                  <a:pt x="142168" y="47625"/>
                  <a:pt x="133945" y="47625"/>
                </a:cubicBezTo>
                <a:lnTo>
                  <a:pt x="106673" y="47625"/>
                </a:lnTo>
                <a:lnTo>
                  <a:pt x="119621" y="25598"/>
                </a:lnTo>
                <a:close/>
                <a:moveTo>
                  <a:pt x="70879" y="25598"/>
                </a:moveTo>
                <a:lnTo>
                  <a:pt x="83827" y="47625"/>
                </a:lnTo>
                <a:lnTo>
                  <a:pt x="56555" y="47625"/>
                </a:lnTo>
                <a:cubicBezTo>
                  <a:pt x="48332" y="47625"/>
                  <a:pt x="41672" y="40965"/>
                  <a:pt x="41672" y="32742"/>
                </a:cubicBezTo>
                <a:cubicBezTo>
                  <a:pt x="41672" y="24519"/>
                  <a:pt x="48332" y="17859"/>
                  <a:pt x="56555" y="17859"/>
                </a:cubicBezTo>
                <a:lnTo>
                  <a:pt x="57373" y="17859"/>
                </a:lnTo>
                <a:cubicBezTo>
                  <a:pt x="62917" y="17859"/>
                  <a:pt x="68089" y="20799"/>
                  <a:pt x="70879" y="25598"/>
                </a:cubicBezTo>
                <a:close/>
                <a:moveTo>
                  <a:pt x="104217" y="16557"/>
                </a:moveTo>
                <a:lnTo>
                  <a:pt x="95250" y="31812"/>
                </a:lnTo>
                <a:lnTo>
                  <a:pt x="86283" y="16557"/>
                </a:lnTo>
                <a:cubicBezTo>
                  <a:pt x="80256" y="6288"/>
                  <a:pt x="69242" y="0"/>
                  <a:pt x="57373" y="0"/>
                </a:cubicBezTo>
                <a:lnTo>
                  <a:pt x="56555" y="0"/>
                </a:lnTo>
                <a:cubicBezTo>
                  <a:pt x="38472" y="0"/>
                  <a:pt x="23812" y="14660"/>
                  <a:pt x="23812" y="32742"/>
                </a:cubicBezTo>
                <a:cubicBezTo>
                  <a:pt x="23812" y="38100"/>
                  <a:pt x="25115" y="43160"/>
                  <a:pt x="27384" y="47625"/>
                </a:cubicBezTo>
                <a:lnTo>
                  <a:pt x="11906" y="47625"/>
                </a:lnTo>
                <a:cubicBezTo>
                  <a:pt x="5321" y="47625"/>
                  <a:pt x="0" y="52946"/>
                  <a:pt x="0" y="59531"/>
                </a:cubicBezTo>
                <a:lnTo>
                  <a:pt x="0" y="71438"/>
                </a:lnTo>
                <a:cubicBezTo>
                  <a:pt x="0" y="78023"/>
                  <a:pt x="5321" y="83344"/>
                  <a:pt x="11906" y="83344"/>
                </a:cubicBezTo>
                <a:lnTo>
                  <a:pt x="178594" y="83344"/>
                </a:lnTo>
                <a:cubicBezTo>
                  <a:pt x="185179" y="83344"/>
                  <a:pt x="190500" y="78023"/>
                  <a:pt x="190500" y="71438"/>
                </a:cubicBezTo>
                <a:lnTo>
                  <a:pt x="190500" y="59531"/>
                </a:lnTo>
                <a:cubicBezTo>
                  <a:pt x="190500" y="52946"/>
                  <a:pt x="185179" y="47625"/>
                  <a:pt x="178594" y="47625"/>
                </a:cubicBezTo>
                <a:lnTo>
                  <a:pt x="163116" y="47625"/>
                </a:lnTo>
                <a:cubicBezTo>
                  <a:pt x="165385" y="43160"/>
                  <a:pt x="166688" y="38100"/>
                  <a:pt x="166688" y="32742"/>
                </a:cubicBezTo>
                <a:cubicBezTo>
                  <a:pt x="166688" y="14660"/>
                  <a:pt x="152028" y="0"/>
                  <a:pt x="133945" y="0"/>
                </a:cubicBezTo>
                <a:lnTo>
                  <a:pt x="133127" y="0"/>
                </a:lnTo>
                <a:cubicBezTo>
                  <a:pt x="121258" y="0"/>
                  <a:pt x="110244" y="6288"/>
                  <a:pt x="104217" y="16520"/>
                </a:cubicBezTo>
                <a:close/>
                <a:moveTo>
                  <a:pt x="178594" y="101203"/>
                </a:moveTo>
                <a:lnTo>
                  <a:pt x="104180" y="101203"/>
                </a:lnTo>
                <a:lnTo>
                  <a:pt x="104180" y="178594"/>
                </a:lnTo>
                <a:lnTo>
                  <a:pt x="154781" y="178594"/>
                </a:lnTo>
                <a:cubicBezTo>
                  <a:pt x="167915" y="178594"/>
                  <a:pt x="178594" y="167915"/>
                  <a:pt x="178594" y="154781"/>
                </a:cubicBezTo>
                <a:lnTo>
                  <a:pt x="178594" y="101203"/>
                </a:lnTo>
                <a:close/>
                <a:moveTo>
                  <a:pt x="86320" y="101203"/>
                </a:moveTo>
                <a:lnTo>
                  <a:pt x="11906" y="101203"/>
                </a:lnTo>
                <a:lnTo>
                  <a:pt x="11906" y="154781"/>
                </a:lnTo>
                <a:cubicBezTo>
                  <a:pt x="11906" y="167915"/>
                  <a:pt x="22585" y="178594"/>
                  <a:pt x="35719" y="178594"/>
                </a:cubicBezTo>
                <a:lnTo>
                  <a:pt x="86320" y="178594"/>
                </a:lnTo>
                <a:lnTo>
                  <a:pt x="86320" y="101203"/>
                </a:ln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17" name="Text 15"/>
          <p:cNvSpPr/>
          <p:nvPr/>
        </p:nvSpPr>
        <p:spPr>
          <a:xfrm>
            <a:off x="6638925" y="1143000"/>
            <a:ext cx="507682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Wish + Noun Phrase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6400800" y="1524000"/>
            <a:ext cx="52959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Simple wishes about </a:t>
            </a:r>
            <a:r>
              <a:rPr lang="en-US" sz="120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now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6400800" y="1866900"/>
            <a:ext cx="5219700" cy="419100"/>
          </a:xfrm>
          <a:custGeom>
            <a:avLst/>
            <a:gdLst/>
            <a:ahLst/>
            <a:cxnLst/>
            <a:rect l="l" t="t" r="r" b="b"/>
            <a:pathLst>
              <a:path w="5219700" h="419100">
                <a:moveTo>
                  <a:pt x="38100" y="0"/>
                </a:moveTo>
                <a:lnTo>
                  <a:pt x="5181600" y="0"/>
                </a:lnTo>
                <a:cubicBezTo>
                  <a:pt x="5202642" y="0"/>
                  <a:pt x="5219700" y="17058"/>
                  <a:pt x="5219700" y="38100"/>
                </a:cubicBezTo>
                <a:lnTo>
                  <a:pt x="5219700" y="381000"/>
                </a:lnTo>
                <a:cubicBezTo>
                  <a:pt x="5219700" y="402042"/>
                  <a:pt x="5202642" y="419100"/>
                  <a:pt x="5181600" y="419100"/>
                </a:cubicBezTo>
                <a:lnTo>
                  <a:pt x="38100" y="419100"/>
                </a:lnTo>
                <a:cubicBezTo>
                  <a:pt x="17058" y="419100"/>
                  <a:pt x="0" y="402042"/>
                  <a:pt x="0" y="3810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20" name="Text 18"/>
          <p:cNvSpPr/>
          <p:nvPr/>
        </p:nvSpPr>
        <p:spPr>
          <a:xfrm>
            <a:off x="6515100" y="198120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wish you every success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in the future."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6400800" y="2362200"/>
            <a:ext cx="5219700" cy="419100"/>
          </a:xfrm>
          <a:custGeom>
            <a:avLst/>
            <a:gdLst/>
            <a:ahLst/>
            <a:cxnLst/>
            <a:rect l="l" t="t" r="r" b="b"/>
            <a:pathLst>
              <a:path w="5219700" h="419100">
                <a:moveTo>
                  <a:pt x="38100" y="0"/>
                </a:moveTo>
                <a:lnTo>
                  <a:pt x="5181600" y="0"/>
                </a:lnTo>
                <a:cubicBezTo>
                  <a:pt x="5202642" y="0"/>
                  <a:pt x="5219700" y="17058"/>
                  <a:pt x="5219700" y="38100"/>
                </a:cubicBezTo>
                <a:lnTo>
                  <a:pt x="5219700" y="381000"/>
                </a:lnTo>
                <a:cubicBezTo>
                  <a:pt x="5219700" y="402042"/>
                  <a:pt x="5202642" y="419100"/>
                  <a:pt x="5181600" y="419100"/>
                </a:cubicBezTo>
                <a:lnTo>
                  <a:pt x="38100" y="419100"/>
                </a:lnTo>
                <a:cubicBezTo>
                  <a:pt x="17058" y="419100"/>
                  <a:pt x="0" y="402042"/>
                  <a:pt x="0" y="3810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22" name="Text 20"/>
          <p:cNvSpPr/>
          <p:nvPr/>
        </p:nvSpPr>
        <p:spPr>
          <a:xfrm>
            <a:off x="6515100" y="2476500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"We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wish you a merry Christmas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."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6400800" y="2895600"/>
            <a:ext cx="5219700" cy="685800"/>
          </a:xfrm>
          <a:custGeom>
            <a:avLst/>
            <a:gdLst/>
            <a:ahLst/>
            <a:cxnLst/>
            <a:rect l="l" t="t" r="r" b="b"/>
            <a:pathLst>
              <a:path w="5219700" h="685800">
                <a:moveTo>
                  <a:pt x="38103" y="0"/>
                </a:moveTo>
                <a:lnTo>
                  <a:pt x="5181597" y="0"/>
                </a:lnTo>
                <a:cubicBezTo>
                  <a:pt x="5202641" y="0"/>
                  <a:pt x="5219700" y="17059"/>
                  <a:pt x="5219700" y="38103"/>
                </a:cubicBezTo>
                <a:lnTo>
                  <a:pt x="5219700" y="647697"/>
                </a:lnTo>
                <a:cubicBezTo>
                  <a:pt x="5219700" y="668741"/>
                  <a:pt x="5202641" y="685800"/>
                  <a:pt x="5181597" y="685800"/>
                </a:cubicBezTo>
                <a:lnTo>
                  <a:pt x="38103" y="685800"/>
                </a:lnTo>
                <a:cubicBezTo>
                  <a:pt x="17059" y="685800"/>
                  <a:pt x="0" y="668741"/>
                  <a:pt x="0" y="647697"/>
                </a:cubicBezTo>
                <a:lnTo>
                  <a:pt x="0" y="38103"/>
                </a:lnTo>
                <a:cubicBezTo>
                  <a:pt x="0" y="17073"/>
                  <a:pt x="17073" y="0"/>
                  <a:pt x="38103" y="0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24" name="Text 22"/>
          <p:cNvSpPr/>
          <p:nvPr/>
        </p:nvSpPr>
        <p:spPr>
          <a:xfrm>
            <a:off x="6515100" y="3009900"/>
            <a:ext cx="5048250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90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Hope vs Wish:</a:t>
            </a:r>
            <a:r>
              <a:rPr lang="en-US" sz="90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Use hope for things that are possible.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6515100" y="3162188"/>
            <a:ext cx="5048250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90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 </a:t>
            </a:r>
            <a:r>
              <a:rPr lang="en-US" sz="90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hope</a:t>
            </a:r>
            <a:r>
              <a:rPr lang="en-US" sz="90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it stops raining." (possible)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6515100" y="3314458"/>
            <a:ext cx="5048250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90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 </a:t>
            </a:r>
            <a:r>
              <a:rPr lang="en-US" sz="90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wish</a:t>
            </a:r>
            <a:r>
              <a:rPr lang="en-US" sz="90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I was rich." (impossible)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381000" y="3923947"/>
            <a:ext cx="11430000" cy="2019300"/>
          </a:xfrm>
          <a:custGeom>
            <a:avLst/>
            <a:gdLst/>
            <a:ahLst/>
            <a:cxnLst/>
            <a:rect l="l" t="t" r="r" b="b"/>
            <a:pathLst>
              <a:path w="11430000" h="2019300">
                <a:moveTo>
                  <a:pt x="76208" y="0"/>
                </a:moveTo>
                <a:lnTo>
                  <a:pt x="11353792" y="0"/>
                </a:lnTo>
                <a:cubicBezTo>
                  <a:pt x="11395880" y="0"/>
                  <a:pt x="11430000" y="34120"/>
                  <a:pt x="11430000" y="76208"/>
                </a:cubicBezTo>
                <a:lnTo>
                  <a:pt x="11430000" y="1943092"/>
                </a:lnTo>
                <a:cubicBezTo>
                  <a:pt x="11430000" y="1985180"/>
                  <a:pt x="11395880" y="2019300"/>
                  <a:pt x="11353792" y="2019300"/>
                </a:cubicBezTo>
                <a:lnTo>
                  <a:pt x="76208" y="2019300"/>
                </a:lnTo>
                <a:cubicBezTo>
                  <a:pt x="34120" y="2019300"/>
                  <a:pt x="0" y="1985180"/>
                  <a:pt x="0" y="1943092"/>
                </a:cubicBezTo>
                <a:lnTo>
                  <a:pt x="0" y="76208"/>
                </a:lnTo>
                <a:cubicBezTo>
                  <a:pt x="0" y="34148"/>
                  <a:pt x="34148" y="0"/>
                  <a:pt x="76208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28575" dist="9525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595313" y="4152547"/>
            <a:ext cx="190500" cy="190500"/>
          </a:xfrm>
          <a:custGeom>
            <a:avLst/>
            <a:gdLst/>
            <a:ahLst/>
            <a:cxnLst/>
            <a:rect l="l" t="t" r="r" b="b"/>
            <a:pathLst>
              <a:path w="190500" h="190500">
                <a:moveTo>
                  <a:pt x="23812" y="23812"/>
                </a:moveTo>
                <a:cubicBezTo>
                  <a:pt x="23812" y="17227"/>
                  <a:pt x="18492" y="11906"/>
                  <a:pt x="11906" y="11906"/>
                </a:cubicBezTo>
                <a:cubicBezTo>
                  <a:pt x="5321" y="11906"/>
                  <a:pt x="0" y="17227"/>
                  <a:pt x="0" y="23812"/>
                </a:cubicBezTo>
                <a:lnTo>
                  <a:pt x="0" y="148828"/>
                </a:lnTo>
                <a:cubicBezTo>
                  <a:pt x="0" y="165274"/>
                  <a:pt x="13320" y="178594"/>
                  <a:pt x="29766" y="178594"/>
                </a:cubicBezTo>
                <a:lnTo>
                  <a:pt x="178594" y="178594"/>
                </a:lnTo>
                <a:cubicBezTo>
                  <a:pt x="185179" y="178594"/>
                  <a:pt x="190500" y="173273"/>
                  <a:pt x="190500" y="166688"/>
                </a:cubicBezTo>
                <a:cubicBezTo>
                  <a:pt x="190500" y="160102"/>
                  <a:pt x="185179" y="154781"/>
                  <a:pt x="178594" y="154781"/>
                </a:cubicBezTo>
                <a:lnTo>
                  <a:pt x="29766" y="154781"/>
                </a:lnTo>
                <a:cubicBezTo>
                  <a:pt x="26491" y="154781"/>
                  <a:pt x="23812" y="152102"/>
                  <a:pt x="23812" y="148828"/>
                </a:cubicBezTo>
                <a:lnTo>
                  <a:pt x="23812" y="23812"/>
                </a:lnTo>
                <a:close/>
                <a:moveTo>
                  <a:pt x="175096" y="56034"/>
                </a:moveTo>
                <a:cubicBezTo>
                  <a:pt x="179747" y="51383"/>
                  <a:pt x="179747" y="43830"/>
                  <a:pt x="175096" y="39179"/>
                </a:cubicBezTo>
                <a:cubicBezTo>
                  <a:pt x="170445" y="34528"/>
                  <a:pt x="162892" y="34528"/>
                  <a:pt x="158242" y="39179"/>
                </a:cubicBezTo>
                <a:lnTo>
                  <a:pt x="119063" y="78395"/>
                </a:lnTo>
                <a:lnTo>
                  <a:pt x="97706" y="57076"/>
                </a:lnTo>
                <a:cubicBezTo>
                  <a:pt x="93055" y="52425"/>
                  <a:pt x="85502" y="52425"/>
                  <a:pt x="80851" y="57076"/>
                </a:cubicBezTo>
                <a:lnTo>
                  <a:pt x="45132" y="92794"/>
                </a:lnTo>
                <a:cubicBezTo>
                  <a:pt x="40481" y="97445"/>
                  <a:pt x="40481" y="104998"/>
                  <a:pt x="45132" y="109649"/>
                </a:cubicBezTo>
                <a:cubicBezTo>
                  <a:pt x="49783" y="114300"/>
                  <a:pt x="57336" y="114300"/>
                  <a:pt x="61987" y="109649"/>
                </a:cubicBezTo>
                <a:lnTo>
                  <a:pt x="89297" y="82339"/>
                </a:lnTo>
                <a:lnTo>
                  <a:pt x="110654" y="103696"/>
                </a:lnTo>
                <a:cubicBezTo>
                  <a:pt x="115305" y="108347"/>
                  <a:pt x="122858" y="108347"/>
                  <a:pt x="127508" y="103696"/>
                </a:cubicBezTo>
                <a:lnTo>
                  <a:pt x="175133" y="56071"/>
                </a:ln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29" name="Text 27"/>
          <p:cNvSpPr/>
          <p:nvPr/>
        </p:nvSpPr>
        <p:spPr>
          <a:xfrm>
            <a:off x="809625" y="4114447"/>
            <a:ext cx="1090612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Wish + Past Tenses</a:t>
            </a:r>
            <a:endParaRPr lang="en-US" sz="1600" dirty="0"/>
          </a:p>
        </p:txBody>
      </p:sp>
      <p:sp>
        <p:nvSpPr>
          <p:cNvPr id="30" name="Shape 28"/>
          <p:cNvSpPr/>
          <p:nvPr/>
        </p:nvSpPr>
        <p:spPr>
          <a:xfrm>
            <a:off x="571500" y="4495447"/>
            <a:ext cx="3581400" cy="1257300"/>
          </a:xfrm>
          <a:custGeom>
            <a:avLst/>
            <a:gdLst/>
            <a:ahLst/>
            <a:cxnLst/>
            <a:rect l="l" t="t" r="r" b="b"/>
            <a:pathLst>
              <a:path w="3581400" h="1257300">
                <a:moveTo>
                  <a:pt x="76205" y="0"/>
                </a:moveTo>
                <a:lnTo>
                  <a:pt x="3505195" y="0"/>
                </a:lnTo>
                <a:cubicBezTo>
                  <a:pt x="3547282" y="0"/>
                  <a:pt x="3581400" y="34118"/>
                  <a:pt x="3581400" y="76205"/>
                </a:cubicBezTo>
                <a:lnTo>
                  <a:pt x="3581400" y="1181095"/>
                </a:lnTo>
                <a:cubicBezTo>
                  <a:pt x="3581400" y="1223182"/>
                  <a:pt x="3547282" y="1257300"/>
                  <a:pt x="3505195" y="1257300"/>
                </a:cubicBezTo>
                <a:lnTo>
                  <a:pt x="76205" y="1257300"/>
                </a:lnTo>
                <a:cubicBezTo>
                  <a:pt x="34118" y="1257300"/>
                  <a:pt x="0" y="1223182"/>
                  <a:pt x="0" y="1181095"/>
                </a:cubicBezTo>
                <a:lnTo>
                  <a:pt x="0" y="76205"/>
                </a:lnTo>
                <a:cubicBezTo>
                  <a:pt x="0" y="34146"/>
                  <a:pt x="34146" y="0"/>
                  <a:pt x="76205" y="0"/>
                </a:cubicBezTo>
                <a:close/>
              </a:path>
            </a:pathLst>
          </a:custGeom>
          <a:solidFill>
            <a:srgbClr val="9B59B6"/>
          </a:solidFill>
          <a:ln/>
        </p:spPr>
      </p:sp>
      <p:sp>
        <p:nvSpPr>
          <p:cNvPr id="31" name="Text 29"/>
          <p:cNvSpPr/>
          <p:nvPr/>
        </p:nvSpPr>
        <p:spPr>
          <a:xfrm>
            <a:off x="723900" y="4647847"/>
            <a:ext cx="33432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Wish + Past Simple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723900" y="4914547"/>
            <a:ext cx="33432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Unreal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now</a:t>
            </a:r>
            <a:endParaRPr lang="en-US" sz="1600" dirty="0"/>
          </a:p>
        </p:txBody>
      </p:sp>
      <p:sp>
        <p:nvSpPr>
          <p:cNvPr id="33" name="Text 31"/>
          <p:cNvSpPr/>
          <p:nvPr/>
        </p:nvSpPr>
        <p:spPr>
          <a:xfrm>
            <a:off x="723900" y="5181247"/>
            <a:ext cx="33432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wish I knew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his number." </a:t>
            </a:r>
            <a:r>
              <a:rPr lang="en-US" sz="90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(I don't know it)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723900" y="5409847"/>
            <a:ext cx="33432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wish I was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taller." </a:t>
            </a:r>
            <a:r>
              <a:rPr lang="en-US" sz="90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(I'm not tall)</a:t>
            </a:r>
            <a:endParaRPr lang="en-US" sz="1600" dirty="0"/>
          </a:p>
        </p:txBody>
      </p:sp>
      <p:sp>
        <p:nvSpPr>
          <p:cNvPr id="35" name="Shape 33"/>
          <p:cNvSpPr/>
          <p:nvPr/>
        </p:nvSpPr>
        <p:spPr>
          <a:xfrm>
            <a:off x="4305300" y="4495447"/>
            <a:ext cx="3581400" cy="1257300"/>
          </a:xfrm>
          <a:custGeom>
            <a:avLst/>
            <a:gdLst/>
            <a:ahLst/>
            <a:cxnLst/>
            <a:rect l="l" t="t" r="r" b="b"/>
            <a:pathLst>
              <a:path w="3581400" h="1257300">
                <a:moveTo>
                  <a:pt x="76205" y="0"/>
                </a:moveTo>
                <a:lnTo>
                  <a:pt x="3505195" y="0"/>
                </a:lnTo>
                <a:cubicBezTo>
                  <a:pt x="3547282" y="0"/>
                  <a:pt x="3581400" y="34118"/>
                  <a:pt x="3581400" y="76205"/>
                </a:cubicBezTo>
                <a:lnTo>
                  <a:pt x="3581400" y="1181095"/>
                </a:lnTo>
                <a:cubicBezTo>
                  <a:pt x="3581400" y="1223182"/>
                  <a:pt x="3547282" y="1257300"/>
                  <a:pt x="3505195" y="1257300"/>
                </a:cubicBezTo>
                <a:lnTo>
                  <a:pt x="76205" y="1257300"/>
                </a:lnTo>
                <a:cubicBezTo>
                  <a:pt x="34118" y="1257300"/>
                  <a:pt x="0" y="1223182"/>
                  <a:pt x="0" y="1181095"/>
                </a:cubicBezTo>
                <a:lnTo>
                  <a:pt x="0" y="76205"/>
                </a:lnTo>
                <a:cubicBezTo>
                  <a:pt x="0" y="34146"/>
                  <a:pt x="34146" y="0"/>
                  <a:pt x="76205" y="0"/>
                </a:cubicBezTo>
                <a:close/>
              </a:path>
            </a:pathLst>
          </a:custGeom>
          <a:solidFill>
            <a:srgbClr val="E74C3C"/>
          </a:solidFill>
          <a:ln/>
        </p:spPr>
      </p:sp>
      <p:sp>
        <p:nvSpPr>
          <p:cNvPr id="36" name="Text 34"/>
          <p:cNvSpPr/>
          <p:nvPr/>
        </p:nvSpPr>
        <p:spPr>
          <a:xfrm>
            <a:off x="4457700" y="4647847"/>
            <a:ext cx="33432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Wish + Past Perfect</a:t>
            </a:r>
            <a:endParaRPr lang="en-US" sz="1600" dirty="0"/>
          </a:p>
        </p:txBody>
      </p:sp>
      <p:sp>
        <p:nvSpPr>
          <p:cNvPr id="37" name="Text 35"/>
          <p:cNvSpPr/>
          <p:nvPr/>
        </p:nvSpPr>
        <p:spPr>
          <a:xfrm>
            <a:off x="4457700" y="4914547"/>
            <a:ext cx="33432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Regret about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past</a:t>
            </a:r>
            <a:endParaRPr lang="en-US" sz="1600" dirty="0"/>
          </a:p>
        </p:txBody>
      </p:sp>
      <p:sp>
        <p:nvSpPr>
          <p:cNvPr id="38" name="Text 36"/>
          <p:cNvSpPr/>
          <p:nvPr/>
        </p:nvSpPr>
        <p:spPr>
          <a:xfrm>
            <a:off x="4457700" y="5181247"/>
            <a:ext cx="33432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wish I had known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about it." </a:t>
            </a:r>
            <a:r>
              <a:rPr lang="en-US" sz="90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(I didn't know)</a:t>
            </a:r>
            <a:endParaRPr lang="en-US" sz="1600" dirty="0"/>
          </a:p>
        </p:txBody>
      </p:sp>
      <p:sp>
        <p:nvSpPr>
          <p:cNvPr id="39" name="Text 37"/>
          <p:cNvSpPr/>
          <p:nvPr/>
        </p:nvSpPr>
        <p:spPr>
          <a:xfrm>
            <a:off x="4457700" y="5409847"/>
            <a:ext cx="33432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wish I hadn't said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that." </a:t>
            </a:r>
            <a:r>
              <a:rPr lang="en-US" sz="90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(I said it)</a:t>
            </a:r>
            <a:endParaRPr lang="en-US" sz="1600" dirty="0"/>
          </a:p>
        </p:txBody>
      </p:sp>
      <p:sp>
        <p:nvSpPr>
          <p:cNvPr id="40" name="Shape 38"/>
          <p:cNvSpPr/>
          <p:nvPr/>
        </p:nvSpPr>
        <p:spPr>
          <a:xfrm>
            <a:off x="8039100" y="4495447"/>
            <a:ext cx="3581400" cy="1257300"/>
          </a:xfrm>
          <a:custGeom>
            <a:avLst/>
            <a:gdLst/>
            <a:ahLst/>
            <a:cxnLst/>
            <a:rect l="l" t="t" r="r" b="b"/>
            <a:pathLst>
              <a:path w="3581400" h="1257300">
                <a:moveTo>
                  <a:pt x="76205" y="0"/>
                </a:moveTo>
                <a:lnTo>
                  <a:pt x="3505195" y="0"/>
                </a:lnTo>
                <a:cubicBezTo>
                  <a:pt x="3547282" y="0"/>
                  <a:pt x="3581400" y="34118"/>
                  <a:pt x="3581400" y="76205"/>
                </a:cubicBezTo>
                <a:lnTo>
                  <a:pt x="3581400" y="1181095"/>
                </a:lnTo>
                <a:cubicBezTo>
                  <a:pt x="3581400" y="1223182"/>
                  <a:pt x="3547282" y="1257300"/>
                  <a:pt x="3505195" y="1257300"/>
                </a:cubicBezTo>
                <a:lnTo>
                  <a:pt x="76205" y="1257300"/>
                </a:lnTo>
                <a:cubicBezTo>
                  <a:pt x="34118" y="1257300"/>
                  <a:pt x="0" y="1223182"/>
                  <a:pt x="0" y="1181095"/>
                </a:cubicBezTo>
                <a:lnTo>
                  <a:pt x="0" y="76205"/>
                </a:lnTo>
                <a:cubicBezTo>
                  <a:pt x="0" y="34146"/>
                  <a:pt x="34146" y="0"/>
                  <a:pt x="76205" y="0"/>
                </a:cubicBezTo>
                <a:close/>
              </a:path>
            </a:pathLst>
          </a:custGeom>
          <a:solidFill>
            <a:srgbClr val="27AE60"/>
          </a:solidFill>
          <a:ln/>
        </p:spPr>
      </p:sp>
      <p:sp>
        <p:nvSpPr>
          <p:cNvPr id="41" name="Text 39"/>
          <p:cNvSpPr/>
          <p:nvPr/>
        </p:nvSpPr>
        <p:spPr>
          <a:xfrm>
            <a:off x="8191500" y="4647847"/>
            <a:ext cx="33432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Wish + Would</a:t>
            </a:r>
            <a:endParaRPr lang="en-US" sz="1600" dirty="0"/>
          </a:p>
        </p:txBody>
      </p:sp>
      <p:sp>
        <p:nvSpPr>
          <p:cNvPr id="42" name="Text 40"/>
          <p:cNvSpPr/>
          <p:nvPr/>
        </p:nvSpPr>
        <p:spPr>
          <a:xfrm>
            <a:off x="8191500" y="4914547"/>
            <a:ext cx="33432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Want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change</a:t>
            </a:r>
            <a:endParaRPr lang="en-US" sz="1600" dirty="0"/>
          </a:p>
        </p:txBody>
      </p:sp>
      <p:sp>
        <p:nvSpPr>
          <p:cNvPr id="43" name="Text 41"/>
          <p:cNvSpPr/>
          <p:nvPr/>
        </p:nvSpPr>
        <p:spPr>
          <a:xfrm>
            <a:off x="8191500" y="5181247"/>
            <a:ext cx="33432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wish it would stop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raining."</a:t>
            </a:r>
            <a:endParaRPr lang="en-US" sz="1600" dirty="0"/>
          </a:p>
        </p:txBody>
      </p:sp>
      <p:sp>
        <p:nvSpPr>
          <p:cNvPr id="44" name="Text 42"/>
          <p:cNvSpPr/>
          <p:nvPr/>
        </p:nvSpPr>
        <p:spPr>
          <a:xfrm>
            <a:off x="8191500" y="5409847"/>
            <a:ext cx="33432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 </a:t>
            </a:r>
            <a:r>
              <a:rPr lang="en-US" sz="1050" b="1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wish you would listen</a:t>
            </a:r>
            <a:r>
              <a:rPr lang="en-US" sz="1050" dirty="0">
                <a:solidFill>
                  <a:srgbClr val="34495E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."</a:t>
            </a:r>
            <a:endParaRPr lang="en-US" sz="1600" dirty="0"/>
          </a:p>
        </p:txBody>
      </p:sp>
      <p:sp>
        <p:nvSpPr>
          <p:cNvPr id="45" name="Shape 43"/>
          <p:cNvSpPr/>
          <p:nvPr/>
        </p:nvSpPr>
        <p:spPr>
          <a:xfrm>
            <a:off x="400050" y="6095647"/>
            <a:ext cx="11410950" cy="533400"/>
          </a:xfrm>
          <a:custGeom>
            <a:avLst/>
            <a:gdLst/>
            <a:ahLst/>
            <a:cxnLst/>
            <a:rect l="l" t="t" r="r" b="b"/>
            <a:pathLst>
              <a:path w="11410950" h="533400">
                <a:moveTo>
                  <a:pt x="38100" y="0"/>
                </a:moveTo>
                <a:lnTo>
                  <a:pt x="11334748" y="0"/>
                </a:lnTo>
                <a:cubicBezTo>
                  <a:pt x="11376833" y="0"/>
                  <a:pt x="11410950" y="34117"/>
                  <a:pt x="11410950" y="76202"/>
                </a:cubicBezTo>
                <a:lnTo>
                  <a:pt x="11410950" y="457198"/>
                </a:lnTo>
                <a:cubicBezTo>
                  <a:pt x="11410950" y="499283"/>
                  <a:pt x="11376833" y="533400"/>
                  <a:pt x="11334748" y="533400"/>
                </a:cubicBezTo>
                <a:lnTo>
                  <a:pt x="38100" y="533400"/>
                </a:lnTo>
                <a:cubicBezTo>
                  <a:pt x="17072" y="533400"/>
                  <a:pt x="0" y="516328"/>
                  <a:pt x="0" y="4953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46" name="Shape 44"/>
          <p:cNvSpPr/>
          <p:nvPr/>
        </p:nvSpPr>
        <p:spPr>
          <a:xfrm>
            <a:off x="400050" y="6095647"/>
            <a:ext cx="38100" cy="533400"/>
          </a:xfrm>
          <a:custGeom>
            <a:avLst/>
            <a:gdLst/>
            <a:ahLst/>
            <a:cxnLst/>
            <a:rect l="l" t="t" r="r" b="b"/>
            <a:pathLst>
              <a:path w="38100" h="533400">
                <a:moveTo>
                  <a:pt x="38100" y="0"/>
                </a:moveTo>
                <a:lnTo>
                  <a:pt x="38100" y="0"/>
                </a:lnTo>
                <a:lnTo>
                  <a:pt x="38100" y="533400"/>
                </a:lnTo>
                <a:lnTo>
                  <a:pt x="38100" y="533400"/>
                </a:lnTo>
                <a:cubicBezTo>
                  <a:pt x="17072" y="533400"/>
                  <a:pt x="0" y="516328"/>
                  <a:pt x="0" y="4953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E67E22"/>
          </a:solidFill>
          <a:ln/>
        </p:spPr>
      </p:sp>
      <p:sp>
        <p:nvSpPr>
          <p:cNvPr id="47" name="Text 45"/>
          <p:cNvSpPr/>
          <p:nvPr/>
        </p:nvSpPr>
        <p:spPr>
          <a:xfrm>
            <a:off x="571500" y="6248047"/>
            <a:ext cx="111633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E67E22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Key Point:</a:t>
            </a:r>
            <a:r>
              <a:rPr lang="en-US" sz="12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After wish, use </a:t>
            </a:r>
            <a:r>
              <a:rPr lang="en-US" sz="12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past tenses</a:t>
            </a:r>
            <a:r>
              <a:rPr lang="en-US" sz="12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even though you're talking about the present or future. This shows the situation is unreal or imaginary.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ustom Theme">
  <a:themeElements>
    <a:clrScheme name="Custom">
      <a:dk1>
        <a:srgbClr val="000000"/>
      </a:dk1>
      <a:lt1>
        <a:srgbClr val="FFFFFF"/>
      </a:lt1>
      <a:dk2>
        <a:srgbClr val="333333"/>
      </a:dk2>
      <a:lt2>
        <a:srgbClr val="EEEEEE"/>
      </a:lt2>
      <a:accent1>
        <a:srgbClr val="8DAAC2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3533</Words>
  <Application>Microsoft Office PowerPoint</Application>
  <PresentationFormat>Widescreen</PresentationFormat>
  <Paragraphs>507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Quattrocento Sans</vt:lpstr>
      <vt:lpstr>Liter</vt:lpstr>
      <vt:lpstr>Oranienbaum</vt:lpstr>
      <vt:lpstr>Verdana</vt:lpstr>
      <vt:lpstr>Custom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Moonshot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Grammar in Use</dc:title>
  <dc:subject>English Grammar in Use</dc:subject>
  <dc:creator>Kimi</dc:creator>
  <cp:lastModifiedBy>ahmed jasim</cp:lastModifiedBy>
  <cp:revision>3</cp:revision>
  <dcterms:created xsi:type="dcterms:W3CDTF">2026-02-22T01:35:59Z</dcterms:created>
  <dcterms:modified xsi:type="dcterms:W3CDTF">2026-03-29T20:45:04Z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IGC">
    <vt:lpwstr>{"Label":"English Grammar in Use","ContentProducer":"001191110108MACG2KBH8F10000","ProduceID":"19c82d66-fd02-83f0-8000-00005271ef46","ReservedCode1":"","ContentPropagator":"001191110108MACG2KBH8F20000","PropagateID":"19c82d66-fd02-83f0-8000-00005271ef46","ReservedCode2":""}</vt:lpwstr>
  </property>
</Properties>
</file>