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2" r:id="rId6"/>
    <p:sldId id="263" r:id="rId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941" autoAdjust="0"/>
    <p:restoredTop sz="94660"/>
  </p:normalViewPr>
  <p:slideViewPr>
    <p:cSldViewPr snapToGrid="0">
      <p:cViewPr varScale="1">
        <p:scale>
          <a:sx n="62" d="100"/>
          <a:sy n="62" d="100"/>
        </p:scale>
        <p:origin x="486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ED74BFA-84DB-4D71-A482-21D4B731EADD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32B83C6-25C0-4ECA-9CF8-2371A7092F2B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88936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2B83C6-25C0-4ECA-9CF8-2371A7092F2B}" type="slidenum">
              <a:rPr lang="ar-IQ" smtClean="0"/>
              <a:t>1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40386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575202-75D0-B240-D12F-F120CFD84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AB18A2A-E4CD-46D7-C394-945F4D9E45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C7ED808-D291-8422-F73B-159C51F8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41BA0C-51E8-7833-289B-74309F0C8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F7DDF7F-7780-EC38-2643-9A641E43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5963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CF6214-D18C-A3D0-4061-FFAA965A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740A221-E828-3C4F-631D-850DCC8C4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FA25392-6678-086D-2A39-202F605EA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366BA44-9015-7880-B7E4-6EE6CB68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3BC9336-1877-0E94-FC89-2A01433B8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3847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72DD889-DDC3-79AD-5D0D-2D349061D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AA51E1B-9B7F-563E-C8E7-6739CADDB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5948AF-CAEE-9911-836D-32D3AE36A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7FEFE88-7D1B-B9A9-273E-0D0505437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E04527E-08B0-3F15-08B2-D677B67E2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8898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E044692-B82E-9949-34F4-20BDBFF8E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BF26AB0-8B8A-212C-1D99-9B0F54A9E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5B3AA62-70BB-B533-AD9D-0E3C849BB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AB13619-564E-1B62-B3E1-CDC5D689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BDBFD89-30B4-AA32-4C92-669BD51C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0406C1A-422B-0007-1006-F8531CF6D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4536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BFADBB-1856-6DDA-EAA4-5BB53EEBF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DD2D195-9FFC-76C3-4497-82B058D9D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DB0C20F-34EE-1ED5-1451-7A0BA62D1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126430C-49A1-9E60-2517-8193E6FCC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FC7E201-55E8-B2D2-92A3-1B0DED2B25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1736B0E-B2B9-02C1-0797-8B39A9A96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2C08422-58D8-4612-8CB8-627EC533D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169E392-EA5C-7967-04B5-9541CBFB4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0227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320B14-3841-3958-69D1-2ACE3C5D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3F44014-7B23-183E-4858-9665D78A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76298DD-1CD0-889B-C0E1-DD33B7A02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A5851C58-41A0-86B1-5B2F-311BC853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71952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AE7A3D3-B324-501A-2A10-24B62738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86A2410-65DD-F4C7-648D-DC2771221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E6ABDF0-FB4B-AD13-9ACE-DC75982D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9508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83AFFE5-C238-7725-C10D-E5D082F8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1D1FD80-196F-A079-87E4-2E2B3759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991F47E-187D-CAFC-39C9-EAFB28A7D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21A78D8-F262-5056-3ABE-7C8D91DEE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12C24C2-04FB-4F31-3B0C-0733CBE2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50114F7-8D2D-E2CD-3E9A-B20B2629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6754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F289EA-ADF9-AFEB-7E48-F32924934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F347CB3-CF64-8FC6-8A2D-621FC5C22E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A50C2EC-DDC9-D3BF-5670-531724EE8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4258A58-92A5-C698-6AA2-C459CB825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57B21DE-397B-6C7D-0FF3-251FCB94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BC25110-1F3B-6518-F73F-83CEA68C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106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BFDD672-2452-7FD3-4A1A-9B589244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5E79F30-2DC2-2112-A97B-B3469A8A9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434A9C0-43B9-F627-F3F6-59E14AD62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95CADDC-A950-1067-A52D-2361498BF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AC1E033-B313-E857-88AA-DE4FC7B3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5597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7B9DE090-E1C6-9FF2-8CAF-BD181A5F5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9392383-DE41-6B87-48D9-125841282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63D5E67-991A-3B4E-5F2E-2EDF58B3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839D02A-161D-2631-B61B-E5BA3CA7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C2D5F5-D93F-B454-8CFE-A1495BA92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24931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FFFE3D98-3D27-2324-C6B4-0DF102AA0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6EF764A-ABAF-865B-3F0B-486FDB0B1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E2FC127-9077-5429-18C0-81D38E12D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950E-3B8C-4366-A978-80F1C4839F07}" type="datetimeFigureOut">
              <a:rPr lang="ar-IQ" smtClean="0"/>
              <a:t>28/07/1447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28F791B-87D7-082F-6A3C-EBBACF971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77E1255-F8DE-426E-F7EC-7CBED87B6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A764A-FE8F-43E5-896B-BC794ABD7590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5075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:a16="http://schemas.microsoft.com/office/drawing/2014/main" id="{3088185E-602D-E51D-B6C8-340B81759DF7}"/>
              </a:ext>
            </a:extLst>
          </p:cNvPr>
          <p:cNvSpPr/>
          <p:nvPr/>
        </p:nvSpPr>
        <p:spPr>
          <a:xfrm>
            <a:off x="-9041" y="0"/>
            <a:ext cx="12201041" cy="6857999"/>
          </a:xfrm>
          <a:prstGeom prst="rect">
            <a:avLst/>
          </a:prstGeom>
          <a:solidFill>
            <a:schemeClr val="dk1">
              <a:alpha val="63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sz="2400" b="1" dirty="0"/>
          </a:p>
          <a:p>
            <a:pPr algn="ctr"/>
            <a:r>
              <a:rPr lang="ar-IQ" sz="4800" b="1" dirty="0"/>
              <a:t>العناوين-التاج 240</a:t>
            </a:r>
          </a:p>
          <a:p>
            <a:pPr algn="ctr"/>
            <a:endParaRPr lang="ar-IQ" b="1" dirty="0"/>
          </a:p>
          <a:p>
            <a:pPr algn="ctr"/>
            <a:endParaRPr lang="ar-IQ" sz="1100" b="1" dirty="0"/>
          </a:p>
          <a:p>
            <a:pPr algn="ctr"/>
            <a:endParaRPr lang="en-US" sz="3600" b="1" dirty="0">
              <a:latin typeface="Arial Rounded MT Bold" panose="020F0704030504030204" pitchFamily="34" charset="0"/>
            </a:endParaRPr>
          </a:p>
          <a:p>
            <a:pPr algn="ctr"/>
            <a:endParaRPr lang="en-US" sz="3600" b="1" dirty="0">
              <a:latin typeface="Arial Rounded MT Bold" panose="020F0704030504030204" pitchFamily="34" charset="0"/>
            </a:endParaRPr>
          </a:p>
          <a:p>
            <a:pPr algn="ctr"/>
            <a:endParaRPr lang="ar-IQ" sz="3600" b="1" dirty="0">
              <a:latin typeface="Arial Rounded MT Bold" panose="020F0704030504030204" pitchFamily="34" charset="0"/>
            </a:endParaRPr>
          </a:p>
          <a:p>
            <a:pPr algn="ctr"/>
            <a:r>
              <a:rPr lang="ar-IQ" sz="3600" b="1" dirty="0"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CC1B2590-AD9C-AC5E-D0AE-8BCDDE315C78}"/>
              </a:ext>
            </a:extLst>
          </p:cNvPr>
          <p:cNvSpPr/>
          <p:nvPr/>
        </p:nvSpPr>
        <p:spPr>
          <a:xfrm>
            <a:off x="596684" y="2840065"/>
            <a:ext cx="10980549" cy="900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D85A9256-9E7A-245F-49B4-EE2D7F4B0C7F}"/>
              </a:ext>
            </a:extLst>
          </p:cNvPr>
          <p:cNvSpPr/>
          <p:nvPr/>
        </p:nvSpPr>
        <p:spPr>
          <a:xfrm>
            <a:off x="1518834" y="498850"/>
            <a:ext cx="1069382" cy="1053886"/>
          </a:xfrm>
          <a:prstGeom prst="ellipse">
            <a:avLst/>
          </a:prstGeom>
          <a:noFill/>
          <a:ln w="57150">
            <a:solidFill>
              <a:srgbClr val="FFFF00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4400" b="1" dirty="0">
                <a:cs typeface="+mj-cs"/>
              </a:rPr>
              <a:t>6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87C74EF-7AE1-644B-13F1-1DF2B0FA44B1}"/>
              </a:ext>
            </a:extLst>
          </p:cNvPr>
          <p:cNvSpPr txBox="1"/>
          <p:nvPr/>
        </p:nvSpPr>
        <p:spPr>
          <a:xfrm>
            <a:off x="1323237" y="4819973"/>
            <a:ext cx="5325536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4400" b="1" dirty="0">
                <a:solidFill>
                  <a:schemeClr val="bg1">
                    <a:lumMod val="95000"/>
                  </a:schemeClr>
                </a:solidFill>
                <a:latin typeface="Bahnschrift" panose="020B0502040204020203" pitchFamily="34" charset="0"/>
              </a:rPr>
              <a:t>اعداد الأستاذ أحمد الشمري</a:t>
            </a:r>
          </a:p>
          <a:p>
            <a:r>
              <a:rPr lang="ar-IQ" sz="2400" b="1" dirty="0">
                <a:solidFill>
                  <a:srgbClr val="FFFF00"/>
                </a:solidFill>
                <a:latin typeface="Bahnschrift" panose="020B0502040204020203" pitchFamily="34" charset="0"/>
              </a:rPr>
              <a:t>الجامعة المستنصرية- كلية الآداب </a:t>
            </a:r>
          </a:p>
        </p:txBody>
      </p:sp>
    </p:spTree>
    <p:extLst>
      <p:ext uri="{BB962C8B-B14F-4D97-AF65-F5344CB8AC3E}">
        <p14:creationId xmlns:p14="http://schemas.microsoft.com/office/powerpoint/2010/main" val="261396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8EB78D78-67E4-B695-52DC-0D40609D92C0}"/>
              </a:ext>
            </a:extLst>
          </p:cNvPr>
          <p:cNvSpPr/>
          <p:nvPr/>
        </p:nvSpPr>
        <p:spPr>
          <a:xfrm>
            <a:off x="10996972" y="482307"/>
            <a:ext cx="914400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3200" b="1" dirty="0"/>
              <a:t>240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470743FA-DD60-7200-CDB8-9B2B2F25D08A}"/>
              </a:ext>
            </a:extLst>
          </p:cNvPr>
          <p:cNvSpPr/>
          <p:nvPr/>
        </p:nvSpPr>
        <p:spPr>
          <a:xfrm>
            <a:off x="10131742" y="745778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x</a:t>
            </a:r>
            <a:endParaRPr lang="ar-IQ" sz="3200" b="1" dirty="0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3B3857C3-47DB-AC3C-37FB-F7833DCB9E6C}"/>
              </a:ext>
            </a:extLst>
          </p:cNvPr>
          <p:cNvSpPr/>
          <p:nvPr/>
        </p:nvSpPr>
        <p:spPr>
          <a:xfrm>
            <a:off x="9266512" y="745777"/>
            <a:ext cx="684509" cy="6509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200" b="1" dirty="0"/>
              <a:t>x</a:t>
            </a:r>
            <a:endParaRPr lang="ar-IQ" sz="3200" b="1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BB1B4A-60C3-233E-4622-86CBD4A17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3856" y="668790"/>
            <a:ext cx="5340796" cy="650929"/>
          </a:xfrm>
          <a:ln w="28575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en-US" sz="3600" b="1" dirty="0">
                <a:cs typeface="Akhbar MT" pitchFamily="2" charset="-78"/>
              </a:rPr>
              <a:t> a$</a:t>
            </a:r>
            <a:r>
              <a:rPr lang="ar-IQ" sz="3600" b="1" dirty="0">
                <a:cs typeface="Akhbar MT" pitchFamily="2" charset="-78"/>
              </a:rPr>
              <a:t>العنوان 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3DA65F3-7BE8-C18A-C8B4-ABBE3D12CE6E}"/>
              </a:ext>
            </a:extLst>
          </p:cNvPr>
          <p:cNvSpPr txBox="1">
            <a:spLocks/>
          </p:cNvSpPr>
          <p:nvPr/>
        </p:nvSpPr>
        <p:spPr>
          <a:xfrm>
            <a:off x="2423855" y="3057130"/>
            <a:ext cx="5340796" cy="650929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>
                <a:cs typeface="Akhbar MT" pitchFamily="2" charset="-78"/>
              </a:rPr>
              <a:t>n$</a:t>
            </a:r>
            <a:r>
              <a:rPr lang="ar-IQ" sz="4000" b="1" dirty="0">
                <a:cs typeface="Akhbar MT" pitchFamily="2" charset="-78"/>
              </a:rPr>
              <a:t> رقم الجزء.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FD213C2-A27F-B931-BF17-06D7AD34F21E}"/>
              </a:ext>
            </a:extLst>
          </p:cNvPr>
          <p:cNvSpPr txBox="1">
            <a:spLocks/>
          </p:cNvSpPr>
          <p:nvPr/>
        </p:nvSpPr>
        <p:spPr>
          <a:xfrm>
            <a:off x="2423855" y="1391562"/>
            <a:ext cx="5340796" cy="759413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b$</a:t>
            </a:r>
            <a:r>
              <a:rPr lang="ar-IQ" sz="3600" b="1" dirty="0">
                <a:cs typeface="Akhbar MT" pitchFamily="2" charset="-78"/>
              </a:rPr>
              <a:t> بيانات العنوان الاخرى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C28F37-C6BF-A159-C52C-46A63E6F53E3}"/>
              </a:ext>
            </a:extLst>
          </p:cNvPr>
          <p:cNvSpPr txBox="1">
            <a:spLocks/>
          </p:cNvSpPr>
          <p:nvPr/>
        </p:nvSpPr>
        <p:spPr>
          <a:xfrm>
            <a:off x="2423855" y="3791068"/>
            <a:ext cx="5340796" cy="759413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p$</a:t>
            </a:r>
            <a:r>
              <a:rPr lang="ar-IQ" sz="3600" b="1" dirty="0">
                <a:cs typeface="Akhbar MT" pitchFamily="2" charset="-78"/>
              </a:rPr>
              <a:t> اسم الجزء.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2588433-89B9-3708-3340-B18D97F4E198}"/>
              </a:ext>
            </a:extLst>
          </p:cNvPr>
          <p:cNvSpPr txBox="1"/>
          <p:nvPr/>
        </p:nvSpPr>
        <p:spPr>
          <a:xfrm>
            <a:off x="7811145" y="1858587"/>
            <a:ext cx="130185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/>
              <a:t>0 </a:t>
            </a:r>
            <a:r>
              <a:rPr lang="ar-IQ" sz="3200" b="1" dirty="0"/>
              <a:t> - </a:t>
            </a:r>
            <a:r>
              <a:rPr lang="en-US" sz="3200" b="1" dirty="0"/>
              <a:t>9</a:t>
            </a:r>
            <a:endParaRPr lang="ar-IQ" sz="3200" b="1" dirty="0"/>
          </a:p>
        </p:txBody>
      </p:sp>
      <p:sp>
        <p:nvSpPr>
          <p:cNvPr id="3" name="سهم: منحني لأعلى 2">
            <a:extLst>
              <a:ext uri="{FF2B5EF4-FFF2-40B4-BE49-F238E27FC236}">
                <a16:creationId xmlns:a16="http://schemas.microsoft.com/office/drawing/2014/main" id="{BAA2118B-899F-20BA-ED4E-015B8CCB345F}"/>
              </a:ext>
            </a:extLst>
          </p:cNvPr>
          <p:cNvSpPr/>
          <p:nvPr/>
        </p:nvSpPr>
        <p:spPr>
          <a:xfrm rot="10800000">
            <a:off x="8352108" y="1276997"/>
            <a:ext cx="914401" cy="731520"/>
          </a:xfrm>
          <a:prstGeom prst="bentUpArrow">
            <a:avLst>
              <a:gd name="adj1" fmla="val 16525"/>
              <a:gd name="adj2" fmla="val 25000"/>
              <a:gd name="adj3" fmla="val 22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6" name="سهم: لأسفل 5">
            <a:extLst>
              <a:ext uri="{FF2B5EF4-FFF2-40B4-BE49-F238E27FC236}">
                <a16:creationId xmlns:a16="http://schemas.microsoft.com/office/drawing/2014/main" id="{6F193C3E-E8E0-2AFE-E1FD-C820300A010B}"/>
              </a:ext>
            </a:extLst>
          </p:cNvPr>
          <p:cNvSpPr/>
          <p:nvPr/>
        </p:nvSpPr>
        <p:spPr>
          <a:xfrm>
            <a:off x="10079985" y="1391562"/>
            <a:ext cx="247973" cy="7594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77FF329D-8D86-9A6B-CFF8-BD6B4722ADC3}"/>
              </a:ext>
            </a:extLst>
          </p:cNvPr>
          <p:cNvSpPr txBox="1"/>
          <p:nvPr/>
        </p:nvSpPr>
        <p:spPr>
          <a:xfrm>
            <a:off x="10047517" y="2258696"/>
            <a:ext cx="31290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IQ"/>
            </a:defPPr>
            <a:lvl1pPr>
              <a:defRPr sz="3200" b="1"/>
            </a:lvl1pPr>
          </a:lstStyle>
          <a:p>
            <a:r>
              <a:rPr lang="ar-IQ" dirty="0"/>
              <a:t>0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7A6D2C8-DD8D-3009-D274-3C1E673CA806}"/>
              </a:ext>
            </a:extLst>
          </p:cNvPr>
          <p:cNvSpPr txBox="1"/>
          <p:nvPr/>
        </p:nvSpPr>
        <p:spPr>
          <a:xfrm>
            <a:off x="9948130" y="2819517"/>
            <a:ext cx="412293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IQ"/>
            </a:defPPr>
            <a:lvl1pPr>
              <a:defRPr sz="3200" b="1"/>
            </a:lvl1pPr>
          </a:lstStyle>
          <a:p>
            <a:r>
              <a:rPr lang="ar-IQ" dirty="0"/>
              <a:t>1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E654938-393D-DEF7-47D0-B1768D74D4D7}"/>
              </a:ext>
            </a:extLst>
          </p:cNvPr>
          <p:cNvSpPr txBox="1"/>
          <p:nvPr/>
        </p:nvSpPr>
        <p:spPr>
          <a:xfrm>
            <a:off x="10221498" y="2369769"/>
            <a:ext cx="182431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IQ"/>
            </a:defPPr>
            <a:lvl1pPr>
              <a:defRPr sz="3200" b="1"/>
            </a:lvl1pPr>
          </a:lstStyle>
          <a:p>
            <a:r>
              <a:rPr lang="ar-IQ" sz="2000" dirty="0"/>
              <a:t>لا يوجد مؤلف 100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46D3667-42AF-1FDC-D9DE-2FA1C777944C}"/>
              </a:ext>
            </a:extLst>
          </p:cNvPr>
          <p:cNvSpPr txBox="1"/>
          <p:nvPr/>
        </p:nvSpPr>
        <p:spPr>
          <a:xfrm>
            <a:off x="10221498" y="2873748"/>
            <a:ext cx="165741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IQ"/>
            </a:defPPr>
            <a:lvl1pPr>
              <a:defRPr sz="3200" b="1"/>
            </a:lvl1pPr>
          </a:lstStyle>
          <a:p>
            <a:r>
              <a:rPr lang="ar-IQ" sz="2000" dirty="0"/>
              <a:t>يوجد مؤلف 100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851262-0D54-050A-E471-FFCB89D51F66}"/>
              </a:ext>
            </a:extLst>
          </p:cNvPr>
          <p:cNvSpPr txBox="1">
            <a:spLocks/>
          </p:cNvSpPr>
          <p:nvPr/>
        </p:nvSpPr>
        <p:spPr>
          <a:xfrm>
            <a:off x="2423855" y="2223643"/>
            <a:ext cx="5340796" cy="759413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>
                <a:cs typeface="Akhbar MT" pitchFamily="2" charset="-78"/>
              </a:rPr>
              <a:t>c$</a:t>
            </a:r>
            <a:r>
              <a:rPr lang="ar-IQ" sz="3600" b="1" dirty="0">
                <a:cs typeface="Akhbar MT" pitchFamily="2" charset="-78"/>
              </a:rPr>
              <a:t> بيان المسؤولية.</a:t>
            </a:r>
          </a:p>
        </p:txBody>
      </p:sp>
    </p:spTree>
    <p:extLst>
      <p:ext uri="{BB962C8B-B14F-4D97-AF65-F5344CB8AC3E}">
        <p14:creationId xmlns:p14="http://schemas.microsoft.com/office/powerpoint/2010/main" val="227601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3" grpId="0" animBg="1"/>
      <p:bldP spid="15" grpId="0" build="p" animBg="1"/>
      <p:bldP spid="16" grpId="0" animBg="1"/>
      <p:bldP spid="8" grpId="0" animBg="1"/>
      <p:bldP spid="9" grpId="0" animBg="1"/>
      <p:bldP spid="20" grpId="0"/>
      <p:bldP spid="3" grpId="0" animBg="1"/>
      <p:bldP spid="6" grpId="0" animBg="1"/>
      <p:bldP spid="10" grpId="0"/>
      <p:bldP spid="11" grpId="0"/>
      <p:bldP spid="12" grpId="0"/>
      <p:bldP spid="18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C1D91-A674-96F9-0F55-3B90B2AA3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DC68BD3-9833-A341-8DFE-560D0996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851" y="308240"/>
            <a:ext cx="10988298" cy="841215"/>
          </a:xfrm>
          <a:custGeom>
            <a:avLst/>
            <a:gdLst>
              <a:gd name="csX0" fmla="*/ 0 w 10988298"/>
              <a:gd name="csY0" fmla="*/ 0 h 841215"/>
              <a:gd name="csX1" fmla="*/ 468448 w 10988298"/>
              <a:gd name="csY1" fmla="*/ 0 h 841215"/>
              <a:gd name="csX2" fmla="*/ 1266546 w 10988298"/>
              <a:gd name="csY2" fmla="*/ 0 h 841215"/>
              <a:gd name="csX3" fmla="*/ 1954760 w 10988298"/>
              <a:gd name="csY3" fmla="*/ 0 h 841215"/>
              <a:gd name="csX4" fmla="*/ 2313326 w 10988298"/>
              <a:gd name="csY4" fmla="*/ 0 h 841215"/>
              <a:gd name="csX5" fmla="*/ 2562008 w 10988298"/>
              <a:gd name="csY5" fmla="*/ 0 h 841215"/>
              <a:gd name="csX6" fmla="*/ 2920574 w 10988298"/>
              <a:gd name="csY6" fmla="*/ 0 h 841215"/>
              <a:gd name="csX7" fmla="*/ 3279139 w 10988298"/>
              <a:gd name="csY7" fmla="*/ 0 h 841215"/>
              <a:gd name="csX8" fmla="*/ 3967354 w 10988298"/>
              <a:gd name="csY8" fmla="*/ 0 h 841215"/>
              <a:gd name="csX9" fmla="*/ 4655568 w 10988298"/>
              <a:gd name="csY9" fmla="*/ 0 h 841215"/>
              <a:gd name="csX10" fmla="*/ 5124017 w 10988298"/>
              <a:gd name="csY10" fmla="*/ 0 h 841215"/>
              <a:gd name="csX11" fmla="*/ 5922114 w 10988298"/>
              <a:gd name="csY11" fmla="*/ 0 h 841215"/>
              <a:gd name="csX12" fmla="*/ 6280680 w 10988298"/>
              <a:gd name="csY12" fmla="*/ 0 h 841215"/>
              <a:gd name="csX13" fmla="*/ 7078777 w 10988298"/>
              <a:gd name="csY13" fmla="*/ 0 h 841215"/>
              <a:gd name="csX14" fmla="*/ 7547226 w 10988298"/>
              <a:gd name="csY14" fmla="*/ 0 h 841215"/>
              <a:gd name="csX15" fmla="*/ 8015674 w 10988298"/>
              <a:gd name="csY15" fmla="*/ 0 h 841215"/>
              <a:gd name="csX16" fmla="*/ 8484123 w 10988298"/>
              <a:gd name="csY16" fmla="*/ 0 h 841215"/>
              <a:gd name="csX17" fmla="*/ 9062454 w 10988298"/>
              <a:gd name="csY17" fmla="*/ 0 h 841215"/>
              <a:gd name="csX18" fmla="*/ 9860552 w 10988298"/>
              <a:gd name="csY18" fmla="*/ 0 h 841215"/>
              <a:gd name="csX19" fmla="*/ 10988298 w 10988298"/>
              <a:gd name="csY19" fmla="*/ 0 h 841215"/>
              <a:gd name="csX20" fmla="*/ 10988298 w 10988298"/>
              <a:gd name="csY20" fmla="*/ 412195 h 841215"/>
              <a:gd name="csX21" fmla="*/ 10988298 w 10988298"/>
              <a:gd name="csY21" fmla="*/ 841215 h 841215"/>
              <a:gd name="csX22" fmla="*/ 10409967 w 10988298"/>
              <a:gd name="csY22" fmla="*/ 841215 h 841215"/>
              <a:gd name="csX23" fmla="*/ 9831635 w 10988298"/>
              <a:gd name="csY23" fmla="*/ 841215 h 841215"/>
              <a:gd name="csX24" fmla="*/ 9473070 w 10988298"/>
              <a:gd name="csY24" fmla="*/ 841215 h 841215"/>
              <a:gd name="csX25" fmla="*/ 9004621 w 10988298"/>
              <a:gd name="csY25" fmla="*/ 841215 h 841215"/>
              <a:gd name="csX26" fmla="*/ 8206524 w 10988298"/>
              <a:gd name="csY26" fmla="*/ 841215 h 841215"/>
              <a:gd name="csX27" fmla="*/ 7518309 w 10988298"/>
              <a:gd name="csY27" fmla="*/ 841215 h 841215"/>
              <a:gd name="csX28" fmla="*/ 7049861 w 10988298"/>
              <a:gd name="csY28" fmla="*/ 841215 h 841215"/>
              <a:gd name="csX29" fmla="*/ 6471529 w 10988298"/>
              <a:gd name="csY29" fmla="*/ 841215 h 841215"/>
              <a:gd name="csX30" fmla="*/ 6222847 w 10988298"/>
              <a:gd name="csY30" fmla="*/ 841215 h 841215"/>
              <a:gd name="csX31" fmla="*/ 5864281 w 10988298"/>
              <a:gd name="csY31" fmla="*/ 841215 h 841215"/>
              <a:gd name="csX32" fmla="*/ 5066184 w 10988298"/>
              <a:gd name="csY32" fmla="*/ 841215 h 841215"/>
              <a:gd name="csX33" fmla="*/ 4487852 w 10988298"/>
              <a:gd name="csY33" fmla="*/ 841215 h 841215"/>
              <a:gd name="csX34" fmla="*/ 3799638 w 10988298"/>
              <a:gd name="csY34" fmla="*/ 841215 h 841215"/>
              <a:gd name="csX35" fmla="*/ 3441072 w 10988298"/>
              <a:gd name="csY35" fmla="*/ 841215 h 841215"/>
              <a:gd name="csX36" fmla="*/ 2752858 w 10988298"/>
              <a:gd name="csY36" fmla="*/ 841215 h 841215"/>
              <a:gd name="csX37" fmla="*/ 2504175 w 10988298"/>
              <a:gd name="csY37" fmla="*/ 841215 h 841215"/>
              <a:gd name="csX38" fmla="*/ 2255493 w 10988298"/>
              <a:gd name="csY38" fmla="*/ 841215 h 841215"/>
              <a:gd name="csX39" fmla="*/ 1567278 w 10988298"/>
              <a:gd name="csY39" fmla="*/ 841215 h 841215"/>
              <a:gd name="csX40" fmla="*/ 1208713 w 10988298"/>
              <a:gd name="csY40" fmla="*/ 841215 h 841215"/>
              <a:gd name="csX41" fmla="*/ 850147 w 10988298"/>
              <a:gd name="csY41" fmla="*/ 841215 h 841215"/>
              <a:gd name="csX42" fmla="*/ 491582 w 10988298"/>
              <a:gd name="csY42" fmla="*/ 841215 h 841215"/>
              <a:gd name="csX43" fmla="*/ 0 w 10988298"/>
              <a:gd name="csY43" fmla="*/ 841215 h 841215"/>
              <a:gd name="csX44" fmla="*/ 0 w 10988298"/>
              <a:gd name="csY44" fmla="*/ 412195 h 841215"/>
              <a:gd name="csX45" fmla="*/ 0 w 10988298"/>
              <a:gd name="csY45" fmla="*/ 0 h 841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988298" h="841215" fill="none" extrusionOk="0">
                <a:moveTo>
                  <a:pt x="0" y="0"/>
                </a:moveTo>
                <a:cubicBezTo>
                  <a:pt x="199718" y="-41219"/>
                  <a:pt x="246929" y="42766"/>
                  <a:pt x="468448" y="0"/>
                </a:cubicBezTo>
                <a:cubicBezTo>
                  <a:pt x="689967" y="-42766"/>
                  <a:pt x="892105" y="58106"/>
                  <a:pt x="1266546" y="0"/>
                </a:cubicBezTo>
                <a:cubicBezTo>
                  <a:pt x="1640987" y="-58106"/>
                  <a:pt x="1741011" y="45213"/>
                  <a:pt x="1954760" y="0"/>
                </a:cubicBezTo>
                <a:cubicBezTo>
                  <a:pt x="2168509" y="-45213"/>
                  <a:pt x="2234879" y="29174"/>
                  <a:pt x="2313326" y="0"/>
                </a:cubicBezTo>
                <a:cubicBezTo>
                  <a:pt x="2391773" y="-29174"/>
                  <a:pt x="2438992" y="19290"/>
                  <a:pt x="2562008" y="0"/>
                </a:cubicBezTo>
                <a:cubicBezTo>
                  <a:pt x="2685024" y="-19290"/>
                  <a:pt x="2813429" y="41724"/>
                  <a:pt x="2920574" y="0"/>
                </a:cubicBezTo>
                <a:cubicBezTo>
                  <a:pt x="3027719" y="-41724"/>
                  <a:pt x="3139797" y="18863"/>
                  <a:pt x="3279139" y="0"/>
                </a:cubicBezTo>
                <a:cubicBezTo>
                  <a:pt x="3418482" y="-18863"/>
                  <a:pt x="3699532" y="18029"/>
                  <a:pt x="3967354" y="0"/>
                </a:cubicBezTo>
                <a:cubicBezTo>
                  <a:pt x="4235177" y="-18029"/>
                  <a:pt x="4337016" y="673"/>
                  <a:pt x="4655568" y="0"/>
                </a:cubicBezTo>
                <a:cubicBezTo>
                  <a:pt x="4974120" y="-673"/>
                  <a:pt x="5003189" y="36533"/>
                  <a:pt x="5124017" y="0"/>
                </a:cubicBezTo>
                <a:cubicBezTo>
                  <a:pt x="5244845" y="-36533"/>
                  <a:pt x="5554039" y="49618"/>
                  <a:pt x="5922114" y="0"/>
                </a:cubicBezTo>
                <a:cubicBezTo>
                  <a:pt x="6290189" y="-49618"/>
                  <a:pt x="6123462" y="42608"/>
                  <a:pt x="6280680" y="0"/>
                </a:cubicBezTo>
                <a:cubicBezTo>
                  <a:pt x="6437898" y="-42608"/>
                  <a:pt x="6873186" y="91551"/>
                  <a:pt x="7078777" y="0"/>
                </a:cubicBezTo>
                <a:cubicBezTo>
                  <a:pt x="7284368" y="-91551"/>
                  <a:pt x="7422700" y="28476"/>
                  <a:pt x="7547226" y="0"/>
                </a:cubicBezTo>
                <a:cubicBezTo>
                  <a:pt x="7671752" y="-28476"/>
                  <a:pt x="7846372" y="6507"/>
                  <a:pt x="8015674" y="0"/>
                </a:cubicBezTo>
                <a:cubicBezTo>
                  <a:pt x="8184976" y="-6507"/>
                  <a:pt x="8291150" y="32553"/>
                  <a:pt x="8484123" y="0"/>
                </a:cubicBezTo>
                <a:cubicBezTo>
                  <a:pt x="8677096" y="-32553"/>
                  <a:pt x="8862390" y="62745"/>
                  <a:pt x="9062454" y="0"/>
                </a:cubicBezTo>
                <a:cubicBezTo>
                  <a:pt x="9262518" y="-62745"/>
                  <a:pt x="9521476" y="86591"/>
                  <a:pt x="9860552" y="0"/>
                </a:cubicBezTo>
                <a:cubicBezTo>
                  <a:pt x="10199628" y="-86591"/>
                  <a:pt x="10727513" y="15675"/>
                  <a:pt x="10988298" y="0"/>
                </a:cubicBezTo>
                <a:cubicBezTo>
                  <a:pt x="11033217" y="175941"/>
                  <a:pt x="10962310" y="318347"/>
                  <a:pt x="10988298" y="412195"/>
                </a:cubicBezTo>
                <a:cubicBezTo>
                  <a:pt x="11014286" y="506043"/>
                  <a:pt x="10966150" y="745122"/>
                  <a:pt x="10988298" y="841215"/>
                </a:cubicBezTo>
                <a:cubicBezTo>
                  <a:pt x="10758971" y="853117"/>
                  <a:pt x="10686975" y="829815"/>
                  <a:pt x="10409967" y="841215"/>
                </a:cubicBezTo>
                <a:cubicBezTo>
                  <a:pt x="10132959" y="852615"/>
                  <a:pt x="9985837" y="780432"/>
                  <a:pt x="9831635" y="841215"/>
                </a:cubicBezTo>
                <a:cubicBezTo>
                  <a:pt x="9677433" y="901998"/>
                  <a:pt x="9567265" y="813099"/>
                  <a:pt x="9473070" y="841215"/>
                </a:cubicBezTo>
                <a:cubicBezTo>
                  <a:pt x="9378876" y="869331"/>
                  <a:pt x="9228392" y="791726"/>
                  <a:pt x="9004621" y="841215"/>
                </a:cubicBezTo>
                <a:cubicBezTo>
                  <a:pt x="8780850" y="890704"/>
                  <a:pt x="8559194" y="771406"/>
                  <a:pt x="8206524" y="841215"/>
                </a:cubicBezTo>
                <a:cubicBezTo>
                  <a:pt x="7853854" y="911024"/>
                  <a:pt x="7721231" y="782960"/>
                  <a:pt x="7518309" y="841215"/>
                </a:cubicBezTo>
                <a:cubicBezTo>
                  <a:pt x="7315388" y="899470"/>
                  <a:pt x="7240780" y="793166"/>
                  <a:pt x="7049861" y="841215"/>
                </a:cubicBezTo>
                <a:cubicBezTo>
                  <a:pt x="6858942" y="889264"/>
                  <a:pt x="6629511" y="799683"/>
                  <a:pt x="6471529" y="841215"/>
                </a:cubicBezTo>
                <a:cubicBezTo>
                  <a:pt x="6313547" y="882747"/>
                  <a:pt x="6272927" y="819942"/>
                  <a:pt x="6222847" y="841215"/>
                </a:cubicBezTo>
                <a:cubicBezTo>
                  <a:pt x="6172767" y="862488"/>
                  <a:pt x="5990441" y="800628"/>
                  <a:pt x="5864281" y="841215"/>
                </a:cubicBezTo>
                <a:cubicBezTo>
                  <a:pt x="5738121" y="881802"/>
                  <a:pt x="5431411" y="780454"/>
                  <a:pt x="5066184" y="841215"/>
                </a:cubicBezTo>
                <a:cubicBezTo>
                  <a:pt x="4700957" y="901976"/>
                  <a:pt x="4685474" y="804783"/>
                  <a:pt x="4487852" y="841215"/>
                </a:cubicBezTo>
                <a:cubicBezTo>
                  <a:pt x="4290230" y="877647"/>
                  <a:pt x="4080785" y="767056"/>
                  <a:pt x="3799638" y="841215"/>
                </a:cubicBezTo>
                <a:cubicBezTo>
                  <a:pt x="3518491" y="915374"/>
                  <a:pt x="3514806" y="798321"/>
                  <a:pt x="3441072" y="841215"/>
                </a:cubicBezTo>
                <a:cubicBezTo>
                  <a:pt x="3367338" y="884109"/>
                  <a:pt x="3016899" y="790166"/>
                  <a:pt x="2752858" y="841215"/>
                </a:cubicBezTo>
                <a:cubicBezTo>
                  <a:pt x="2488817" y="892264"/>
                  <a:pt x="2606069" y="813171"/>
                  <a:pt x="2504175" y="841215"/>
                </a:cubicBezTo>
                <a:cubicBezTo>
                  <a:pt x="2402281" y="869259"/>
                  <a:pt x="2359257" y="831306"/>
                  <a:pt x="2255493" y="841215"/>
                </a:cubicBezTo>
                <a:cubicBezTo>
                  <a:pt x="2151729" y="851124"/>
                  <a:pt x="1783906" y="771894"/>
                  <a:pt x="1567278" y="841215"/>
                </a:cubicBezTo>
                <a:cubicBezTo>
                  <a:pt x="1350651" y="910536"/>
                  <a:pt x="1338482" y="807865"/>
                  <a:pt x="1208713" y="841215"/>
                </a:cubicBezTo>
                <a:cubicBezTo>
                  <a:pt x="1078945" y="874565"/>
                  <a:pt x="940273" y="820857"/>
                  <a:pt x="850147" y="841215"/>
                </a:cubicBezTo>
                <a:cubicBezTo>
                  <a:pt x="760021" y="861573"/>
                  <a:pt x="614067" y="814702"/>
                  <a:pt x="491582" y="841215"/>
                </a:cubicBezTo>
                <a:cubicBezTo>
                  <a:pt x="369097" y="867728"/>
                  <a:pt x="148638" y="826936"/>
                  <a:pt x="0" y="841215"/>
                </a:cubicBezTo>
                <a:cubicBezTo>
                  <a:pt x="-31751" y="751660"/>
                  <a:pt x="2378" y="550325"/>
                  <a:pt x="0" y="412195"/>
                </a:cubicBezTo>
                <a:cubicBezTo>
                  <a:pt x="-2378" y="274065"/>
                  <a:pt x="14971" y="183835"/>
                  <a:pt x="0" y="0"/>
                </a:cubicBezTo>
                <a:close/>
              </a:path>
              <a:path w="10988298" h="841215" stroke="0" extrusionOk="0">
                <a:moveTo>
                  <a:pt x="0" y="0"/>
                </a:moveTo>
                <a:cubicBezTo>
                  <a:pt x="87953" y="-25893"/>
                  <a:pt x="184035" y="29355"/>
                  <a:pt x="248683" y="0"/>
                </a:cubicBezTo>
                <a:cubicBezTo>
                  <a:pt x="313331" y="-29355"/>
                  <a:pt x="489888" y="464"/>
                  <a:pt x="717131" y="0"/>
                </a:cubicBezTo>
                <a:cubicBezTo>
                  <a:pt x="944374" y="-464"/>
                  <a:pt x="1126048" y="4741"/>
                  <a:pt x="1405345" y="0"/>
                </a:cubicBezTo>
                <a:cubicBezTo>
                  <a:pt x="1684642" y="-4741"/>
                  <a:pt x="1816704" y="36050"/>
                  <a:pt x="2093560" y="0"/>
                </a:cubicBezTo>
                <a:cubicBezTo>
                  <a:pt x="2370417" y="-36050"/>
                  <a:pt x="2464287" y="23584"/>
                  <a:pt x="2562008" y="0"/>
                </a:cubicBezTo>
                <a:cubicBezTo>
                  <a:pt x="2659729" y="-23584"/>
                  <a:pt x="2917215" y="38709"/>
                  <a:pt x="3030457" y="0"/>
                </a:cubicBezTo>
                <a:cubicBezTo>
                  <a:pt x="3143699" y="-38709"/>
                  <a:pt x="3237283" y="32696"/>
                  <a:pt x="3389022" y="0"/>
                </a:cubicBezTo>
                <a:cubicBezTo>
                  <a:pt x="3540762" y="-32696"/>
                  <a:pt x="3629906" y="40750"/>
                  <a:pt x="3747588" y="0"/>
                </a:cubicBezTo>
                <a:cubicBezTo>
                  <a:pt x="3865270" y="-40750"/>
                  <a:pt x="4052538" y="53892"/>
                  <a:pt x="4216036" y="0"/>
                </a:cubicBezTo>
                <a:cubicBezTo>
                  <a:pt x="4379534" y="-53892"/>
                  <a:pt x="4486679" y="3616"/>
                  <a:pt x="4684485" y="0"/>
                </a:cubicBezTo>
                <a:cubicBezTo>
                  <a:pt x="4882291" y="-3616"/>
                  <a:pt x="4840265" y="18795"/>
                  <a:pt x="4933167" y="0"/>
                </a:cubicBezTo>
                <a:cubicBezTo>
                  <a:pt x="5026069" y="-18795"/>
                  <a:pt x="5292970" y="41839"/>
                  <a:pt x="5621382" y="0"/>
                </a:cubicBezTo>
                <a:cubicBezTo>
                  <a:pt x="5949795" y="-41839"/>
                  <a:pt x="5961704" y="43060"/>
                  <a:pt x="6199713" y="0"/>
                </a:cubicBezTo>
                <a:cubicBezTo>
                  <a:pt x="6437722" y="-43060"/>
                  <a:pt x="6651915" y="48054"/>
                  <a:pt x="6997811" y="0"/>
                </a:cubicBezTo>
                <a:cubicBezTo>
                  <a:pt x="7343707" y="-48054"/>
                  <a:pt x="7292648" y="15624"/>
                  <a:pt x="7466259" y="0"/>
                </a:cubicBezTo>
                <a:cubicBezTo>
                  <a:pt x="7639870" y="-15624"/>
                  <a:pt x="7871339" y="8157"/>
                  <a:pt x="8044591" y="0"/>
                </a:cubicBezTo>
                <a:cubicBezTo>
                  <a:pt x="8217843" y="-8157"/>
                  <a:pt x="8261658" y="3450"/>
                  <a:pt x="8403156" y="0"/>
                </a:cubicBezTo>
                <a:cubicBezTo>
                  <a:pt x="8544655" y="-3450"/>
                  <a:pt x="8858718" y="14014"/>
                  <a:pt x="9091371" y="0"/>
                </a:cubicBezTo>
                <a:cubicBezTo>
                  <a:pt x="9324024" y="-14014"/>
                  <a:pt x="9288834" y="25226"/>
                  <a:pt x="9449936" y="0"/>
                </a:cubicBezTo>
                <a:cubicBezTo>
                  <a:pt x="9611039" y="-25226"/>
                  <a:pt x="9636450" y="28367"/>
                  <a:pt x="9808502" y="0"/>
                </a:cubicBezTo>
                <a:cubicBezTo>
                  <a:pt x="9980554" y="-28367"/>
                  <a:pt x="10098496" y="9502"/>
                  <a:pt x="10276950" y="0"/>
                </a:cubicBezTo>
                <a:cubicBezTo>
                  <a:pt x="10455404" y="-9502"/>
                  <a:pt x="10737049" y="54020"/>
                  <a:pt x="10988298" y="0"/>
                </a:cubicBezTo>
                <a:cubicBezTo>
                  <a:pt x="11023185" y="143833"/>
                  <a:pt x="10966287" y="271422"/>
                  <a:pt x="10988298" y="437432"/>
                </a:cubicBezTo>
                <a:cubicBezTo>
                  <a:pt x="11010309" y="603442"/>
                  <a:pt x="10949157" y="725779"/>
                  <a:pt x="10988298" y="841215"/>
                </a:cubicBezTo>
                <a:cubicBezTo>
                  <a:pt x="10809975" y="857995"/>
                  <a:pt x="10477260" y="802895"/>
                  <a:pt x="10300084" y="841215"/>
                </a:cubicBezTo>
                <a:cubicBezTo>
                  <a:pt x="10122908" y="879535"/>
                  <a:pt x="9852966" y="775244"/>
                  <a:pt x="9611869" y="841215"/>
                </a:cubicBezTo>
                <a:cubicBezTo>
                  <a:pt x="9370772" y="907186"/>
                  <a:pt x="9470017" y="814292"/>
                  <a:pt x="9363187" y="841215"/>
                </a:cubicBezTo>
                <a:cubicBezTo>
                  <a:pt x="9256357" y="868138"/>
                  <a:pt x="8871488" y="809598"/>
                  <a:pt x="8565089" y="841215"/>
                </a:cubicBezTo>
                <a:cubicBezTo>
                  <a:pt x="8258690" y="872832"/>
                  <a:pt x="8321880" y="822999"/>
                  <a:pt x="8206524" y="841215"/>
                </a:cubicBezTo>
                <a:cubicBezTo>
                  <a:pt x="8091168" y="859431"/>
                  <a:pt x="7880524" y="800519"/>
                  <a:pt x="7628192" y="841215"/>
                </a:cubicBezTo>
                <a:cubicBezTo>
                  <a:pt x="7375860" y="881911"/>
                  <a:pt x="7288862" y="830371"/>
                  <a:pt x="7159744" y="841215"/>
                </a:cubicBezTo>
                <a:cubicBezTo>
                  <a:pt x="7030626" y="852059"/>
                  <a:pt x="6636346" y="754036"/>
                  <a:pt x="6361646" y="841215"/>
                </a:cubicBezTo>
                <a:cubicBezTo>
                  <a:pt x="6086946" y="928394"/>
                  <a:pt x="5930716" y="812269"/>
                  <a:pt x="5673432" y="841215"/>
                </a:cubicBezTo>
                <a:cubicBezTo>
                  <a:pt x="5416148" y="870161"/>
                  <a:pt x="5406028" y="808781"/>
                  <a:pt x="5204983" y="841215"/>
                </a:cubicBezTo>
                <a:cubicBezTo>
                  <a:pt x="5003938" y="873649"/>
                  <a:pt x="4960601" y="827050"/>
                  <a:pt x="4736535" y="841215"/>
                </a:cubicBezTo>
                <a:cubicBezTo>
                  <a:pt x="4512469" y="855380"/>
                  <a:pt x="4147273" y="825365"/>
                  <a:pt x="3938437" y="841215"/>
                </a:cubicBezTo>
                <a:cubicBezTo>
                  <a:pt x="3729601" y="857065"/>
                  <a:pt x="3643090" y="795117"/>
                  <a:pt x="3469989" y="841215"/>
                </a:cubicBezTo>
                <a:cubicBezTo>
                  <a:pt x="3296888" y="887313"/>
                  <a:pt x="3190115" y="832412"/>
                  <a:pt x="3001540" y="841215"/>
                </a:cubicBezTo>
                <a:cubicBezTo>
                  <a:pt x="2812965" y="850018"/>
                  <a:pt x="2470860" y="832936"/>
                  <a:pt x="2203443" y="841215"/>
                </a:cubicBezTo>
                <a:cubicBezTo>
                  <a:pt x="1936026" y="849494"/>
                  <a:pt x="2020960" y="803501"/>
                  <a:pt x="1844877" y="841215"/>
                </a:cubicBezTo>
                <a:cubicBezTo>
                  <a:pt x="1668794" y="878929"/>
                  <a:pt x="1647359" y="820480"/>
                  <a:pt x="1596195" y="841215"/>
                </a:cubicBezTo>
                <a:cubicBezTo>
                  <a:pt x="1545031" y="861950"/>
                  <a:pt x="1362991" y="820529"/>
                  <a:pt x="1237629" y="841215"/>
                </a:cubicBezTo>
                <a:cubicBezTo>
                  <a:pt x="1112267" y="861901"/>
                  <a:pt x="855165" y="827870"/>
                  <a:pt x="659298" y="841215"/>
                </a:cubicBezTo>
                <a:cubicBezTo>
                  <a:pt x="463431" y="854560"/>
                  <a:pt x="296046" y="818893"/>
                  <a:pt x="0" y="841215"/>
                </a:cubicBezTo>
                <a:cubicBezTo>
                  <a:pt x="-48033" y="740225"/>
                  <a:pt x="10167" y="574853"/>
                  <a:pt x="0" y="412195"/>
                </a:cubicBezTo>
                <a:cubicBezTo>
                  <a:pt x="-10167" y="249537"/>
                  <a:pt x="47387" y="202788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ar-IQ" sz="2400" b="1" dirty="0"/>
              <a:t>كتاب بعنوان الحرب والسلم تأليف ليو تولستوي (1828-1910) ترجمة سامي الدروبي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86291BE1-4EB8-1AB0-9260-73DBDA10C236}"/>
              </a:ext>
            </a:extLst>
          </p:cNvPr>
          <p:cNvSpPr/>
          <p:nvPr/>
        </p:nvSpPr>
        <p:spPr>
          <a:xfrm>
            <a:off x="11081288" y="1328548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100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7FAF31FB-9913-2DA2-DB6C-1573FA7C24AA}"/>
              </a:ext>
            </a:extLst>
          </p:cNvPr>
          <p:cNvSpPr/>
          <p:nvPr/>
        </p:nvSpPr>
        <p:spPr>
          <a:xfrm>
            <a:off x="10461355" y="164282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28737FA8-87B9-9B92-9AF0-D2231D852711}"/>
              </a:ext>
            </a:extLst>
          </p:cNvPr>
          <p:cNvSpPr/>
          <p:nvPr/>
        </p:nvSpPr>
        <p:spPr>
          <a:xfrm>
            <a:off x="9838830" y="164024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#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96B21E8D-EF95-6F2E-9DBA-C1C83E769330}"/>
              </a:ext>
            </a:extLst>
          </p:cNvPr>
          <p:cNvSpPr/>
          <p:nvPr/>
        </p:nvSpPr>
        <p:spPr>
          <a:xfrm>
            <a:off x="7539904" y="1640241"/>
            <a:ext cx="2231757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تولستوي، ليو، 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EDCCFCDE-08C9-FC81-D79C-0B82E4E3DA19}"/>
              </a:ext>
            </a:extLst>
          </p:cNvPr>
          <p:cNvSpPr/>
          <p:nvPr/>
        </p:nvSpPr>
        <p:spPr>
          <a:xfrm>
            <a:off x="5455399" y="1635090"/>
            <a:ext cx="2123255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d</a:t>
            </a:r>
            <a:r>
              <a:rPr lang="ar-IQ" sz="2400" b="1" dirty="0">
                <a:solidFill>
                  <a:schemeClr val="tx1"/>
                </a:solidFill>
              </a:rPr>
              <a:t> 1828-1910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D145E72A-6605-835A-020A-3E6129ECD5AB}"/>
              </a:ext>
            </a:extLst>
          </p:cNvPr>
          <p:cNvSpPr/>
          <p:nvPr/>
        </p:nvSpPr>
        <p:spPr>
          <a:xfrm>
            <a:off x="11081288" y="2351436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245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10D62FE9-0587-804E-C070-F252325DF275}"/>
              </a:ext>
            </a:extLst>
          </p:cNvPr>
          <p:cNvSpPr/>
          <p:nvPr/>
        </p:nvSpPr>
        <p:spPr>
          <a:xfrm>
            <a:off x="10461355" y="266312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D1A2972F-8874-9A9D-4629-FF47A5303713}"/>
              </a:ext>
            </a:extLst>
          </p:cNvPr>
          <p:cNvSpPr/>
          <p:nvPr/>
        </p:nvSpPr>
        <p:spPr>
          <a:xfrm>
            <a:off x="9838830" y="266054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F3CA71FC-EEFD-410C-DF37-95D91C4B3F3D}"/>
              </a:ext>
            </a:extLst>
          </p:cNvPr>
          <p:cNvSpPr/>
          <p:nvPr/>
        </p:nvSpPr>
        <p:spPr>
          <a:xfrm>
            <a:off x="7650979" y="2660549"/>
            <a:ext cx="2120681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الحرب والسلم/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C9F98BE3-453B-C832-B1A3-6676B5C1995D}"/>
              </a:ext>
            </a:extLst>
          </p:cNvPr>
          <p:cNvSpPr/>
          <p:nvPr/>
        </p:nvSpPr>
        <p:spPr>
          <a:xfrm>
            <a:off x="2867186" y="2660549"/>
            <a:ext cx="4819969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ar-IQ" sz="2400" b="1" dirty="0">
                <a:solidFill>
                  <a:schemeClr val="tx1"/>
                </a:solidFill>
              </a:rPr>
              <a:t> تأليف ليو تولستوي؛ ترجمة سامي الدروبي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426490F4-EDCF-5CC7-9F74-C70C7900D666}"/>
              </a:ext>
            </a:extLst>
          </p:cNvPr>
          <p:cNvSpPr/>
          <p:nvPr/>
        </p:nvSpPr>
        <p:spPr>
          <a:xfrm>
            <a:off x="4037270" y="1642821"/>
            <a:ext cx="1418129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e</a:t>
            </a:r>
            <a:r>
              <a:rPr lang="ar-IQ" sz="2400" b="1" dirty="0">
                <a:solidFill>
                  <a:schemeClr val="tx1"/>
                </a:solidFill>
              </a:rPr>
              <a:t> مؤلف</a:t>
            </a:r>
          </a:p>
        </p:txBody>
      </p:sp>
    </p:spTree>
    <p:extLst>
      <p:ext uri="{BB962C8B-B14F-4D97-AF65-F5344CB8AC3E}">
        <p14:creationId xmlns:p14="http://schemas.microsoft.com/office/powerpoint/2010/main" val="324784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F00B8-F177-1BDF-D6C9-F7A8F26F5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660EB0E-E5EE-3BF2-565F-4C6F8DF42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851" y="308240"/>
            <a:ext cx="10988298" cy="841215"/>
          </a:xfrm>
          <a:custGeom>
            <a:avLst/>
            <a:gdLst>
              <a:gd name="csX0" fmla="*/ 0 w 10988298"/>
              <a:gd name="csY0" fmla="*/ 0 h 841215"/>
              <a:gd name="csX1" fmla="*/ 468448 w 10988298"/>
              <a:gd name="csY1" fmla="*/ 0 h 841215"/>
              <a:gd name="csX2" fmla="*/ 1266546 w 10988298"/>
              <a:gd name="csY2" fmla="*/ 0 h 841215"/>
              <a:gd name="csX3" fmla="*/ 1954760 w 10988298"/>
              <a:gd name="csY3" fmla="*/ 0 h 841215"/>
              <a:gd name="csX4" fmla="*/ 2313326 w 10988298"/>
              <a:gd name="csY4" fmla="*/ 0 h 841215"/>
              <a:gd name="csX5" fmla="*/ 2562008 w 10988298"/>
              <a:gd name="csY5" fmla="*/ 0 h 841215"/>
              <a:gd name="csX6" fmla="*/ 2920574 w 10988298"/>
              <a:gd name="csY6" fmla="*/ 0 h 841215"/>
              <a:gd name="csX7" fmla="*/ 3279139 w 10988298"/>
              <a:gd name="csY7" fmla="*/ 0 h 841215"/>
              <a:gd name="csX8" fmla="*/ 3967354 w 10988298"/>
              <a:gd name="csY8" fmla="*/ 0 h 841215"/>
              <a:gd name="csX9" fmla="*/ 4655568 w 10988298"/>
              <a:gd name="csY9" fmla="*/ 0 h 841215"/>
              <a:gd name="csX10" fmla="*/ 5124017 w 10988298"/>
              <a:gd name="csY10" fmla="*/ 0 h 841215"/>
              <a:gd name="csX11" fmla="*/ 5922114 w 10988298"/>
              <a:gd name="csY11" fmla="*/ 0 h 841215"/>
              <a:gd name="csX12" fmla="*/ 6280680 w 10988298"/>
              <a:gd name="csY12" fmla="*/ 0 h 841215"/>
              <a:gd name="csX13" fmla="*/ 7078777 w 10988298"/>
              <a:gd name="csY13" fmla="*/ 0 h 841215"/>
              <a:gd name="csX14" fmla="*/ 7547226 w 10988298"/>
              <a:gd name="csY14" fmla="*/ 0 h 841215"/>
              <a:gd name="csX15" fmla="*/ 8015674 w 10988298"/>
              <a:gd name="csY15" fmla="*/ 0 h 841215"/>
              <a:gd name="csX16" fmla="*/ 8484123 w 10988298"/>
              <a:gd name="csY16" fmla="*/ 0 h 841215"/>
              <a:gd name="csX17" fmla="*/ 9062454 w 10988298"/>
              <a:gd name="csY17" fmla="*/ 0 h 841215"/>
              <a:gd name="csX18" fmla="*/ 9860552 w 10988298"/>
              <a:gd name="csY18" fmla="*/ 0 h 841215"/>
              <a:gd name="csX19" fmla="*/ 10988298 w 10988298"/>
              <a:gd name="csY19" fmla="*/ 0 h 841215"/>
              <a:gd name="csX20" fmla="*/ 10988298 w 10988298"/>
              <a:gd name="csY20" fmla="*/ 412195 h 841215"/>
              <a:gd name="csX21" fmla="*/ 10988298 w 10988298"/>
              <a:gd name="csY21" fmla="*/ 841215 h 841215"/>
              <a:gd name="csX22" fmla="*/ 10409967 w 10988298"/>
              <a:gd name="csY22" fmla="*/ 841215 h 841215"/>
              <a:gd name="csX23" fmla="*/ 9831635 w 10988298"/>
              <a:gd name="csY23" fmla="*/ 841215 h 841215"/>
              <a:gd name="csX24" fmla="*/ 9473070 w 10988298"/>
              <a:gd name="csY24" fmla="*/ 841215 h 841215"/>
              <a:gd name="csX25" fmla="*/ 9004621 w 10988298"/>
              <a:gd name="csY25" fmla="*/ 841215 h 841215"/>
              <a:gd name="csX26" fmla="*/ 8206524 w 10988298"/>
              <a:gd name="csY26" fmla="*/ 841215 h 841215"/>
              <a:gd name="csX27" fmla="*/ 7518309 w 10988298"/>
              <a:gd name="csY27" fmla="*/ 841215 h 841215"/>
              <a:gd name="csX28" fmla="*/ 7049861 w 10988298"/>
              <a:gd name="csY28" fmla="*/ 841215 h 841215"/>
              <a:gd name="csX29" fmla="*/ 6471529 w 10988298"/>
              <a:gd name="csY29" fmla="*/ 841215 h 841215"/>
              <a:gd name="csX30" fmla="*/ 6222847 w 10988298"/>
              <a:gd name="csY30" fmla="*/ 841215 h 841215"/>
              <a:gd name="csX31" fmla="*/ 5864281 w 10988298"/>
              <a:gd name="csY31" fmla="*/ 841215 h 841215"/>
              <a:gd name="csX32" fmla="*/ 5066184 w 10988298"/>
              <a:gd name="csY32" fmla="*/ 841215 h 841215"/>
              <a:gd name="csX33" fmla="*/ 4487852 w 10988298"/>
              <a:gd name="csY33" fmla="*/ 841215 h 841215"/>
              <a:gd name="csX34" fmla="*/ 3799638 w 10988298"/>
              <a:gd name="csY34" fmla="*/ 841215 h 841215"/>
              <a:gd name="csX35" fmla="*/ 3441072 w 10988298"/>
              <a:gd name="csY35" fmla="*/ 841215 h 841215"/>
              <a:gd name="csX36" fmla="*/ 2752858 w 10988298"/>
              <a:gd name="csY36" fmla="*/ 841215 h 841215"/>
              <a:gd name="csX37" fmla="*/ 2504175 w 10988298"/>
              <a:gd name="csY37" fmla="*/ 841215 h 841215"/>
              <a:gd name="csX38" fmla="*/ 2255493 w 10988298"/>
              <a:gd name="csY38" fmla="*/ 841215 h 841215"/>
              <a:gd name="csX39" fmla="*/ 1567278 w 10988298"/>
              <a:gd name="csY39" fmla="*/ 841215 h 841215"/>
              <a:gd name="csX40" fmla="*/ 1208713 w 10988298"/>
              <a:gd name="csY40" fmla="*/ 841215 h 841215"/>
              <a:gd name="csX41" fmla="*/ 850147 w 10988298"/>
              <a:gd name="csY41" fmla="*/ 841215 h 841215"/>
              <a:gd name="csX42" fmla="*/ 491582 w 10988298"/>
              <a:gd name="csY42" fmla="*/ 841215 h 841215"/>
              <a:gd name="csX43" fmla="*/ 0 w 10988298"/>
              <a:gd name="csY43" fmla="*/ 841215 h 841215"/>
              <a:gd name="csX44" fmla="*/ 0 w 10988298"/>
              <a:gd name="csY44" fmla="*/ 412195 h 841215"/>
              <a:gd name="csX45" fmla="*/ 0 w 10988298"/>
              <a:gd name="csY45" fmla="*/ 0 h 841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988298" h="841215" fill="none" extrusionOk="0">
                <a:moveTo>
                  <a:pt x="0" y="0"/>
                </a:moveTo>
                <a:cubicBezTo>
                  <a:pt x="199718" y="-41219"/>
                  <a:pt x="246929" y="42766"/>
                  <a:pt x="468448" y="0"/>
                </a:cubicBezTo>
                <a:cubicBezTo>
                  <a:pt x="689967" y="-42766"/>
                  <a:pt x="892105" y="58106"/>
                  <a:pt x="1266546" y="0"/>
                </a:cubicBezTo>
                <a:cubicBezTo>
                  <a:pt x="1640987" y="-58106"/>
                  <a:pt x="1741011" y="45213"/>
                  <a:pt x="1954760" y="0"/>
                </a:cubicBezTo>
                <a:cubicBezTo>
                  <a:pt x="2168509" y="-45213"/>
                  <a:pt x="2234879" y="29174"/>
                  <a:pt x="2313326" y="0"/>
                </a:cubicBezTo>
                <a:cubicBezTo>
                  <a:pt x="2391773" y="-29174"/>
                  <a:pt x="2438992" y="19290"/>
                  <a:pt x="2562008" y="0"/>
                </a:cubicBezTo>
                <a:cubicBezTo>
                  <a:pt x="2685024" y="-19290"/>
                  <a:pt x="2813429" y="41724"/>
                  <a:pt x="2920574" y="0"/>
                </a:cubicBezTo>
                <a:cubicBezTo>
                  <a:pt x="3027719" y="-41724"/>
                  <a:pt x="3139797" y="18863"/>
                  <a:pt x="3279139" y="0"/>
                </a:cubicBezTo>
                <a:cubicBezTo>
                  <a:pt x="3418482" y="-18863"/>
                  <a:pt x="3699532" y="18029"/>
                  <a:pt x="3967354" y="0"/>
                </a:cubicBezTo>
                <a:cubicBezTo>
                  <a:pt x="4235177" y="-18029"/>
                  <a:pt x="4337016" y="673"/>
                  <a:pt x="4655568" y="0"/>
                </a:cubicBezTo>
                <a:cubicBezTo>
                  <a:pt x="4974120" y="-673"/>
                  <a:pt x="5003189" y="36533"/>
                  <a:pt x="5124017" y="0"/>
                </a:cubicBezTo>
                <a:cubicBezTo>
                  <a:pt x="5244845" y="-36533"/>
                  <a:pt x="5554039" y="49618"/>
                  <a:pt x="5922114" y="0"/>
                </a:cubicBezTo>
                <a:cubicBezTo>
                  <a:pt x="6290189" y="-49618"/>
                  <a:pt x="6123462" y="42608"/>
                  <a:pt x="6280680" y="0"/>
                </a:cubicBezTo>
                <a:cubicBezTo>
                  <a:pt x="6437898" y="-42608"/>
                  <a:pt x="6873186" y="91551"/>
                  <a:pt x="7078777" y="0"/>
                </a:cubicBezTo>
                <a:cubicBezTo>
                  <a:pt x="7284368" y="-91551"/>
                  <a:pt x="7422700" y="28476"/>
                  <a:pt x="7547226" y="0"/>
                </a:cubicBezTo>
                <a:cubicBezTo>
                  <a:pt x="7671752" y="-28476"/>
                  <a:pt x="7846372" y="6507"/>
                  <a:pt x="8015674" y="0"/>
                </a:cubicBezTo>
                <a:cubicBezTo>
                  <a:pt x="8184976" y="-6507"/>
                  <a:pt x="8291150" y="32553"/>
                  <a:pt x="8484123" y="0"/>
                </a:cubicBezTo>
                <a:cubicBezTo>
                  <a:pt x="8677096" y="-32553"/>
                  <a:pt x="8862390" y="62745"/>
                  <a:pt x="9062454" y="0"/>
                </a:cubicBezTo>
                <a:cubicBezTo>
                  <a:pt x="9262518" y="-62745"/>
                  <a:pt x="9521476" y="86591"/>
                  <a:pt x="9860552" y="0"/>
                </a:cubicBezTo>
                <a:cubicBezTo>
                  <a:pt x="10199628" y="-86591"/>
                  <a:pt x="10727513" y="15675"/>
                  <a:pt x="10988298" y="0"/>
                </a:cubicBezTo>
                <a:cubicBezTo>
                  <a:pt x="11033217" y="175941"/>
                  <a:pt x="10962310" y="318347"/>
                  <a:pt x="10988298" y="412195"/>
                </a:cubicBezTo>
                <a:cubicBezTo>
                  <a:pt x="11014286" y="506043"/>
                  <a:pt x="10966150" y="745122"/>
                  <a:pt x="10988298" y="841215"/>
                </a:cubicBezTo>
                <a:cubicBezTo>
                  <a:pt x="10758971" y="853117"/>
                  <a:pt x="10686975" y="829815"/>
                  <a:pt x="10409967" y="841215"/>
                </a:cubicBezTo>
                <a:cubicBezTo>
                  <a:pt x="10132959" y="852615"/>
                  <a:pt x="9985837" y="780432"/>
                  <a:pt x="9831635" y="841215"/>
                </a:cubicBezTo>
                <a:cubicBezTo>
                  <a:pt x="9677433" y="901998"/>
                  <a:pt x="9567265" y="813099"/>
                  <a:pt x="9473070" y="841215"/>
                </a:cubicBezTo>
                <a:cubicBezTo>
                  <a:pt x="9378876" y="869331"/>
                  <a:pt x="9228392" y="791726"/>
                  <a:pt x="9004621" y="841215"/>
                </a:cubicBezTo>
                <a:cubicBezTo>
                  <a:pt x="8780850" y="890704"/>
                  <a:pt x="8559194" y="771406"/>
                  <a:pt x="8206524" y="841215"/>
                </a:cubicBezTo>
                <a:cubicBezTo>
                  <a:pt x="7853854" y="911024"/>
                  <a:pt x="7721231" y="782960"/>
                  <a:pt x="7518309" y="841215"/>
                </a:cubicBezTo>
                <a:cubicBezTo>
                  <a:pt x="7315388" y="899470"/>
                  <a:pt x="7240780" y="793166"/>
                  <a:pt x="7049861" y="841215"/>
                </a:cubicBezTo>
                <a:cubicBezTo>
                  <a:pt x="6858942" y="889264"/>
                  <a:pt x="6629511" y="799683"/>
                  <a:pt x="6471529" y="841215"/>
                </a:cubicBezTo>
                <a:cubicBezTo>
                  <a:pt x="6313547" y="882747"/>
                  <a:pt x="6272927" y="819942"/>
                  <a:pt x="6222847" y="841215"/>
                </a:cubicBezTo>
                <a:cubicBezTo>
                  <a:pt x="6172767" y="862488"/>
                  <a:pt x="5990441" y="800628"/>
                  <a:pt x="5864281" y="841215"/>
                </a:cubicBezTo>
                <a:cubicBezTo>
                  <a:pt x="5738121" y="881802"/>
                  <a:pt x="5431411" y="780454"/>
                  <a:pt x="5066184" y="841215"/>
                </a:cubicBezTo>
                <a:cubicBezTo>
                  <a:pt x="4700957" y="901976"/>
                  <a:pt x="4685474" y="804783"/>
                  <a:pt x="4487852" y="841215"/>
                </a:cubicBezTo>
                <a:cubicBezTo>
                  <a:pt x="4290230" y="877647"/>
                  <a:pt x="4080785" y="767056"/>
                  <a:pt x="3799638" y="841215"/>
                </a:cubicBezTo>
                <a:cubicBezTo>
                  <a:pt x="3518491" y="915374"/>
                  <a:pt x="3514806" y="798321"/>
                  <a:pt x="3441072" y="841215"/>
                </a:cubicBezTo>
                <a:cubicBezTo>
                  <a:pt x="3367338" y="884109"/>
                  <a:pt x="3016899" y="790166"/>
                  <a:pt x="2752858" y="841215"/>
                </a:cubicBezTo>
                <a:cubicBezTo>
                  <a:pt x="2488817" y="892264"/>
                  <a:pt x="2606069" y="813171"/>
                  <a:pt x="2504175" y="841215"/>
                </a:cubicBezTo>
                <a:cubicBezTo>
                  <a:pt x="2402281" y="869259"/>
                  <a:pt x="2359257" y="831306"/>
                  <a:pt x="2255493" y="841215"/>
                </a:cubicBezTo>
                <a:cubicBezTo>
                  <a:pt x="2151729" y="851124"/>
                  <a:pt x="1783906" y="771894"/>
                  <a:pt x="1567278" y="841215"/>
                </a:cubicBezTo>
                <a:cubicBezTo>
                  <a:pt x="1350651" y="910536"/>
                  <a:pt x="1338482" y="807865"/>
                  <a:pt x="1208713" y="841215"/>
                </a:cubicBezTo>
                <a:cubicBezTo>
                  <a:pt x="1078945" y="874565"/>
                  <a:pt x="940273" y="820857"/>
                  <a:pt x="850147" y="841215"/>
                </a:cubicBezTo>
                <a:cubicBezTo>
                  <a:pt x="760021" y="861573"/>
                  <a:pt x="614067" y="814702"/>
                  <a:pt x="491582" y="841215"/>
                </a:cubicBezTo>
                <a:cubicBezTo>
                  <a:pt x="369097" y="867728"/>
                  <a:pt x="148638" y="826936"/>
                  <a:pt x="0" y="841215"/>
                </a:cubicBezTo>
                <a:cubicBezTo>
                  <a:pt x="-31751" y="751660"/>
                  <a:pt x="2378" y="550325"/>
                  <a:pt x="0" y="412195"/>
                </a:cubicBezTo>
                <a:cubicBezTo>
                  <a:pt x="-2378" y="274065"/>
                  <a:pt x="14971" y="183835"/>
                  <a:pt x="0" y="0"/>
                </a:cubicBezTo>
                <a:close/>
              </a:path>
              <a:path w="10988298" h="841215" stroke="0" extrusionOk="0">
                <a:moveTo>
                  <a:pt x="0" y="0"/>
                </a:moveTo>
                <a:cubicBezTo>
                  <a:pt x="87953" y="-25893"/>
                  <a:pt x="184035" y="29355"/>
                  <a:pt x="248683" y="0"/>
                </a:cubicBezTo>
                <a:cubicBezTo>
                  <a:pt x="313331" y="-29355"/>
                  <a:pt x="489888" y="464"/>
                  <a:pt x="717131" y="0"/>
                </a:cubicBezTo>
                <a:cubicBezTo>
                  <a:pt x="944374" y="-464"/>
                  <a:pt x="1126048" y="4741"/>
                  <a:pt x="1405345" y="0"/>
                </a:cubicBezTo>
                <a:cubicBezTo>
                  <a:pt x="1684642" y="-4741"/>
                  <a:pt x="1816704" y="36050"/>
                  <a:pt x="2093560" y="0"/>
                </a:cubicBezTo>
                <a:cubicBezTo>
                  <a:pt x="2370417" y="-36050"/>
                  <a:pt x="2464287" y="23584"/>
                  <a:pt x="2562008" y="0"/>
                </a:cubicBezTo>
                <a:cubicBezTo>
                  <a:pt x="2659729" y="-23584"/>
                  <a:pt x="2917215" y="38709"/>
                  <a:pt x="3030457" y="0"/>
                </a:cubicBezTo>
                <a:cubicBezTo>
                  <a:pt x="3143699" y="-38709"/>
                  <a:pt x="3237283" y="32696"/>
                  <a:pt x="3389022" y="0"/>
                </a:cubicBezTo>
                <a:cubicBezTo>
                  <a:pt x="3540762" y="-32696"/>
                  <a:pt x="3629906" y="40750"/>
                  <a:pt x="3747588" y="0"/>
                </a:cubicBezTo>
                <a:cubicBezTo>
                  <a:pt x="3865270" y="-40750"/>
                  <a:pt x="4052538" y="53892"/>
                  <a:pt x="4216036" y="0"/>
                </a:cubicBezTo>
                <a:cubicBezTo>
                  <a:pt x="4379534" y="-53892"/>
                  <a:pt x="4486679" y="3616"/>
                  <a:pt x="4684485" y="0"/>
                </a:cubicBezTo>
                <a:cubicBezTo>
                  <a:pt x="4882291" y="-3616"/>
                  <a:pt x="4840265" y="18795"/>
                  <a:pt x="4933167" y="0"/>
                </a:cubicBezTo>
                <a:cubicBezTo>
                  <a:pt x="5026069" y="-18795"/>
                  <a:pt x="5292970" y="41839"/>
                  <a:pt x="5621382" y="0"/>
                </a:cubicBezTo>
                <a:cubicBezTo>
                  <a:pt x="5949795" y="-41839"/>
                  <a:pt x="5961704" y="43060"/>
                  <a:pt x="6199713" y="0"/>
                </a:cubicBezTo>
                <a:cubicBezTo>
                  <a:pt x="6437722" y="-43060"/>
                  <a:pt x="6651915" y="48054"/>
                  <a:pt x="6997811" y="0"/>
                </a:cubicBezTo>
                <a:cubicBezTo>
                  <a:pt x="7343707" y="-48054"/>
                  <a:pt x="7292648" y="15624"/>
                  <a:pt x="7466259" y="0"/>
                </a:cubicBezTo>
                <a:cubicBezTo>
                  <a:pt x="7639870" y="-15624"/>
                  <a:pt x="7871339" y="8157"/>
                  <a:pt x="8044591" y="0"/>
                </a:cubicBezTo>
                <a:cubicBezTo>
                  <a:pt x="8217843" y="-8157"/>
                  <a:pt x="8261658" y="3450"/>
                  <a:pt x="8403156" y="0"/>
                </a:cubicBezTo>
                <a:cubicBezTo>
                  <a:pt x="8544655" y="-3450"/>
                  <a:pt x="8858718" y="14014"/>
                  <a:pt x="9091371" y="0"/>
                </a:cubicBezTo>
                <a:cubicBezTo>
                  <a:pt x="9324024" y="-14014"/>
                  <a:pt x="9288834" y="25226"/>
                  <a:pt x="9449936" y="0"/>
                </a:cubicBezTo>
                <a:cubicBezTo>
                  <a:pt x="9611039" y="-25226"/>
                  <a:pt x="9636450" y="28367"/>
                  <a:pt x="9808502" y="0"/>
                </a:cubicBezTo>
                <a:cubicBezTo>
                  <a:pt x="9980554" y="-28367"/>
                  <a:pt x="10098496" y="9502"/>
                  <a:pt x="10276950" y="0"/>
                </a:cubicBezTo>
                <a:cubicBezTo>
                  <a:pt x="10455404" y="-9502"/>
                  <a:pt x="10737049" y="54020"/>
                  <a:pt x="10988298" y="0"/>
                </a:cubicBezTo>
                <a:cubicBezTo>
                  <a:pt x="11023185" y="143833"/>
                  <a:pt x="10966287" y="271422"/>
                  <a:pt x="10988298" y="437432"/>
                </a:cubicBezTo>
                <a:cubicBezTo>
                  <a:pt x="11010309" y="603442"/>
                  <a:pt x="10949157" y="725779"/>
                  <a:pt x="10988298" y="841215"/>
                </a:cubicBezTo>
                <a:cubicBezTo>
                  <a:pt x="10809975" y="857995"/>
                  <a:pt x="10477260" y="802895"/>
                  <a:pt x="10300084" y="841215"/>
                </a:cubicBezTo>
                <a:cubicBezTo>
                  <a:pt x="10122908" y="879535"/>
                  <a:pt x="9852966" y="775244"/>
                  <a:pt x="9611869" y="841215"/>
                </a:cubicBezTo>
                <a:cubicBezTo>
                  <a:pt x="9370772" y="907186"/>
                  <a:pt x="9470017" y="814292"/>
                  <a:pt x="9363187" y="841215"/>
                </a:cubicBezTo>
                <a:cubicBezTo>
                  <a:pt x="9256357" y="868138"/>
                  <a:pt x="8871488" y="809598"/>
                  <a:pt x="8565089" y="841215"/>
                </a:cubicBezTo>
                <a:cubicBezTo>
                  <a:pt x="8258690" y="872832"/>
                  <a:pt x="8321880" y="822999"/>
                  <a:pt x="8206524" y="841215"/>
                </a:cubicBezTo>
                <a:cubicBezTo>
                  <a:pt x="8091168" y="859431"/>
                  <a:pt x="7880524" y="800519"/>
                  <a:pt x="7628192" y="841215"/>
                </a:cubicBezTo>
                <a:cubicBezTo>
                  <a:pt x="7375860" y="881911"/>
                  <a:pt x="7288862" y="830371"/>
                  <a:pt x="7159744" y="841215"/>
                </a:cubicBezTo>
                <a:cubicBezTo>
                  <a:pt x="7030626" y="852059"/>
                  <a:pt x="6636346" y="754036"/>
                  <a:pt x="6361646" y="841215"/>
                </a:cubicBezTo>
                <a:cubicBezTo>
                  <a:pt x="6086946" y="928394"/>
                  <a:pt x="5930716" y="812269"/>
                  <a:pt x="5673432" y="841215"/>
                </a:cubicBezTo>
                <a:cubicBezTo>
                  <a:pt x="5416148" y="870161"/>
                  <a:pt x="5406028" y="808781"/>
                  <a:pt x="5204983" y="841215"/>
                </a:cubicBezTo>
                <a:cubicBezTo>
                  <a:pt x="5003938" y="873649"/>
                  <a:pt x="4960601" y="827050"/>
                  <a:pt x="4736535" y="841215"/>
                </a:cubicBezTo>
                <a:cubicBezTo>
                  <a:pt x="4512469" y="855380"/>
                  <a:pt x="4147273" y="825365"/>
                  <a:pt x="3938437" y="841215"/>
                </a:cubicBezTo>
                <a:cubicBezTo>
                  <a:pt x="3729601" y="857065"/>
                  <a:pt x="3643090" y="795117"/>
                  <a:pt x="3469989" y="841215"/>
                </a:cubicBezTo>
                <a:cubicBezTo>
                  <a:pt x="3296888" y="887313"/>
                  <a:pt x="3190115" y="832412"/>
                  <a:pt x="3001540" y="841215"/>
                </a:cubicBezTo>
                <a:cubicBezTo>
                  <a:pt x="2812965" y="850018"/>
                  <a:pt x="2470860" y="832936"/>
                  <a:pt x="2203443" y="841215"/>
                </a:cubicBezTo>
                <a:cubicBezTo>
                  <a:pt x="1936026" y="849494"/>
                  <a:pt x="2020960" y="803501"/>
                  <a:pt x="1844877" y="841215"/>
                </a:cubicBezTo>
                <a:cubicBezTo>
                  <a:pt x="1668794" y="878929"/>
                  <a:pt x="1647359" y="820480"/>
                  <a:pt x="1596195" y="841215"/>
                </a:cubicBezTo>
                <a:cubicBezTo>
                  <a:pt x="1545031" y="861950"/>
                  <a:pt x="1362991" y="820529"/>
                  <a:pt x="1237629" y="841215"/>
                </a:cubicBezTo>
                <a:cubicBezTo>
                  <a:pt x="1112267" y="861901"/>
                  <a:pt x="855165" y="827870"/>
                  <a:pt x="659298" y="841215"/>
                </a:cubicBezTo>
                <a:cubicBezTo>
                  <a:pt x="463431" y="854560"/>
                  <a:pt x="296046" y="818893"/>
                  <a:pt x="0" y="841215"/>
                </a:cubicBezTo>
                <a:cubicBezTo>
                  <a:pt x="-48033" y="740225"/>
                  <a:pt x="10167" y="574853"/>
                  <a:pt x="0" y="412195"/>
                </a:cubicBezTo>
                <a:cubicBezTo>
                  <a:pt x="-10167" y="249537"/>
                  <a:pt x="47387" y="202788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ar-IQ" sz="2400" b="1" dirty="0"/>
              <a:t>كتاب بعنوان التدين والنفاق بلسان القط والفأر تأليف بهاء الدين العاملي، تحقيق دلال عباس. 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CFA2775B-1E20-FE9B-923F-0F5DA0651025}"/>
              </a:ext>
            </a:extLst>
          </p:cNvPr>
          <p:cNvSpPr/>
          <p:nvPr/>
        </p:nvSpPr>
        <p:spPr>
          <a:xfrm>
            <a:off x="11081288" y="1328548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100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3FA16999-56A7-CC93-80BF-BE52E9459507}"/>
              </a:ext>
            </a:extLst>
          </p:cNvPr>
          <p:cNvSpPr/>
          <p:nvPr/>
        </p:nvSpPr>
        <p:spPr>
          <a:xfrm>
            <a:off x="10461355" y="164282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3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CFB6496-4A76-1E79-E8A6-F42CFDB31F06}"/>
              </a:ext>
            </a:extLst>
          </p:cNvPr>
          <p:cNvSpPr/>
          <p:nvPr/>
        </p:nvSpPr>
        <p:spPr>
          <a:xfrm>
            <a:off x="9838830" y="164024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#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57B0D4FF-8C49-19F1-6DD2-E66A4E28D42F}"/>
              </a:ext>
            </a:extLst>
          </p:cNvPr>
          <p:cNvSpPr/>
          <p:nvPr/>
        </p:nvSpPr>
        <p:spPr>
          <a:xfrm>
            <a:off x="7160218" y="1640241"/>
            <a:ext cx="2611444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العاملي، بهاء الدين،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F4BFF4CD-C43D-2356-C213-72C303929888}"/>
              </a:ext>
            </a:extLst>
          </p:cNvPr>
          <p:cNvSpPr/>
          <p:nvPr/>
        </p:nvSpPr>
        <p:spPr>
          <a:xfrm>
            <a:off x="5109288" y="1640241"/>
            <a:ext cx="2123255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d</a:t>
            </a:r>
            <a:r>
              <a:rPr lang="ar-IQ" sz="2400" b="1" dirty="0">
                <a:solidFill>
                  <a:schemeClr val="tx1"/>
                </a:solidFill>
              </a:rPr>
              <a:t> 1828-1910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90736209-3EDB-DFAF-F20F-F39A653C0979}"/>
              </a:ext>
            </a:extLst>
          </p:cNvPr>
          <p:cNvSpPr/>
          <p:nvPr/>
        </p:nvSpPr>
        <p:spPr>
          <a:xfrm>
            <a:off x="11081288" y="2351436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245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534FFF97-BA46-7430-C8E2-3A857257115A}"/>
              </a:ext>
            </a:extLst>
          </p:cNvPr>
          <p:cNvSpPr/>
          <p:nvPr/>
        </p:nvSpPr>
        <p:spPr>
          <a:xfrm>
            <a:off x="10461355" y="266312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5B31D24F-A275-572C-1622-B4BA754C3424}"/>
              </a:ext>
            </a:extLst>
          </p:cNvPr>
          <p:cNvSpPr/>
          <p:nvPr/>
        </p:nvSpPr>
        <p:spPr>
          <a:xfrm>
            <a:off x="9838830" y="266054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44A210A2-F3A8-2B11-CCDA-4137AD8855F7}"/>
              </a:ext>
            </a:extLst>
          </p:cNvPr>
          <p:cNvSpPr/>
          <p:nvPr/>
        </p:nvSpPr>
        <p:spPr>
          <a:xfrm>
            <a:off x="5873853" y="2660549"/>
            <a:ext cx="3897808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التدين والنفاق بلسان القط والفأر/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3D49FDAB-A36D-A3BC-4358-2EB647D9AD97}"/>
              </a:ext>
            </a:extLst>
          </p:cNvPr>
          <p:cNvSpPr/>
          <p:nvPr/>
        </p:nvSpPr>
        <p:spPr>
          <a:xfrm>
            <a:off x="805912" y="2660549"/>
            <a:ext cx="5067941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ar-IQ" sz="2400" b="1" dirty="0">
                <a:solidFill>
                  <a:schemeClr val="tx1"/>
                </a:solidFill>
              </a:rPr>
              <a:t> تأليف بهاء الدين العاملي؛ ترجمة دلال عباس.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B626BDEC-61AB-E065-64F5-7A4C435C61FF}"/>
              </a:ext>
            </a:extLst>
          </p:cNvPr>
          <p:cNvSpPr/>
          <p:nvPr/>
        </p:nvSpPr>
        <p:spPr>
          <a:xfrm>
            <a:off x="3691159" y="1640241"/>
            <a:ext cx="1418129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e</a:t>
            </a:r>
            <a:r>
              <a:rPr lang="ar-IQ" sz="2400" b="1" dirty="0">
                <a:solidFill>
                  <a:schemeClr val="tx1"/>
                </a:solidFill>
              </a:rPr>
              <a:t> مؤلف</a:t>
            </a:r>
          </a:p>
        </p:txBody>
      </p:sp>
    </p:spTree>
    <p:extLst>
      <p:ext uri="{BB962C8B-B14F-4D97-AF65-F5344CB8AC3E}">
        <p14:creationId xmlns:p14="http://schemas.microsoft.com/office/powerpoint/2010/main" val="123693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CA3E-4EAC-5CAA-6F8C-4415EBC3B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4314F9-9A13-52C3-1849-364A37F07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851" y="308240"/>
            <a:ext cx="10988298" cy="841215"/>
          </a:xfrm>
          <a:custGeom>
            <a:avLst/>
            <a:gdLst>
              <a:gd name="csX0" fmla="*/ 0 w 10988298"/>
              <a:gd name="csY0" fmla="*/ 0 h 841215"/>
              <a:gd name="csX1" fmla="*/ 468448 w 10988298"/>
              <a:gd name="csY1" fmla="*/ 0 h 841215"/>
              <a:gd name="csX2" fmla="*/ 1266546 w 10988298"/>
              <a:gd name="csY2" fmla="*/ 0 h 841215"/>
              <a:gd name="csX3" fmla="*/ 1954760 w 10988298"/>
              <a:gd name="csY3" fmla="*/ 0 h 841215"/>
              <a:gd name="csX4" fmla="*/ 2313326 w 10988298"/>
              <a:gd name="csY4" fmla="*/ 0 h 841215"/>
              <a:gd name="csX5" fmla="*/ 2562008 w 10988298"/>
              <a:gd name="csY5" fmla="*/ 0 h 841215"/>
              <a:gd name="csX6" fmla="*/ 2920574 w 10988298"/>
              <a:gd name="csY6" fmla="*/ 0 h 841215"/>
              <a:gd name="csX7" fmla="*/ 3279139 w 10988298"/>
              <a:gd name="csY7" fmla="*/ 0 h 841215"/>
              <a:gd name="csX8" fmla="*/ 3967354 w 10988298"/>
              <a:gd name="csY8" fmla="*/ 0 h 841215"/>
              <a:gd name="csX9" fmla="*/ 4655568 w 10988298"/>
              <a:gd name="csY9" fmla="*/ 0 h 841215"/>
              <a:gd name="csX10" fmla="*/ 5124017 w 10988298"/>
              <a:gd name="csY10" fmla="*/ 0 h 841215"/>
              <a:gd name="csX11" fmla="*/ 5922114 w 10988298"/>
              <a:gd name="csY11" fmla="*/ 0 h 841215"/>
              <a:gd name="csX12" fmla="*/ 6280680 w 10988298"/>
              <a:gd name="csY12" fmla="*/ 0 h 841215"/>
              <a:gd name="csX13" fmla="*/ 7078777 w 10988298"/>
              <a:gd name="csY13" fmla="*/ 0 h 841215"/>
              <a:gd name="csX14" fmla="*/ 7547226 w 10988298"/>
              <a:gd name="csY14" fmla="*/ 0 h 841215"/>
              <a:gd name="csX15" fmla="*/ 8015674 w 10988298"/>
              <a:gd name="csY15" fmla="*/ 0 h 841215"/>
              <a:gd name="csX16" fmla="*/ 8484123 w 10988298"/>
              <a:gd name="csY16" fmla="*/ 0 h 841215"/>
              <a:gd name="csX17" fmla="*/ 9062454 w 10988298"/>
              <a:gd name="csY17" fmla="*/ 0 h 841215"/>
              <a:gd name="csX18" fmla="*/ 9860552 w 10988298"/>
              <a:gd name="csY18" fmla="*/ 0 h 841215"/>
              <a:gd name="csX19" fmla="*/ 10988298 w 10988298"/>
              <a:gd name="csY19" fmla="*/ 0 h 841215"/>
              <a:gd name="csX20" fmla="*/ 10988298 w 10988298"/>
              <a:gd name="csY20" fmla="*/ 412195 h 841215"/>
              <a:gd name="csX21" fmla="*/ 10988298 w 10988298"/>
              <a:gd name="csY21" fmla="*/ 841215 h 841215"/>
              <a:gd name="csX22" fmla="*/ 10409967 w 10988298"/>
              <a:gd name="csY22" fmla="*/ 841215 h 841215"/>
              <a:gd name="csX23" fmla="*/ 9831635 w 10988298"/>
              <a:gd name="csY23" fmla="*/ 841215 h 841215"/>
              <a:gd name="csX24" fmla="*/ 9473070 w 10988298"/>
              <a:gd name="csY24" fmla="*/ 841215 h 841215"/>
              <a:gd name="csX25" fmla="*/ 9004621 w 10988298"/>
              <a:gd name="csY25" fmla="*/ 841215 h 841215"/>
              <a:gd name="csX26" fmla="*/ 8206524 w 10988298"/>
              <a:gd name="csY26" fmla="*/ 841215 h 841215"/>
              <a:gd name="csX27" fmla="*/ 7518309 w 10988298"/>
              <a:gd name="csY27" fmla="*/ 841215 h 841215"/>
              <a:gd name="csX28" fmla="*/ 7049861 w 10988298"/>
              <a:gd name="csY28" fmla="*/ 841215 h 841215"/>
              <a:gd name="csX29" fmla="*/ 6471529 w 10988298"/>
              <a:gd name="csY29" fmla="*/ 841215 h 841215"/>
              <a:gd name="csX30" fmla="*/ 6222847 w 10988298"/>
              <a:gd name="csY30" fmla="*/ 841215 h 841215"/>
              <a:gd name="csX31" fmla="*/ 5864281 w 10988298"/>
              <a:gd name="csY31" fmla="*/ 841215 h 841215"/>
              <a:gd name="csX32" fmla="*/ 5066184 w 10988298"/>
              <a:gd name="csY32" fmla="*/ 841215 h 841215"/>
              <a:gd name="csX33" fmla="*/ 4487852 w 10988298"/>
              <a:gd name="csY33" fmla="*/ 841215 h 841215"/>
              <a:gd name="csX34" fmla="*/ 3799638 w 10988298"/>
              <a:gd name="csY34" fmla="*/ 841215 h 841215"/>
              <a:gd name="csX35" fmla="*/ 3441072 w 10988298"/>
              <a:gd name="csY35" fmla="*/ 841215 h 841215"/>
              <a:gd name="csX36" fmla="*/ 2752858 w 10988298"/>
              <a:gd name="csY36" fmla="*/ 841215 h 841215"/>
              <a:gd name="csX37" fmla="*/ 2504175 w 10988298"/>
              <a:gd name="csY37" fmla="*/ 841215 h 841215"/>
              <a:gd name="csX38" fmla="*/ 2255493 w 10988298"/>
              <a:gd name="csY38" fmla="*/ 841215 h 841215"/>
              <a:gd name="csX39" fmla="*/ 1567278 w 10988298"/>
              <a:gd name="csY39" fmla="*/ 841215 h 841215"/>
              <a:gd name="csX40" fmla="*/ 1208713 w 10988298"/>
              <a:gd name="csY40" fmla="*/ 841215 h 841215"/>
              <a:gd name="csX41" fmla="*/ 850147 w 10988298"/>
              <a:gd name="csY41" fmla="*/ 841215 h 841215"/>
              <a:gd name="csX42" fmla="*/ 491582 w 10988298"/>
              <a:gd name="csY42" fmla="*/ 841215 h 841215"/>
              <a:gd name="csX43" fmla="*/ 0 w 10988298"/>
              <a:gd name="csY43" fmla="*/ 841215 h 841215"/>
              <a:gd name="csX44" fmla="*/ 0 w 10988298"/>
              <a:gd name="csY44" fmla="*/ 412195 h 841215"/>
              <a:gd name="csX45" fmla="*/ 0 w 10988298"/>
              <a:gd name="csY45" fmla="*/ 0 h 841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988298" h="841215" fill="none" extrusionOk="0">
                <a:moveTo>
                  <a:pt x="0" y="0"/>
                </a:moveTo>
                <a:cubicBezTo>
                  <a:pt x="199718" y="-41219"/>
                  <a:pt x="246929" y="42766"/>
                  <a:pt x="468448" y="0"/>
                </a:cubicBezTo>
                <a:cubicBezTo>
                  <a:pt x="689967" y="-42766"/>
                  <a:pt x="892105" y="58106"/>
                  <a:pt x="1266546" y="0"/>
                </a:cubicBezTo>
                <a:cubicBezTo>
                  <a:pt x="1640987" y="-58106"/>
                  <a:pt x="1741011" y="45213"/>
                  <a:pt x="1954760" y="0"/>
                </a:cubicBezTo>
                <a:cubicBezTo>
                  <a:pt x="2168509" y="-45213"/>
                  <a:pt x="2234879" y="29174"/>
                  <a:pt x="2313326" y="0"/>
                </a:cubicBezTo>
                <a:cubicBezTo>
                  <a:pt x="2391773" y="-29174"/>
                  <a:pt x="2438992" y="19290"/>
                  <a:pt x="2562008" y="0"/>
                </a:cubicBezTo>
                <a:cubicBezTo>
                  <a:pt x="2685024" y="-19290"/>
                  <a:pt x="2813429" y="41724"/>
                  <a:pt x="2920574" y="0"/>
                </a:cubicBezTo>
                <a:cubicBezTo>
                  <a:pt x="3027719" y="-41724"/>
                  <a:pt x="3139797" y="18863"/>
                  <a:pt x="3279139" y="0"/>
                </a:cubicBezTo>
                <a:cubicBezTo>
                  <a:pt x="3418482" y="-18863"/>
                  <a:pt x="3699532" y="18029"/>
                  <a:pt x="3967354" y="0"/>
                </a:cubicBezTo>
                <a:cubicBezTo>
                  <a:pt x="4235177" y="-18029"/>
                  <a:pt x="4337016" y="673"/>
                  <a:pt x="4655568" y="0"/>
                </a:cubicBezTo>
                <a:cubicBezTo>
                  <a:pt x="4974120" y="-673"/>
                  <a:pt x="5003189" y="36533"/>
                  <a:pt x="5124017" y="0"/>
                </a:cubicBezTo>
                <a:cubicBezTo>
                  <a:pt x="5244845" y="-36533"/>
                  <a:pt x="5554039" y="49618"/>
                  <a:pt x="5922114" y="0"/>
                </a:cubicBezTo>
                <a:cubicBezTo>
                  <a:pt x="6290189" y="-49618"/>
                  <a:pt x="6123462" y="42608"/>
                  <a:pt x="6280680" y="0"/>
                </a:cubicBezTo>
                <a:cubicBezTo>
                  <a:pt x="6437898" y="-42608"/>
                  <a:pt x="6873186" y="91551"/>
                  <a:pt x="7078777" y="0"/>
                </a:cubicBezTo>
                <a:cubicBezTo>
                  <a:pt x="7284368" y="-91551"/>
                  <a:pt x="7422700" y="28476"/>
                  <a:pt x="7547226" y="0"/>
                </a:cubicBezTo>
                <a:cubicBezTo>
                  <a:pt x="7671752" y="-28476"/>
                  <a:pt x="7846372" y="6507"/>
                  <a:pt x="8015674" y="0"/>
                </a:cubicBezTo>
                <a:cubicBezTo>
                  <a:pt x="8184976" y="-6507"/>
                  <a:pt x="8291150" y="32553"/>
                  <a:pt x="8484123" y="0"/>
                </a:cubicBezTo>
                <a:cubicBezTo>
                  <a:pt x="8677096" y="-32553"/>
                  <a:pt x="8862390" y="62745"/>
                  <a:pt x="9062454" y="0"/>
                </a:cubicBezTo>
                <a:cubicBezTo>
                  <a:pt x="9262518" y="-62745"/>
                  <a:pt x="9521476" y="86591"/>
                  <a:pt x="9860552" y="0"/>
                </a:cubicBezTo>
                <a:cubicBezTo>
                  <a:pt x="10199628" y="-86591"/>
                  <a:pt x="10727513" y="15675"/>
                  <a:pt x="10988298" y="0"/>
                </a:cubicBezTo>
                <a:cubicBezTo>
                  <a:pt x="11033217" y="175941"/>
                  <a:pt x="10962310" y="318347"/>
                  <a:pt x="10988298" y="412195"/>
                </a:cubicBezTo>
                <a:cubicBezTo>
                  <a:pt x="11014286" y="506043"/>
                  <a:pt x="10966150" y="745122"/>
                  <a:pt x="10988298" y="841215"/>
                </a:cubicBezTo>
                <a:cubicBezTo>
                  <a:pt x="10758971" y="853117"/>
                  <a:pt x="10686975" y="829815"/>
                  <a:pt x="10409967" y="841215"/>
                </a:cubicBezTo>
                <a:cubicBezTo>
                  <a:pt x="10132959" y="852615"/>
                  <a:pt x="9985837" y="780432"/>
                  <a:pt x="9831635" y="841215"/>
                </a:cubicBezTo>
                <a:cubicBezTo>
                  <a:pt x="9677433" y="901998"/>
                  <a:pt x="9567265" y="813099"/>
                  <a:pt x="9473070" y="841215"/>
                </a:cubicBezTo>
                <a:cubicBezTo>
                  <a:pt x="9378876" y="869331"/>
                  <a:pt x="9228392" y="791726"/>
                  <a:pt x="9004621" y="841215"/>
                </a:cubicBezTo>
                <a:cubicBezTo>
                  <a:pt x="8780850" y="890704"/>
                  <a:pt x="8559194" y="771406"/>
                  <a:pt x="8206524" y="841215"/>
                </a:cubicBezTo>
                <a:cubicBezTo>
                  <a:pt x="7853854" y="911024"/>
                  <a:pt x="7721231" y="782960"/>
                  <a:pt x="7518309" y="841215"/>
                </a:cubicBezTo>
                <a:cubicBezTo>
                  <a:pt x="7315388" y="899470"/>
                  <a:pt x="7240780" y="793166"/>
                  <a:pt x="7049861" y="841215"/>
                </a:cubicBezTo>
                <a:cubicBezTo>
                  <a:pt x="6858942" y="889264"/>
                  <a:pt x="6629511" y="799683"/>
                  <a:pt x="6471529" y="841215"/>
                </a:cubicBezTo>
                <a:cubicBezTo>
                  <a:pt x="6313547" y="882747"/>
                  <a:pt x="6272927" y="819942"/>
                  <a:pt x="6222847" y="841215"/>
                </a:cubicBezTo>
                <a:cubicBezTo>
                  <a:pt x="6172767" y="862488"/>
                  <a:pt x="5990441" y="800628"/>
                  <a:pt x="5864281" y="841215"/>
                </a:cubicBezTo>
                <a:cubicBezTo>
                  <a:pt x="5738121" y="881802"/>
                  <a:pt x="5431411" y="780454"/>
                  <a:pt x="5066184" y="841215"/>
                </a:cubicBezTo>
                <a:cubicBezTo>
                  <a:pt x="4700957" y="901976"/>
                  <a:pt x="4685474" y="804783"/>
                  <a:pt x="4487852" y="841215"/>
                </a:cubicBezTo>
                <a:cubicBezTo>
                  <a:pt x="4290230" y="877647"/>
                  <a:pt x="4080785" y="767056"/>
                  <a:pt x="3799638" y="841215"/>
                </a:cubicBezTo>
                <a:cubicBezTo>
                  <a:pt x="3518491" y="915374"/>
                  <a:pt x="3514806" y="798321"/>
                  <a:pt x="3441072" y="841215"/>
                </a:cubicBezTo>
                <a:cubicBezTo>
                  <a:pt x="3367338" y="884109"/>
                  <a:pt x="3016899" y="790166"/>
                  <a:pt x="2752858" y="841215"/>
                </a:cubicBezTo>
                <a:cubicBezTo>
                  <a:pt x="2488817" y="892264"/>
                  <a:pt x="2606069" y="813171"/>
                  <a:pt x="2504175" y="841215"/>
                </a:cubicBezTo>
                <a:cubicBezTo>
                  <a:pt x="2402281" y="869259"/>
                  <a:pt x="2359257" y="831306"/>
                  <a:pt x="2255493" y="841215"/>
                </a:cubicBezTo>
                <a:cubicBezTo>
                  <a:pt x="2151729" y="851124"/>
                  <a:pt x="1783906" y="771894"/>
                  <a:pt x="1567278" y="841215"/>
                </a:cubicBezTo>
                <a:cubicBezTo>
                  <a:pt x="1350651" y="910536"/>
                  <a:pt x="1338482" y="807865"/>
                  <a:pt x="1208713" y="841215"/>
                </a:cubicBezTo>
                <a:cubicBezTo>
                  <a:pt x="1078945" y="874565"/>
                  <a:pt x="940273" y="820857"/>
                  <a:pt x="850147" y="841215"/>
                </a:cubicBezTo>
                <a:cubicBezTo>
                  <a:pt x="760021" y="861573"/>
                  <a:pt x="614067" y="814702"/>
                  <a:pt x="491582" y="841215"/>
                </a:cubicBezTo>
                <a:cubicBezTo>
                  <a:pt x="369097" y="867728"/>
                  <a:pt x="148638" y="826936"/>
                  <a:pt x="0" y="841215"/>
                </a:cubicBezTo>
                <a:cubicBezTo>
                  <a:pt x="-31751" y="751660"/>
                  <a:pt x="2378" y="550325"/>
                  <a:pt x="0" y="412195"/>
                </a:cubicBezTo>
                <a:cubicBezTo>
                  <a:pt x="-2378" y="274065"/>
                  <a:pt x="14971" y="183835"/>
                  <a:pt x="0" y="0"/>
                </a:cubicBezTo>
                <a:close/>
              </a:path>
              <a:path w="10988298" h="841215" stroke="0" extrusionOk="0">
                <a:moveTo>
                  <a:pt x="0" y="0"/>
                </a:moveTo>
                <a:cubicBezTo>
                  <a:pt x="87953" y="-25893"/>
                  <a:pt x="184035" y="29355"/>
                  <a:pt x="248683" y="0"/>
                </a:cubicBezTo>
                <a:cubicBezTo>
                  <a:pt x="313331" y="-29355"/>
                  <a:pt x="489888" y="464"/>
                  <a:pt x="717131" y="0"/>
                </a:cubicBezTo>
                <a:cubicBezTo>
                  <a:pt x="944374" y="-464"/>
                  <a:pt x="1126048" y="4741"/>
                  <a:pt x="1405345" y="0"/>
                </a:cubicBezTo>
                <a:cubicBezTo>
                  <a:pt x="1684642" y="-4741"/>
                  <a:pt x="1816704" y="36050"/>
                  <a:pt x="2093560" y="0"/>
                </a:cubicBezTo>
                <a:cubicBezTo>
                  <a:pt x="2370417" y="-36050"/>
                  <a:pt x="2464287" y="23584"/>
                  <a:pt x="2562008" y="0"/>
                </a:cubicBezTo>
                <a:cubicBezTo>
                  <a:pt x="2659729" y="-23584"/>
                  <a:pt x="2917215" y="38709"/>
                  <a:pt x="3030457" y="0"/>
                </a:cubicBezTo>
                <a:cubicBezTo>
                  <a:pt x="3143699" y="-38709"/>
                  <a:pt x="3237283" y="32696"/>
                  <a:pt x="3389022" y="0"/>
                </a:cubicBezTo>
                <a:cubicBezTo>
                  <a:pt x="3540762" y="-32696"/>
                  <a:pt x="3629906" y="40750"/>
                  <a:pt x="3747588" y="0"/>
                </a:cubicBezTo>
                <a:cubicBezTo>
                  <a:pt x="3865270" y="-40750"/>
                  <a:pt x="4052538" y="53892"/>
                  <a:pt x="4216036" y="0"/>
                </a:cubicBezTo>
                <a:cubicBezTo>
                  <a:pt x="4379534" y="-53892"/>
                  <a:pt x="4486679" y="3616"/>
                  <a:pt x="4684485" y="0"/>
                </a:cubicBezTo>
                <a:cubicBezTo>
                  <a:pt x="4882291" y="-3616"/>
                  <a:pt x="4840265" y="18795"/>
                  <a:pt x="4933167" y="0"/>
                </a:cubicBezTo>
                <a:cubicBezTo>
                  <a:pt x="5026069" y="-18795"/>
                  <a:pt x="5292970" y="41839"/>
                  <a:pt x="5621382" y="0"/>
                </a:cubicBezTo>
                <a:cubicBezTo>
                  <a:pt x="5949795" y="-41839"/>
                  <a:pt x="5961704" y="43060"/>
                  <a:pt x="6199713" y="0"/>
                </a:cubicBezTo>
                <a:cubicBezTo>
                  <a:pt x="6437722" y="-43060"/>
                  <a:pt x="6651915" y="48054"/>
                  <a:pt x="6997811" y="0"/>
                </a:cubicBezTo>
                <a:cubicBezTo>
                  <a:pt x="7343707" y="-48054"/>
                  <a:pt x="7292648" y="15624"/>
                  <a:pt x="7466259" y="0"/>
                </a:cubicBezTo>
                <a:cubicBezTo>
                  <a:pt x="7639870" y="-15624"/>
                  <a:pt x="7871339" y="8157"/>
                  <a:pt x="8044591" y="0"/>
                </a:cubicBezTo>
                <a:cubicBezTo>
                  <a:pt x="8217843" y="-8157"/>
                  <a:pt x="8261658" y="3450"/>
                  <a:pt x="8403156" y="0"/>
                </a:cubicBezTo>
                <a:cubicBezTo>
                  <a:pt x="8544655" y="-3450"/>
                  <a:pt x="8858718" y="14014"/>
                  <a:pt x="9091371" y="0"/>
                </a:cubicBezTo>
                <a:cubicBezTo>
                  <a:pt x="9324024" y="-14014"/>
                  <a:pt x="9288834" y="25226"/>
                  <a:pt x="9449936" y="0"/>
                </a:cubicBezTo>
                <a:cubicBezTo>
                  <a:pt x="9611039" y="-25226"/>
                  <a:pt x="9636450" y="28367"/>
                  <a:pt x="9808502" y="0"/>
                </a:cubicBezTo>
                <a:cubicBezTo>
                  <a:pt x="9980554" y="-28367"/>
                  <a:pt x="10098496" y="9502"/>
                  <a:pt x="10276950" y="0"/>
                </a:cubicBezTo>
                <a:cubicBezTo>
                  <a:pt x="10455404" y="-9502"/>
                  <a:pt x="10737049" y="54020"/>
                  <a:pt x="10988298" y="0"/>
                </a:cubicBezTo>
                <a:cubicBezTo>
                  <a:pt x="11023185" y="143833"/>
                  <a:pt x="10966287" y="271422"/>
                  <a:pt x="10988298" y="437432"/>
                </a:cubicBezTo>
                <a:cubicBezTo>
                  <a:pt x="11010309" y="603442"/>
                  <a:pt x="10949157" y="725779"/>
                  <a:pt x="10988298" y="841215"/>
                </a:cubicBezTo>
                <a:cubicBezTo>
                  <a:pt x="10809975" y="857995"/>
                  <a:pt x="10477260" y="802895"/>
                  <a:pt x="10300084" y="841215"/>
                </a:cubicBezTo>
                <a:cubicBezTo>
                  <a:pt x="10122908" y="879535"/>
                  <a:pt x="9852966" y="775244"/>
                  <a:pt x="9611869" y="841215"/>
                </a:cubicBezTo>
                <a:cubicBezTo>
                  <a:pt x="9370772" y="907186"/>
                  <a:pt x="9470017" y="814292"/>
                  <a:pt x="9363187" y="841215"/>
                </a:cubicBezTo>
                <a:cubicBezTo>
                  <a:pt x="9256357" y="868138"/>
                  <a:pt x="8871488" y="809598"/>
                  <a:pt x="8565089" y="841215"/>
                </a:cubicBezTo>
                <a:cubicBezTo>
                  <a:pt x="8258690" y="872832"/>
                  <a:pt x="8321880" y="822999"/>
                  <a:pt x="8206524" y="841215"/>
                </a:cubicBezTo>
                <a:cubicBezTo>
                  <a:pt x="8091168" y="859431"/>
                  <a:pt x="7880524" y="800519"/>
                  <a:pt x="7628192" y="841215"/>
                </a:cubicBezTo>
                <a:cubicBezTo>
                  <a:pt x="7375860" y="881911"/>
                  <a:pt x="7288862" y="830371"/>
                  <a:pt x="7159744" y="841215"/>
                </a:cubicBezTo>
                <a:cubicBezTo>
                  <a:pt x="7030626" y="852059"/>
                  <a:pt x="6636346" y="754036"/>
                  <a:pt x="6361646" y="841215"/>
                </a:cubicBezTo>
                <a:cubicBezTo>
                  <a:pt x="6086946" y="928394"/>
                  <a:pt x="5930716" y="812269"/>
                  <a:pt x="5673432" y="841215"/>
                </a:cubicBezTo>
                <a:cubicBezTo>
                  <a:pt x="5416148" y="870161"/>
                  <a:pt x="5406028" y="808781"/>
                  <a:pt x="5204983" y="841215"/>
                </a:cubicBezTo>
                <a:cubicBezTo>
                  <a:pt x="5003938" y="873649"/>
                  <a:pt x="4960601" y="827050"/>
                  <a:pt x="4736535" y="841215"/>
                </a:cubicBezTo>
                <a:cubicBezTo>
                  <a:pt x="4512469" y="855380"/>
                  <a:pt x="4147273" y="825365"/>
                  <a:pt x="3938437" y="841215"/>
                </a:cubicBezTo>
                <a:cubicBezTo>
                  <a:pt x="3729601" y="857065"/>
                  <a:pt x="3643090" y="795117"/>
                  <a:pt x="3469989" y="841215"/>
                </a:cubicBezTo>
                <a:cubicBezTo>
                  <a:pt x="3296888" y="887313"/>
                  <a:pt x="3190115" y="832412"/>
                  <a:pt x="3001540" y="841215"/>
                </a:cubicBezTo>
                <a:cubicBezTo>
                  <a:pt x="2812965" y="850018"/>
                  <a:pt x="2470860" y="832936"/>
                  <a:pt x="2203443" y="841215"/>
                </a:cubicBezTo>
                <a:cubicBezTo>
                  <a:pt x="1936026" y="849494"/>
                  <a:pt x="2020960" y="803501"/>
                  <a:pt x="1844877" y="841215"/>
                </a:cubicBezTo>
                <a:cubicBezTo>
                  <a:pt x="1668794" y="878929"/>
                  <a:pt x="1647359" y="820480"/>
                  <a:pt x="1596195" y="841215"/>
                </a:cubicBezTo>
                <a:cubicBezTo>
                  <a:pt x="1545031" y="861950"/>
                  <a:pt x="1362991" y="820529"/>
                  <a:pt x="1237629" y="841215"/>
                </a:cubicBezTo>
                <a:cubicBezTo>
                  <a:pt x="1112267" y="861901"/>
                  <a:pt x="855165" y="827870"/>
                  <a:pt x="659298" y="841215"/>
                </a:cubicBezTo>
                <a:cubicBezTo>
                  <a:pt x="463431" y="854560"/>
                  <a:pt x="296046" y="818893"/>
                  <a:pt x="0" y="841215"/>
                </a:cubicBezTo>
                <a:cubicBezTo>
                  <a:pt x="-48033" y="740225"/>
                  <a:pt x="10167" y="574853"/>
                  <a:pt x="0" y="412195"/>
                </a:cubicBezTo>
                <a:cubicBezTo>
                  <a:pt x="-10167" y="249537"/>
                  <a:pt x="47387" y="202788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ar-IQ" sz="2400" b="1" dirty="0"/>
              <a:t>كتاب بعنوان الذكاء الاصطناعي    تأليف مارجريت بودين ترجمة إبراهيم سند </a:t>
            </a:r>
            <a:br>
              <a:rPr lang="ar-IQ" sz="2400" b="1" dirty="0"/>
            </a:br>
            <a:r>
              <a:rPr lang="ar-IQ" sz="2400" dirty="0"/>
              <a:t>مقدمة قصيرة جداً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EACE2DDC-A5CD-9880-A420-C57C846834B1}"/>
              </a:ext>
            </a:extLst>
          </p:cNvPr>
          <p:cNvSpPr/>
          <p:nvPr/>
        </p:nvSpPr>
        <p:spPr>
          <a:xfrm>
            <a:off x="11081288" y="1328548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100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403CDF21-4AEF-DDB8-C259-339761E14230}"/>
              </a:ext>
            </a:extLst>
          </p:cNvPr>
          <p:cNvSpPr/>
          <p:nvPr/>
        </p:nvSpPr>
        <p:spPr>
          <a:xfrm>
            <a:off x="10461355" y="164282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7DEC3237-3290-06F6-2F1D-87646093198D}"/>
              </a:ext>
            </a:extLst>
          </p:cNvPr>
          <p:cNvSpPr/>
          <p:nvPr/>
        </p:nvSpPr>
        <p:spPr>
          <a:xfrm>
            <a:off x="9838830" y="164024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#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9BD95304-FA1C-82FB-D0C6-08F9E5EF0614}"/>
              </a:ext>
            </a:extLst>
          </p:cNvPr>
          <p:cNvSpPr/>
          <p:nvPr/>
        </p:nvSpPr>
        <p:spPr>
          <a:xfrm>
            <a:off x="7160218" y="1640241"/>
            <a:ext cx="2611444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بودين، مارجريت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951E25C5-E569-FC03-1276-8FF5F68634B7}"/>
              </a:ext>
            </a:extLst>
          </p:cNvPr>
          <p:cNvSpPr/>
          <p:nvPr/>
        </p:nvSpPr>
        <p:spPr>
          <a:xfrm>
            <a:off x="11081288" y="2351436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245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66160082-916B-3861-22D0-EB918F3DC280}"/>
              </a:ext>
            </a:extLst>
          </p:cNvPr>
          <p:cNvSpPr/>
          <p:nvPr/>
        </p:nvSpPr>
        <p:spPr>
          <a:xfrm>
            <a:off x="10461355" y="266312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3B877C22-27CB-8C38-896F-E4FFF4372EEB}"/>
              </a:ext>
            </a:extLst>
          </p:cNvPr>
          <p:cNvSpPr/>
          <p:nvPr/>
        </p:nvSpPr>
        <p:spPr>
          <a:xfrm>
            <a:off x="9838830" y="266054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B2AD1C0B-89AB-0B28-B497-94FDCAAA95CE}"/>
              </a:ext>
            </a:extLst>
          </p:cNvPr>
          <p:cNvSpPr/>
          <p:nvPr/>
        </p:nvSpPr>
        <p:spPr>
          <a:xfrm>
            <a:off x="7291981" y="2660549"/>
            <a:ext cx="2479679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الذكاء الاصطناعي: 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3E8E907B-2FD1-31B5-1F6F-8EDEA60CB632}"/>
              </a:ext>
            </a:extLst>
          </p:cNvPr>
          <p:cNvSpPr/>
          <p:nvPr/>
        </p:nvSpPr>
        <p:spPr>
          <a:xfrm>
            <a:off x="4703719" y="3429000"/>
            <a:ext cx="5067941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ar-IQ" sz="2400" b="1" dirty="0">
                <a:solidFill>
                  <a:schemeClr val="tx1"/>
                </a:solidFill>
              </a:rPr>
              <a:t> تأليف مارجريت بودين؛ ترجمة إبراهيم سند.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2C69B9C6-9AE8-B74F-D08C-D1F04AB75131}"/>
              </a:ext>
            </a:extLst>
          </p:cNvPr>
          <p:cNvSpPr/>
          <p:nvPr/>
        </p:nvSpPr>
        <p:spPr>
          <a:xfrm>
            <a:off x="6205774" y="1640241"/>
            <a:ext cx="121919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e</a:t>
            </a:r>
            <a:r>
              <a:rPr lang="ar-IQ" sz="2400" b="1" dirty="0">
                <a:solidFill>
                  <a:schemeClr val="tx1"/>
                </a:solidFill>
              </a:rPr>
              <a:t> مؤلف</a:t>
            </a:r>
          </a:p>
        </p:txBody>
      </p:sp>
      <p:sp>
        <p:nvSpPr>
          <p:cNvPr id="4" name="قوس متوسط أيسر 3">
            <a:extLst>
              <a:ext uri="{FF2B5EF4-FFF2-40B4-BE49-F238E27FC236}">
                <a16:creationId xmlns:a16="http://schemas.microsoft.com/office/drawing/2014/main" id="{6D303F20-6556-6073-EC63-3E12D964D999}"/>
              </a:ext>
            </a:extLst>
          </p:cNvPr>
          <p:cNvSpPr/>
          <p:nvPr/>
        </p:nvSpPr>
        <p:spPr>
          <a:xfrm>
            <a:off x="8392788" y="308240"/>
            <a:ext cx="69287" cy="838635"/>
          </a:xfrm>
          <a:prstGeom prst="leftBracket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7A25A28F-9D82-7452-A8D1-1E55C5526B6A}"/>
              </a:ext>
            </a:extLst>
          </p:cNvPr>
          <p:cNvSpPr/>
          <p:nvPr/>
        </p:nvSpPr>
        <p:spPr>
          <a:xfrm>
            <a:off x="4900020" y="2660549"/>
            <a:ext cx="2391961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b</a:t>
            </a:r>
            <a:r>
              <a:rPr lang="ar-IQ" sz="2400" b="1" dirty="0">
                <a:solidFill>
                  <a:schemeClr val="tx1"/>
                </a:solidFill>
              </a:rPr>
              <a:t> مقدمة قصير جداً/</a:t>
            </a:r>
          </a:p>
        </p:txBody>
      </p:sp>
    </p:spTree>
    <p:extLst>
      <p:ext uri="{BB962C8B-B14F-4D97-AF65-F5344CB8AC3E}">
        <p14:creationId xmlns:p14="http://schemas.microsoft.com/office/powerpoint/2010/main" val="291042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B4D6-B506-DFBA-308D-EDBA1C3AA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2BA3F0-D310-FA8B-A2B1-F5B9247E6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851" y="308240"/>
            <a:ext cx="10988298" cy="841215"/>
          </a:xfrm>
          <a:custGeom>
            <a:avLst/>
            <a:gdLst>
              <a:gd name="csX0" fmla="*/ 0 w 10988298"/>
              <a:gd name="csY0" fmla="*/ 0 h 841215"/>
              <a:gd name="csX1" fmla="*/ 468448 w 10988298"/>
              <a:gd name="csY1" fmla="*/ 0 h 841215"/>
              <a:gd name="csX2" fmla="*/ 1266546 w 10988298"/>
              <a:gd name="csY2" fmla="*/ 0 h 841215"/>
              <a:gd name="csX3" fmla="*/ 1954760 w 10988298"/>
              <a:gd name="csY3" fmla="*/ 0 h 841215"/>
              <a:gd name="csX4" fmla="*/ 2313326 w 10988298"/>
              <a:gd name="csY4" fmla="*/ 0 h 841215"/>
              <a:gd name="csX5" fmla="*/ 2562008 w 10988298"/>
              <a:gd name="csY5" fmla="*/ 0 h 841215"/>
              <a:gd name="csX6" fmla="*/ 2920574 w 10988298"/>
              <a:gd name="csY6" fmla="*/ 0 h 841215"/>
              <a:gd name="csX7" fmla="*/ 3279139 w 10988298"/>
              <a:gd name="csY7" fmla="*/ 0 h 841215"/>
              <a:gd name="csX8" fmla="*/ 3967354 w 10988298"/>
              <a:gd name="csY8" fmla="*/ 0 h 841215"/>
              <a:gd name="csX9" fmla="*/ 4655568 w 10988298"/>
              <a:gd name="csY9" fmla="*/ 0 h 841215"/>
              <a:gd name="csX10" fmla="*/ 5124017 w 10988298"/>
              <a:gd name="csY10" fmla="*/ 0 h 841215"/>
              <a:gd name="csX11" fmla="*/ 5922114 w 10988298"/>
              <a:gd name="csY11" fmla="*/ 0 h 841215"/>
              <a:gd name="csX12" fmla="*/ 6280680 w 10988298"/>
              <a:gd name="csY12" fmla="*/ 0 h 841215"/>
              <a:gd name="csX13" fmla="*/ 7078777 w 10988298"/>
              <a:gd name="csY13" fmla="*/ 0 h 841215"/>
              <a:gd name="csX14" fmla="*/ 7547226 w 10988298"/>
              <a:gd name="csY14" fmla="*/ 0 h 841215"/>
              <a:gd name="csX15" fmla="*/ 8015674 w 10988298"/>
              <a:gd name="csY15" fmla="*/ 0 h 841215"/>
              <a:gd name="csX16" fmla="*/ 8484123 w 10988298"/>
              <a:gd name="csY16" fmla="*/ 0 h 841215"/>
              <a:gd name="csX17" fmla="*/ 9062454 w 10988298"/>
              <a:gd name="csY17" fmla="*/ 0 h 841215"/>
              <a:gd name="csX18" fmla="*/ 9860552 w 10988298"/>
              <a:gd name="csY18" fmla="*/ 0 h 841215"/>
              <a:gd name="csX19" fmla="*/ 10988298 w 10988298"/>
              <a:gd name="csY19" fmla="*/ 0 h 841215"/>
              <a:gd name="csX20" fmla="*/ 10988298 w 10988298"/>
              <a:gd name="csY20" fmla="*/ 412195 h 841215"/>
              <a:gd name="csX21" fmla="*/ 10988298 w 10988298"/>
              <a:gd name="csY21" fmla="*/ 841215 h 841215"/>
              <a:gd name="csX22" fmla="*/ 10409967 w 10988298"/>
              <a:gd name="csY22" fmla="*/ 841215 h 841215"/>
              <a:gd name="csX23" fmla="*/ 9831635 w 10988298"/>
              <a:gd name="csY23" fmla="*/ 841215 h 841215"/>
              <a:gd name="csX24" fmla="*/ 9473070 w 10988298"/>
              <a:gd name="csY24" fmla="*/ 841215 h 841215"/>
              <a:gd name="csX25" fmla="*/ 9004621 w 10988298"/>
              <a:gd name="csY25" fmla="*/ 841215 h 841215"/>
              <a:gd name="csX26" fmla="*/ 8206524 w 10988298"/>
              <a:gd name="csY26" fmla="*/ 841215 h 841215"/>
              <a:gd name="csX27" fmla="*/ 7518309 w 10988298"/>
              <a:gd name="csY27" fmla="*/ 841215 h 841215"/>
              <a:gd name="csX28" fmla="*/ 7049861 w 10988298"/>
              <a:gd name="csY28" fmla="*/ 841215 h 841215"/>
              <a:gd name="csX29" fmla="*/ 6471529 w 10988298"/>
              <a:gd name="csY29" fmla="*/ 841215 h 841215"/>
              <a:gd name="csX30" fmla="*/ 6222847 w 10988298"/>
              <a:gd name="csY30" fmla="*/ 841215 h 841215"/>
              <a:gd name="csX31" fmla="*/ 5864281 w 10988298"/>
              <a:gd name="csY31" fmla="*/ 841215 h 841215"/>
              <a:gd name="csX32" fmla="*/ 5066184 w 10988298"/>
              <a:gd name="csY32" fmla="*/ 841215 h 841215"/>
              <a:gd name="csX33" fmla="*/ 4487852 w 10988298"/>
              <a:gd name="csY33" fmla="*/ 841215 h 841215"/>
              <a:gd name="csX34" fmla="*/ 3799638 w 10988298"/>
              <a:gd name="csY34" fmla="*/ 841215 h 841215"/>
              <a:gd name="csX35" fmla="*/ 3441072 w 10988298"/>
              <a:gd name="csY35" fmla="*/ 841215 h 841215"/>
              <a:gd name="csX36" fmla="*/ 2752858 w 10988298"/>
              <a:gd name="csY36" fmla="*/ 841215 h 841215"/>
              <a:gd name="csX37" fmla="*/ 2504175 w 10988298"/>
              <a:gd name="csY37" fmla="*/ 841215 h 841215"/>
              <a:gd name="csX38" fmla="*/ 2255493 w 10988298"/>
              <a:gd name="csY38" fmla="*/ 841215 h 841215"/>
              <a:gd name="csX39" fmla="*/ 1567278 w 10988298"/>
              <a:gd name="csY39" fmla="*/ 841215 h 841215"/>
              <a:gd name="csX40" fmla="*/ 1208713 w 10988298"/>
              <a:gd name="csY40" fmla="*/ 841215 h 841215"/>
              <a:gd name="csX41" fmla="*/ 850147 w 10988298"/>
              <a:gd name="csY41" fmla="*/ 841215 h 841215"/>
              <a:gd name="csX42" fmla="*/ 491582 w 10988298"/>
              <a:gd name="csY42" fmla="*/ 841215 h 841215"/>
              <a:gd name="csX43" fmla="*/ 0 w 10988298"/>
              <a:gd name="csY43" fmla="*/ 841215 h 841215"/>
              <a:gd name="csX44" fmla="*/ 0 w 10988298"/>
              <a:gd name="csY44" fmla="*/ 412195 h 841215"/>
              <a:gd name="csX45" fmla="*/ 0 w 10988298"/>
              <a:gd name="csY45" fmla="*/ 0 h 841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988298" h="841215" fill="none" extrusionOk="0">
                <a:moveTo>
                  <a:pt x="0" y="0"/>
                </a:moveTo>
                <a:cubicBezTo>
                  <a:pt x="199718" y="-41219"/>
                  <a:pt x="246929" y="42766"/>
                  <a:pt x="468448" y="0"/>
                </a:cubicBezTo>
                <a:cubicBezTo>
                  <a:pt x="689967" y="-42766"/>
                  <a:pt x="892105" y="58106"/>
                  <a:pt x="1266546" y="0"/>
                </a:cubicBezTo>
                <a:cubicBezTo>
                  <a:pt x="1640987" y="-58106"/>
                  <a:pt x="1741011" y="45213"/>
                  <a:pt x="1954760" y="0"/>
                </a:cubicBezTo>
                <a:cubicBezTo>
                  <a:pt x="2168509" y="-45213"/>
                  <a:pt x="2234879" y="29174"/>
                  <a:pt x="2313326" y="0"/>
                </a:cubicBezTo>
                <a:cubicBezTo>
                  <a:pt x="2391773" y="-29174"/>
                  <a:pt x="2438992" y="19290"/>
                  <a:pt x="2562008" y="0"/>
                </a:cubicBezTo>
                <a:cubicBezTo>
                  <a:pt x="2685024" y="-19290"/>
                  <a:pt x="2813429" y="41724"/>
                  <a:pt x="2920574" y="0"/>
                </a:cubicBezTo>
                <a:cubicBezTo>
                  <a:pt x="3027719" y="-41724"/>
                  <a:pt x="3139797" y="18863"/>
                  <a:pt x="3279139" y="0"/>
                </a:cubicBezTo>
                <a:cubicBezTo>
                  <a:pt x="3418482" y="-18863"/>
                  <a:pt x="3699532" y="18029"/>
                  <a:pt x="3967354" y="0"/>
                </a:cubicBezTo>
                <a:cubicBezTo>
                  <a:pt x="4235177" y="-18029"/>
                  <a:pt x="4337016" y="673"/>
                  <a:pt x="4655568" y="0"/>
                </a:cubicBezTo>
                <a:cubicBezTo>
                  <a:pt x="4974120" y="-673"/>
                  <a:pt x="5003189" y="36533"/>
                  <a:pt x="5124017" y="0"/>
                </a:cubicBezTo>
                <a:cubicBezTo>
                  <a:pt x="5244845" y="-36533"/>
                  <a:pt x="5554039" y="49618"/>
                  <a:pt x="5922114" y="0"/>
                </a:cubicBezTo>
                <a:cubicBezTo>
                  <a:pt x="6290189" y="-49618"/>
                  <a:pt x="6123462" y="42608"/>
                  <a:pt x="6280680" y="0"/>
                </a:cubicBezTo>
                <a:cubicBezTo>
                  <a:pt x="6437898" y="-42608"/>
                  <a:pt x="6873186" y="91551"/>
                  <a:pt x="7078777" y="0"/>
                </a:cubicBezTo>
                <a:cubicBezTo>
                  <a:pt x="7284368" y="-91551"/>
                  <a:pt x="7422700" y="28476"/>
                  <a:pt x="7547226" y="0"/>
                </a:cubicBezTo>
                <a:cubicBezTo>
                  <a:pt x="7671752" y="-28476"/>
                  <a:pt x="7846372" y="6507"/>
                  <a:pt x="8015674" y="0"/>
                </a:cubicBezTo>
                <a:cubicBezTo>
                  <a:pt x="8184976" y="-6507"/>
                  <a:pt x="8291150" y="32553"/>
                  <a:pt x="8484123" y="0"/>
                </a:cubicBezTo>
                <a:cubicBezTo>
                  <a:pt x="8677096" y="-32553"/>
                  <a:pt x="8862390" y="62745"/>
                  <a:pt x="9062454" y="0"/>
                </a:cubicBezTo>
                <a:cubicBezTo>
                  <a:pt x="9262518" y="-62745"/>
                  <a:pt x="9521476" y="86591"/>
                  <a:pt x="9860552" y="0"/>
                </a:cubicBezTo>
                <a:cubicBezTo>
                  <a:pt x="10199628" y="-86591"/>
                  <a:pt x="10727513" y="15675"/>
                  <a:pt x="10988298" y="0"/>
                </a:cubicBezTo>
                <a:cubicBezTo>
                  <a:pt x="11033217" y="175941"/>
                  <a:pt x="10962310" y="318347"/>
                  <a:pt x="10988298" y="412195"/>
                </a:cubicBezTo>
                <a:cubicBezTo>
                  <a:pt x="11014286" y="506043"/>
                  <a:pt x="10966150" y="745122"/>
                  <a:pt x="10988298" y="841215"/>
                </a:cubicBezTo>
                <a:cubicBezTo>
                  <a:pt x="10758971" y="853117"/>
                  <a:pt x="10686975" y="829815"/>
                  <a:pt x="10409967" y="841215"/>
                </a:cubicBezTo>
                <a:cubicBezTo>
                  <a:pt x="10132959" y="852615"/>
                  <a:pt x="9985837" y="780432"/>
                  <a:pt x="9831635" y="841215"/>
                </a:cubicBezTo>
                <a:cubicBezTo>
                  <a:pt x="9677433" y="901998"/>
                  <a:pt x="9567265" y="813099"/>
                  <a:pt x="9473070" y="841215"/>
                </a:cubicBezTo>
                <a:cubicBezTo>
                  <a:pt x="9378876" y="869331"/>
                  <a:pt x="9228392" y="791726"/>
                  <a:pt x="9004621" y="841215"/>
                </a:cubicBezTo>
                <a:cubicBezTo>
                  <a:pt x="8780850" y="890704"/>
                  <a:pt x="8559194" y="771406"/>
                  <a:pt x="8206524" y="841215"/>
                </a:cubicBezTo>
                <a:cubicBezTo>
                  <a:pt x="7853854" y="911024"/>
                  <a:pt x="7721231" y="782960"/>
                  <a:pt x="7518309" y="841215"/>
                </a:cubicBezTo>
                <a:cubicBezTo>
                  <a:pt x="7315388" y="899470"/>
                  <a:pt x="7240780" y="793166"/>
                  <a:pt x="7049861" y="841215"/>
                </a:cubicBezTo>
                <a:cubicBezTo>
                  <a:pt x="6858942" y="889264"/>
                  <a:pt x="6629511" y="799683"/>
                  <a:pt x="6471529" y="841215"/>
                </a:cubicBezTo>
                <a:cubicBezTo>
                  <a:pt x="6313547" y="882747"/>
                  <a:pt x="6272927" y="819942"/>
                  <a:pt x="6222847" y="841215"/>
                </a:cubicBezTo>
                <a:cubicBezTo>
                  <a:pt x="6172767" y="862488"/>
                  <a:pt x="5990441" y="800628"/>
                  <a:pt x="5864281" y="841215"/>
                </a:cubicBezTo>
                <a:cubicBezTo>
                  <a:pt x="5738121" y="881802"/>
                  <a:pt x="5431411" y="780454"/>
                  <a:pt x="5066184" y="841215"/>
                </a:cubicBezTo>
                <a:cubicBezTo>
                  <a:pt x="4700957" y="901976"/>
                  <a:pt x="4685474" y="804783"/>
                  <a:pt x="4487852" y="841215"/>
                </a:cubicBezTo>
                <a:cubicBezTo>
                  <a:pt x="4290230" y="877647"/>
                  <a:pt x="4080785" y="767056"/>
                  <a:pt x="3799638" y="841215"/>
                </a:cubicBezTo>
                <a:cubicBezTo>
                  <a:pt x="3518491" y="915374"/>
                  <a:pt x="3514806" y="798321"/>
                  <a:pt x="3441072" y="841215"/>
                </a:cubicBezTo>
                <a:cubicBezTo>
                  <a:pt x="3367338" y="884109"/>
                  <a:pt x="3016899" y="790166"/>
                  <a:pt x="2752858" y="841215"/>
                </a:cubicBezTo>
                <a:cubicBezTo>
                  <a:pt x="2488817" y="892264"/>
                  <a:pt x="2606069" y="813171"/>
                  <a:pt x="2504175" y="841215"/>
                </a:cubicBezTo>
                <a:cubicBezTo>
                  <a:pt x="2402281" y="869259"/>
                  <a:pt x="2359257" y="831306"/>
                  <a:pt x="2255493" y="841215"/>
                </a:cubicBezTo>
                <a:cubicBezTo>
                  <a:pt x="2151729" y="851124"/>
                  <a:pt x="1783906" y="771894"/>
                  <a:pt x="1567278" y="841215"/>
                </a:cubicBezTo>
                <a:cubicBezTo>
                  <a:pt x="1350651" y="910536"/>
                  <a:pt x="1338482" y="807865"/>
                  <a:pt x="1208713" y="841215"/>
                </a:cubicBezTo>
                <a:cubicBezTo>
                  <a:pt x="1078945" y="874565"/>
                  <a:pt x="940273" y="820857"/>
                  <a:pt x="850147" y="841215"/>
                </a:cubicBezTo>
                <a:cubicBezTo>
                  <a:pt x="760021" y="861573"/>
                  <a:pt x="614067" y="814702"/>
                  <a:pt x="491582" y="841215"/>
                </a:cubicBezTo>
                <a:cubicBezTo>
                  <a:pt x="369097" y="867728"/>
                  <a:pt x="148638" y="826936"/>
                  <a:pt x="0" y="841215"/>
                </a:cubicBezTo>
                <a:cubicBezTo>
                  <a:pt x="-31751" y="751660"/>
                  <a:pt x="2378" y="550325"/>
                  <a:pt x="0" y="412195"/>
                </a:cubicBezTo>
                <a:cubicBezTo>
                  <a:pt x="-2378" y="274065"/>
                  <a:pt x="14971" y="183835"/>
                  <a:pt x="0" y="0"/>
                </a:cubicBezTo>
                <a:close/>
              </a:path>
              <a:path w="10988298" h="841215" stroke="0" extrusionOk="0">
                <a:moveTo>
                  <a:pt x="0" y="0"/>
                </a:moveTo>
                <a:cubicBezTo>
                  <a:pt x="87953" y="-25893"/>
                  <a:pt x="184035" y="29355"/>
                  <a:pt x="248683" y="0"/>
                </a:cubicBezTo>
                <a:cubicBezTo>
                  <a:pt x="313331" y="-29355"/>
                  <a:pt x="489888" y="464"/>
                  <a:pt x="717131" y="0"/>
                </a:cubicBezTo>
                <a:cubicBezTo>
                  <a:pt x="944374" y="-464"/>
                  <a:pt x="1126048" y="4741"/>
                  <a:pt x="1405345" y="0"/>
                </a:cubicBezTo>
                <a:cubicBezTo>
                  <a:pt x="1684642" y="-4741"/>
                  <a:pt x="1816704" y="36050"/>
                  <a:pt x="2093560" y="0"/>
                </a:cubicBezTo>
                <a:cubicBezTo>
                  <a:pt x="2370417" y="-36050"/>
                  <a:pt x="2464287" y="23584"/>
                  <a:pt x="2562008" y="0"/>
                </a:cubicBezTo>
                <a:cubicBezTo>
                  <a:pt x="2659729" y="-23584"/>
                  <a:pt x="2917215" y="38709"/>
                  <a:pt x="3030457" y="0"/>
                </a:cubicBezTo>
                <a:cubicBezTo>
                  <a:pt x="3143699" y="-38709"/>
                  <a:pt x="3237283" y="32696"/>
                  <a:pt x="3389022" y="0"/>
                </a:cubicBezTo>
                <a:cubicBezTo>
                  <a:pt x="3540762" y="-32696"/>
                  <a:pt x="3629906" y="40750"/>
                  <a:pt x="3747588" y="0"/>
                </a:cubicBezTo>
                <a:cubicBezTo>
                  <a:pt x="3865270" y="-40750"/>
                  <a:pt x="4052538" y="53892"/>
                  <a:pt x="4216036" y="0"/>
                </a:cubicBezTo>
                <a:cubicBezTo>
                  <a:pt x="4379534" y="-53892"/>
                  <a:pt x="4486679" y="3616"/>
                  <a:pt x="4684485" y="0"/>
                </a:cubicBezTo>
                <a:cubicBezTo>
                  <a:pt x="4882291" y="-3616"/>
                  <a:pt x="4840265" y="18795"/>
                  <a:pt x="4933167" y="0"/>
                </a:cubicBezTo>
                <a:cubicBezTo>
                  <a:pt x="5026069" y="-18795"/>
                  <a:pt x="5292970" y="41839"/>
                  <a:pt x="5621382" y="0"/>
                </a:cubicBezTo>
                <a:cubicBezTo>
                  <a:pt x="5949795" y="-41839"/>
                  <a:pt x="5961704" y="43060"/>
                  <a:pt x="6199713" y="0"/>
                </a:cubicBezTo>
                <a:cubicBezTo>
                  <a:pt x="6437722" y="-43060"/>
                  <a:pt x="6651915" y="48054"/>
                  <a:pt x="6997811" y="0"/>
                </a:cubicBezTo>
                <a:cubicBezTo>
                  <a:pt x="7343707" y="-48054"/>
                  <a:pt x="7292648" y="15624"/>
                  <a:pt x="7466259" y="0"/>
                </a:cubicBezTo>
                <a:cubicBezTo>
                  <a:pt x="7639870" y="-15624"/>
                  <a:pt x="7871339" y="8157"/>
                  <a:pt x="8044591" y="0"/>
                </a:cubicBezTo>
                <a:cubicBezTo>
                  <a:pt x="8217843" y="-8157"/>
                  <a:pt x="8261658" y="3450"/>
                  <a:pt x="8403156" y="0"/>
                </a:cubicBezTo>
                <a:cubicBezTo>
                  <a:pt x="8544655" y="-3450"/>
                  <a:pt x="8858718" y="14014"/>
                  <a:pt x="9091371" y="0"/>
                </a:cubicBezTo>
                <a:cubicBezTo>
                  <a:pt x="9324024" y="-14014"/>
                  <a:pt x="9288834" y="25226"/>
                  <a:pt x="9449936" y="0"/>
                </a:cubicBezTo>
                <a:cubicBezTo>
                  <a:pt x="9611039" y="-25226"/>
                  <a:pt x="9636450" y="28367"/>
                  <a:pt x="9808502" y="0"/>
                </a:cubicBezTo>
                <a:cubicBezTo>
                  <a:pt x="9980554" y="-28367"/>
                  <a:pt x="10098496" y="9502"/>
                  <a:pt x="10276950" y="0"/>
                </a:cubicBezTo>
                <a:cubicBezTo>
                  <a:pt x="10455404" y="-9502"/>
                  <a:pt x="10737049" y="54020"/>
                  <a:pt x="10988298" y="0"/>
                </a:cubicBezTo>
                <a:cubicBezTo>
                  <a:pt x="11023185" y="143833"/>
                  <a:pt x="10966287" y="271422"/>
                  <a:pt x="10988298" y="437432"/>
                </a:cubicBezTo>
                <a:cubicBezTo>
                  <a:pt x="11010309" y="603442"/>
                  <a:pt x="10949157" y="725779"/>
                  <a:pt x="10988298" y="841215"/>
                </a:cubicBezTo>
                <a:cubicBezTo>
                  <a:pt x="10809975" y="857995"/>
                  <a:pt x="10477260" y="802895"/>
                  <a:pt x="10300084" y="841215"/>
                </a:cubicBezTo>
                <a:cubicBezTo>
                  <a:pt x="10122908" y="879535"/>
                  <a:pt x="9852966" y="775244"/>
                  <a:pt x="9611869" y="841215"/>
                </a:cubicBezTo>
                <a:cubicBezTo>
                  <a:pt x="9370772" y="907186"/>
                  <a:pt x="9470017" y="814292"/>
                  <a:pt x="9363187" y="841215"/>
                </a:cubicBezTo>
                <a:cubicBezTo>
                  <a:pt x="9256357" y="868138"/>
                  <a:pt x="8871488" y="809598"/>
                  <a:pt x="8565089" y="841215"/>
                </a:cubicBezTo>
                <a:cubicBezTo>
                  <a:pt x="8258690" y="872832"/>
                  <a:pt x="8321880" y="822999"/>
                  <a:pt x="8206524" y="841215"/>
                </a:cubicBezTo>
                <a:cubicBezTo>
                  <a:pt x="8091168" y="859431"/>
                  <a:pt x="7880524" y="800519"/>
                  <a:pt x="7628192" y="841215"/>
                </a:cubicBezTo>
                <a:cubicBezTo>
                  <a:pt x="7375860" y="881911"/>
                  <a:pt x="7288862" y="830371"/>
                  <a:pt x="7159744" y="841215"/>
                </a:cubicBezTo>
                <a:cubicBezTo>
                  <a:pt x="7030626" y="852059"/>
                  <a:pt x="6636346" y="754036"/>
                  <a:pt x="6361646" y="841215"/>
                </a:cubicBezTo>
                <a:cubicBezTo>
                  <a:pt x="6086946" y="928394"/>
                  <a:pt x="5930716" y="812269"/>
                  <a:pt x="5673432" y="841215"/>
                </a:cubicBezTo>
                <a:cubicBezTo>
                  <a:pt x="5416148" y="870161"/>
                  <a:pt x="5406028" y="808781"/>
                  <a:pt x="5204983" y="841215"/>
                </a:cubicBezTo>
                <a:cubicBezTo>
                  <a:pt x="5003938" y="873649"/>
                  <a:pt x="4960601" y="827050"/>
                  <a:pt x="4736535" y="841215"/>
                </a:cubicBezTo>
                <a:cubicBezTo>
                  <a:pt x="4512469" y="855380"/>
                  <a:pt x="4147273" y="825365"/>
                  <a:pt x="3938437" y="841215"/>
                </a:cubicBezTo>
                <a:cubicBezTo>
                  <a:pt x="3729601" y="857065"/>
                  <a:pt x="3643090" y="795117"/>
                  <a:pt x="3469989" y="841215"/>
                </a:cubicBezTo>
                <a:cubicBezTo>
                  <a:pt x="3296888" y="887313"/>
                  <a:pt x="3190115" y="832412"/>
                  <a:pt x="3001540" y="841215"/>
                </a:cubicBezTo>
                <a:cubicBezTo>
                  <a:pt x="2812965" y="850018"/>
                  <a:pt x="2470860" y="832936"/>
                  <a:pt x="2203443" y="841215"/>
                </a:cubicBezTo>
                <a:cubicBezTo>
                  <a:pt x="1936026" y="849494"/>
                  <a:pt x="2020960" y="803501"/>
                  <a:pt x="1844877" y="841215"/>
                </a:cubicBezTo>
                <a:cubicBezTo>
                  <a:pt x="1668794" y="878929"/>
                  <a:pt x="1647359" y="820480"/>
                  <a:pt x="1596195" y="841215"/>
                </a:cubicBezTo>
                <a:cubicBezTo>
                  <a:pt x="1545031" y="861950"/>
                  <a:pt x="1362991" y="820529"/>
                  <a:pt x="1237629" y="841215"/>
                </a:cubicBezTo>
                <a:cubicBezTo>
                  <a:pt x="1112267" y="861901"/>
                  <a:pt x="855165" y="827870"/>
                  <a:pt x="659298" y="841215"/>
                </a:cubicBezTo>
                <a:cubicBezTo>
                  <a:pt x="463431" y="854560"/>
                  <a:pt x="296046" y="818893"/>
                  <a:pt x="0" y="841215"/>
                </a:cubicBezTo>
                <a:cubicBezTo>
                  <a:pt x="-48033" y="740225"/>
                  <a:pt x="10167" y="574853"/>
                  <a:pt x="0" y="412195"/>
                </a:cubicBezTo>
                <a:cubicBezTo>
                  <a:pt x="-10167" y="249537"/>
                  <a:pt x="47387" y="202788"/>
                  <a:pt x="0" y="0"/>
                </a:cubicBezTo>
                <a:close/>
              </a:path>
            </a:pathLst>
          </a:custGeom>
          <a:ln w="3810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9078243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Autofit/>
          </a:bodyPr>
          <a:lstStyle/>
          <a:p>
            <a:r>
              <a:rPr lang="ar-IQ" sz="2400" b="1" dirty="0"/>
              <a:t>المكتبات الرقمية الذكية               تأليف محمد نبيل</a:t>
            </a:r>
            <a:br>
              <a:rPr lang="ar-IQ" sz="2400" b="1" dirty="0"/>
            </a:br>
            <a:r>
              <a:rPr lang="en-US" sz="2400" b="1" dirty="0"/>
              <a:t>Smart Digital Libraries</a:t>
            </a:r>
            <a:endParaRPr lang="ar-IQ" sz="2400" b="1" dirty="0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1521CCA4-FAED-6753-0D88-1688340BA648}"/>
              </a:ext>
            </a:extLst>
          </p:cNvPr>
          <p:cNvSpPr/>
          <p:nvPr/>
        </p:nvSpPr>
        <p:spPr>
          <a:xfrm>
            <a:off x="11081288" y="1328548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100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8CE93BA9-3A41-591B-07DB-DDFA7FAC4C94}"/>
              </a:ext>
            </a:extLst>
          </p:cNvPr>
          <p:cNvSpPr/>
          <p:nvPr/>
        </p:nvSpPr>
        <p:spPr>
          <a:xfrm>
            <a:off x="10461355" y="164282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40AC0992-D638-8588-82E9-E760E6DC36ED}"/>
              </a:ext>
            </a:extLst>
          </p:cNvPr>
          <p:cNvSpPr/>
          <p:nvPr/>
        </p:nvSpPr>
        <p:spPr>
          <a:xfrm>
            <a:off x="9838830" y="1640241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#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DE77505-A521-BE25-3245-14C7CD7BCA0A}"/>
              </a:ext>
            </a:extLst>
          </p:cNvPr>
          <p:cNvSpPr/>
          <p:nvPr/>
        </p:nvSpPr>
        <p:spPr>
          <a:xfrm>
            <a:off x="7979084" y="1640241"/>
            <a:ext cx="1792578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محمد نبيل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F3DF7216-BA2B-017F-FFE4-C7B288AB1521}"/>
              </a:ext>
            </a:extLst>
          </p:cNvPr>
          <p:cNvSpPr/>
          <p:nvPr/>
        </p:nvSpPr>
        <p:spPr>
          <a:xfrm>
            <a:off x="11081288" y="2351436"/>
            <a:ext cx="805912" cy="84121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245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E49D93A6-CFED-09A0-5DCA-977F114FBB25}"/>
              </a:ext>
            </a:extLst>
          </p:cNvPr>
          <p:cNvSpPr/>
          <p:nvPr/>
        </p:nvSpPr>
        <p:spPr>
          <a:xfrm>
            <a:off x="10461355" y="266312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DF7291D9-706A-E447-79D3-58FE2C4E6D7C}"/>
              </a:ext>
            </a:extLst>
          </p:cNvPr>
          <p:cNvSpPr/>
          <p:nvPr/>
        </p:nvSpPr>
        <p:spPr>
          <a:xfrm>
            <a:off x="9838830" y="2660549"/>
            <a:ext cx="555356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4DC54068-5B42-E837-B93D-41378A08336C}"/>
              </a:ext>
            </a:extLst>
          </p:cNvPr>
          <p:cNvSpPr/>
          <p:nvPr/>
        </p:nvSpPr>
        <p:spPr>
          <a:xfrm>
            <a:off x="6615207" y="2660549"/>
            <a:ext cx="3156453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ar-IQ" sz="2400" b="1" dirty="0">
                <a:solidFill>
                  <a:schemeClr val="tx1"/>
                </a:solidFill>
              </a:rPr>
              <a:t> المكتبات الرقمية الذكية= 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7D46DB86-B6F8-2349-E0AF-ED126984894D}"/>
              </a:ext>
            </a:extLst>
          </p:cNvPr>
          <p:cNvSpPr/>
          <p:nvPr/>
        </p:nvSpPr>
        <p:spPr>
          <a:xfrm>
            <a:off x="6881247" y="1640241"/>
            <a:ext cx="1278644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e</a:t>
            </a:r>
            <a:r>
              <a:rPr lang="ar-IQ" sz="2400" b="1" dirty="0">
                <a:solidFill>
                  <a:schemeClr val="tx1"/>
                </a:solidFill>
              </a:rPr>
              <a:t> مؤلف</a:t>
            </a:r>
          </a:p>
        </p:txBody>
      </p:sp>
      <p:sp>
        <p:nvSpPr>
          <p:cNvPr id="4" name="قوس متوسط أيسر 3">
            <a:extLst>
              <a:ext uri="{FF2B5EF4-FFF2-40B4-BE49-F238E27FC236}">
                <a16:creationId xmlns:a16="http://schemas.microsoft.com/office/drawing/2014/main" id="{38436B2B-5EF4-0B8B-25D3-14C5BAA41CEE}"/>
              </a:ext>
            </a:extLst>
          </p:cNvPr>
          <p:cNvSpPr/>
          <p:nvPr/>
        </p:nvSpPr>
        <p:spPr>
          <a:xfrm>
            <a:off x="8392788" y="308240"/>
            <a:ext cx="69287" cy="838635"/>
          </a:xfrm>
          <a:prstGeom prst="leftBracket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BF25ACD7-7045-6CD9-E15F-97DC2CCEF232}"/>
              </a:ext>
            </a:extLst>
          </p:cNvPr>
          <p:cNvSpPr/>
          <p:nvPr/>
        </p:nvSpPr>
        <p:spPr>
          <a:xfrm>
            <a:off x="3130657" y="2660549"/>
            <a:ext cx="3611105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b</a:t>
            </a:r>
            <a:r>
              <a:rPr lang="ar-IQ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</a:rPr>
              <a:t>/Smart Digital Libraries</a:t>
            </a:r>
            <a:endParaRPr lang="ar-IQ" sz="2400" b="1" dirty="0">
              <a:solidFill>
                <a:schemeClr val="tx1"/>
              </a:solidFill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31B48C0A-14CF-9D25-6D32-DA57F51BCC3B}"/>
              </a:ext>
            </a:extLst>
          </p:cNvPr>
          <p:cNvSpPr/>
          <p:nvPr/>
        </p:nvSpPr>
        <p:spPr>
          <a:xfrm>
            <a:off x="821410" y="2660549"/>
            <a:ext cx="2398384" cy="526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b="1" dirty="0">
                <a:solidFill>
                  <a:schemeClr val="tx1"/>
                </a:solidFill>
              </a:rPr>
              <a:t>$</a:t>
            </a: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ar-IQ" sz="2400" b="1" dirty="0">
                <a:solidFill>
                  <a:schemeClr val="tx1"/>
                </a:solidFill>
              </a:rPr>
              <a:t> تأليف  محمد نبيل.</a:t>
            </a:r>
          </a:p>
        </p:txBody>
      </p:sp>
    </p:spTree>
    <p:extLst>
      <p:ext uri="{BB962C8B-B14F-4D97-AF65-F5344CB8AC3E}">
        <p14:creationId xmlns:p14="http://schemas.microsoft.com/office/powerpoint/2010/main" val="197367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3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242</Words>
  <Application>Microsoft Office PowerPoint</Application>
  <PresentationFormat>شاشة عريضة</PresentationFormat>
  <Paragraphs>73</Paragraphs>
  <Slides>6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3" baseType="lpstr">
      <vt:lpstr>Akhbar MT</vt:lpstr>
      <vt:lpstr>Arial</vt:lpstr>
      <vt:lpstr>Arial Rounded MT Bold</vt:lpstr>
      <vt:lpstr>Bahnschrift</vt:lpstr>
      <vt:lpstr>Calibri</vt:lpstr>
      <vt:lpstr>Calibri Light</vt:lpstr>
      <vt:lpstr>نسق Office</vt:lpstr>
      <vt:lpstr>عرض تقديمي في PowerPoint</vt:lpstr>
      <vt:lpstr>عرض تقديمي في PowerPoint</vt:lpstr>
      <vt:lpstr>كتاب بعنوان الحرب والسلم تأليف ليو تولستوي (1828-1910) ترجمة سامي الدروبي</vt:lpstr>
      <vt:lpstr>كتاب بعنوان التدين والنفاق بلسان القط والفأر تأليف بهاء الدين العاملي، تحقيق دلال عباس. </vt:lpstr>
      <vt:lpstr>كتاب بعنوان الذكاء الاصطناعي    تأليف مارجريت بودين ترجمة إبراهيم سند  مقدمة قصيرة جداً</vt:lpstr>
      <vt:lpstr>المكتبات الرقمية الذكية               تأليف محمد نبيل Smart Digital Libraries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ahmad</dc:creator>
  <cp:lastModifiedBy>ahmad</cp:lastModifiedBy>
  <cp:revision>21</cp:revision>
  <dcterms:created xsi:type="dcterms:W3CDTF">2025-05-12T19:46:38Z</dcterms:created>
  <dcterms:modified xsi:type="dcterms:W3CDTF">2026-01-16T20:03:13Z</dcterms:modified>
</cp:coreProperties>
</file>