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78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ED74BFA-84DB-4D71-A482-21D4B731EADD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32B83C6-25C0-4ECA-9CF8-2371A7092F2B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888936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B83C6-25C0-4ECA-9CF8-2371A7092F2B}" type="slidenum">
              <a:rPr lang="ar-IQ" smtClean="0"/>
              <a:t>1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40386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575202-75D0-B240-D12F-F120CFD84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AB18A2A-E4CD-46D7-C394-945F4D9E45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C7ED808-D291-8422-F73B-159C51F8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41BA0C-51E8-7833-289B-74309F0C8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F7DDF7F-7780-EC38-2643-9A641E43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5963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CF6214-D18C-A3D0-4061-FFAA965A3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740A221-E828-3C4F-631D-850DCC8C4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FA25392-6678-086D-2A39-202F605EA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366BA44-9015-7880-B7E4-6EE6CB68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3BC9336-1877-0E94-FC89-2A01433B8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3847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72DD889-DDC3-79AD-5D0D-2D349061D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AA51E1B-9B7F-563E-C8E7-6739CADDB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C5948AF-CAEE-9911-836D-32D3AE36A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7FEFE88-7D1B-B9A9-273E-0D0505437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E04527E-08B0-3F15-08B2-D677B67E2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88983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E044692-B82E-9949-34F4-20BDBFF8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BF26AB0-8B8A-212C-1D99-9B0F54A9E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5B3AA62-70BB-B533-AD9D-0E3C849BB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AB13619-564E-1B62-B3E1-CDC5D689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BDBFD89-30B4-AA32-4C92-669BD51C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0406C1A-422B-0007-1006-F8531CF6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4536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BFADBB-1856-6DDA-EAA4-5BB53EEB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DD2D195-9FFC-76C3-4497-82B058D9D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DB0C20F-34EE-1ED5-1451-7A0BA62D1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126430C-49A1-9E60-2517-8193E6FCC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EFC7E201-55E8-B2D2-92A3-1B0DED2B25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1736B0E-B2B9-02C1-0797-8B39A9A96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2C08422-58D8-4612-8CB8-627EC533D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169E392-EA5C-7967-04B5-9541CBFB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0227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E320B14-3841-3958-69D1-2ACE3C5D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3F44014-7B23-183E-4858-9665D78A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76298DD-1CD0-889B-C0E1-DD33B7A02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A5851C58-41A0-86B1-5B2F-311BC853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71952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AE7A3D3-B324-501A-2A10-24B627383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86A2410-65DD-F4C7-648D-DC2771221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E6ABDF0-FB4B-AD13-9ACE-DC75982D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9508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3AFFE5-C238-7725-C10D-E5D082F8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1D1FD80-196F-A079-87E4-2E2B3759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991F47E-187D-CAFC-39C9-EAFB28A7D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21A78D8-F262-5056-3ABE-7C8D91DEE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12C24C2-04FB-4F31-3B0C-0733CBE2D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50114F7-8D2D-E2CD-3E9A-B20B2629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6754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F289EA-ADF9-AFEB-7E48-F32924934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F347CB3-CF64-8FC6-8A2D-621FC5C22E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A50C2EC-DDC9-D3BF-5670-531724EE8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4258A58-92A5-C698-6AA2-C459CB825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57B21DE-397B-6C7D-0FF3-251FCB94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BC25110-1F3B-6518-F73F-83CEA68C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1064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FDD672-2452-7FD3-4A1A-9B589244C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5E79F30-2DC2-2112-A97B-B3469A8A9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434A9C0-43B9-F627-F3F6-59E14AD62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95CADDC-A950-1067-A52D-2361498B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AC1E033-B313-E857-88AA-DE4FC7B3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5597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7B9DE090-E1C6-9FF2-8CAF-BD181A5F5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9392383-DE41-6B87-48D9-125841282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63D5E67-991A-3B4E-5F2E-2EDF58B3F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839D02A-161D-2631-B61B-E5BA3CA7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CC2D5F5-D93F-B454-8CFE-A1495BA92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249311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FFFE3D98-3D27-2324-C6B4-0DF102AA0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6EF764A-ABAF-865B-3F0B-486FDB0B1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E2FC127-9077-5429-18C0-81D38E12D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950E-3B8C-4366-A978-80F1C4839F07}" type="datetimeFigureOut">
              <a:rPr lang="ar-IQ" smtClean="0"/>
              <a:t>19/07/1447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28F791B-87D7-082F-6A3C-EBBACF971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77E1255-F8DE-426E-F7EC-7CBED87B6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95075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3088185E-602D-E51D-B6C8-340B81759DF7}"/>
              </a:ext>
            </a:extLst>
          </p:cNvPr>
          <p:cNvSpPr/>
          <p:nvPr/>
        </p:nvSpPr>
        <p:spPr>
          <a:xfrm>
            <a:off x="-9041" y="0"/>
            <a:ext cx="12201041" cy="6857999"/>
          </a:xfrm>
          <a:prstGeom prst="rect">
            <a:avLst/>
          </a:prstGeom>
          <a:solidFill>
            <a:schemeClr val="dk1">
              <a:alpha val="63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sz="2400" b="1" dirty="0"/>
          </a:p>
          <a:p>
            <a:pPr algn="ctr"/>
            <a:r>
              <a:rPr lang="ar-IQ" sz="4800" b="1" dirty="0"/>
              <a:t>المدخل الرئيسي العنوان الموحد (التاج 130)</a:t>
            </a:r>
          </a:p>
          <a:p>
            <a:pPr algn="ctr"/>
            <a:endParaRPr lang="ar-IQ" b="1" dirty="0"/>
          </a:p>
          <a:p>
            <a:pPr algn="ctr"/>
            <a:endParaRPr lang="ar-IQ" sz="1100" b="1" dirty="0"/>
          </a:p>
          <a:p>
            <a:pPr algn="ctr"/>
            <a:r>
              <a:rPr lang="en-US" sz="3600" b="1" dirty="0"/>
              <a:t>Main entries under authors’ names</a:t>
            </a:r>
          </a:p>
          <a:p>
            <a:pPr algn="ctr"/>
            <a:endParaRPr lang="en-US" sz="3600" b="1" dirty="0">
              <a:latin typeface="Arial Rounded MT Bold" panose="020F0704030504030204" pitchFamily="34" charset="0"/>
            </a:endParaRPr>
          </a:p>
          <a:p>
            <a:pPr algn="ctr"/>
            <a:endParaRPr lang="ar-IQ" sz="3600" b="1" dirty="0">
              <a:latin typeface="Arial Rounded MT Bold" panose="020F0704030504030204" pitchFamily="34" charset="0"/>
            </a:endParaRPr>
          </a:p>
          <a:p>
            <a:pPr algn="ctr"/>
            <a:r>
              <a:rPr lang="ar-IQ" sz="3600" b="1" dirty="0"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C1B2590-AD9C-AC5E-D0AE-8BCDDE315C78}"/>
              </a:ext>
            </a:extLst>
          </p:cNvPr>
          <p:cNvSpPr/>
          <p:nvPr/>
        </p:nvSpPr>
        <p:spPr>
          <a:xfrm>
            <a:off x="596684" y="2840065"/>
            <a:ext cx="10980549" cy="900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D85A9256-9E7A-245F-49B4-EE2D7F4B0C7F}"/>
              </a:ext>
            </a:extLst>
          </p:cNvPr>
          <p:cNvSpPr/>
          <p:nvPr/>
        </p:nvSpPr>
        <p:spPr>
          <a:xfrm>
            <a:off x="1518834" y="498850"/>
            <a:ext cx="1069382" cy="1053886"/>
          </a:xfrm>
          <a:prstGeom prst="ellipse">
            <a:avLst/>
          </a:prstGeom>
          <a:noFill/>
          <a:ln w="57150">
            <a:solidFill>
              <a:srgbClr val="FFFF00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4400" b="1" dirty="0">
                <a:cs typeface="+mj-cs"/>
              </a:rPr>
              <a:t>4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87C74EF-7AE1-644B-13F1-1DF2B0FA44B1}"/>
              </a:ext>
            </a:extLst>
          </p:cNvPr>
          <p:cNvSpPr txBox="1"/>
          <p:nvPr/>
        </p:nvSpPr>
        <p:spPr>
          <a:xfrm>
            <a:off x="1323237" y="4819973"/>
            <a:ext cx="5325536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4400" b="1" dirty="0">
                <a:solidFill>
                  <a:schemeClr val="bg1">
                    <a:lumMod val="95000"/>
                  </a:schemeClr>
                </a:solidFill>
                <a:latin typeface="Bahnschrift" panose="020B0502040204020203" pitchFamily="34" charset="0"/>
              </a:rPr>
              <a:t>اعداد الأستاذ أحمد الشمري</a:t>
            </a:r>
          </a:p>
          <a:p>
            <a:r>
              <a:rPr lang="ar-IQ" sz="2400" b="1" dirty="0">
                <a:solidFill>
                  <a:srgbClr val="FFFF00"/>
                </a:solidFill>
                <a:latin typeface="Bahnschrift" panose="020B0502040204020203" pitchFamily="34" charset="0"/>
              </a:rPr>
              <a:t>الجامعة المستنصرية- كلية الآداب </a:t>
            </a:r>
          </a:p>
        </p:txBody>
      </p:sp>
    </p:spTree>
    <p:extLst>
      <p:ext uri="{BB962C8B-B14F-4D97-AF65-F5344CB8AC3E}">
        <p14:creationId xmlns:p14="http://schemas.microsoft.com/office/powerpoint/2010/main" val="261396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8EB78D78-67E4-B695-52DC-0D40609D92C0}"/>
              </a:ext>
            </a:extLst>
          </p:cNvPr>
          <p:cNvSpPr/>
          <p:nvPr/>
        </p:nvSpPr>
        <p:spPr>
          <a:xfrm>
            <a:off x="10996972" y="482307"/>
            <a:ext cx="91440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3200" b="1" dirty="0"/>
              <a:t>130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70743FA-DD60-7200-CDB8-9B2B2F25D08A}"/>
              </a:ext>
            </a:extLst>
          </p:cNvPr>
          <p:cNvSpPr/>
          <p:nvPr/>
        </p:nvSpPr>
        <p:spPr>
          <a:xfrm>
            <a:off x="10131742" y="745778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x</a:t>
            </a:r>
            <a:endParaRPr lang="ar-IQ" sz="3200" b="1" dirty="0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3B3857C3-47DB-AC3C-37FB-F7833DCB9E6C}"/>
              </a:ext>
            </a:extLst>
          </p:cNvPr>
          <p:cNvSpPr/>
          <p:nvPr/>
        </p:nvSpPr>
        <p:spPr>
          <a:xfrm>
            <a:off x="9266512" y="745777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3200" b="1" dirty="0"/>
              <a:t>#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BB1B4A-60C3-233E-4622-86CBD4A17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3856" y="668790"/>
            <a:ext cx="5340796" cy="650929"/>
          </a:xfrm>
          <a:ln w="28575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en-US" sz="3600" b="1" dirty="0">
                <a:cs typeface="Akhbar MT" pitchFamily="2" charset="-78"/>
              </a:rPr>
              <a:t> a$</a:t>
            </a:r>
            <a:r>
              <a:rPr lang="ar-IQ" sz="3600" b="1" dirty="0">
                <a:cs typeface="Akhbar MT" pitchFamily="2" charset="-78"/>
              </a:rPr>
              <a:t>العنوان الموحد.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3DA65F3-7BE8-C18A-C8B4-ABBE3D12CE6E}"/>
              </a:ext>
            </a:extLst>
          </p:cNvPr>
          <p:cNvSpPr txBox="1">
            <a:spLocks/>
          </p:cNvSpPr>
          <p:nvPr/>
        </p:nvSpPr>
        <p:spPr>
          <a:xfrm>
            <a:off x="2423855" y="2222819"/>
            <a:ext cx="5340796" cy="650929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b="1" dirty="0">
                <a:cs typeface="Akhbar MT" pitchFamily="2" charset="-78"/>
              </a:rPr>
              <a:t>n$</a:t>
            </a:r>
            <a:r>
              <a:rPr lang="ar-IQ" sz="4000" b="1" dirty="0">
                <a:cs typeface="Akhbar MT" pitchFamily="2" charset="-78"/>
              </a:rPr>
              <a:t> رقم الجزء.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D5BA06-157D-911A-68C0-58D4FF99C94E}"/>
              </a:ext>
            </a:extLst>
          </p:cNvPr>
          <p:cNvSpPr txBox="1">
            <a:spLocks/>
          </p:cNvSpPr>
          <p:nvPr/>
        </p:nvSpPr>
        <p:spPr>
          <a:xfrm>
            <a:off x="2423855" y="1396707"/>
            <a:ext cx="5340796" cy="744439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cs typeface="Akhbar MT" pitchFamily="2" charset="-78"/>
              </a:rPr>
              <a:t> d$</a:t>
            </a:r>
            <a:r>
              <a:rPr lang="ar-IQ" sz="3600" b="1" dirty="0">
                <a:cs typeface="Akhbar MT" pitchFamily="2" charset="-78"/>
              </a:rPr>
              <a:t>تاريخ توقيع المعاهدة.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FD213C2-A27F-B931-BF17-06D7AD34F21E}"/>
              </a:ext>
            </a:extLst>
          </p:cNvPr>
          <p:cNvSpPr txBox="1">
            <a:spLocks/>
          </p:cNvSpPr>
          <p:nvPr/>
        </p:nvSpPr>
        <p:spPr>
          <a:xfrm>
            <a:off x="2423855" y="2959174"/>
            <a:ext cx="5340796" cy="759413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cs typeface="Akhbar MT" pitchFamily="2" charset="-78"/>
              </a:rPr>
              <a:t>p$</a:t>
            </a:r>
            <a:r>
              <a:rPr lang="ar-IQ" sz="3600" b="1" dirty="0">
                <a:cs typeface="Akhbar MT" pitchFamily="2" charset="-78"/>
              </a:rPr>
              <a:t> اسم الجزء.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C28F37-C6BF-A159-C52C-46A63E6F53E3}"/>
              </a:ext>
            </a:extLst>
          </p:cNvPr>
          <p:cNvSpPr txBox="1">
            <a:spLocks/>
          </p:cNvSpPr>
          <p:nvPr/>
        </p:nvSpPr>
        <p:spPr>
          <a:xfrm>
            <a:off x="2423855" y="3800559"/>
            <a:ext cx="5340796" cy="759413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cs typeface="Akhbar MT" pitchFamily="2" charset="-78"/>
              </a:rPr>
              <a:t>k$</a:t>
            </a:r>
            <a:r>
              <a:rPr lang="ar-IQ" sz="3600" b="1" dirty="0">
                <a:cs typeface="Akhbar MT" pitchFamily="2" charset="-78"/>
              </a:rPr>
              <a:t> رأس فرعي شكلي.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C735910-7BC4-8419-295C-40D921F0C613}"/>
              </a:ext>
            </a:extLst>
          </p:cNvPr>
          <p:cNvSpPr txBox="1">
            <a:spLocks/>
          </p:cNvSpPr>
          <p:nvPr/>
        </p:nvSpPr>
        <p:spPr>
          <a:xfrm>
            <a:off x="2423855" y="4641944"/>
            <a:ext cx="5340796" cy="748027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cs typeface="Akhbar MT" pitchFamily="2" charset="-78"/>
              </a:rPr>
              <a:t>l$</a:t>
            </a:r>
            <a:r>
              <a:rPr lang="ar-IQ" sz="3600" b="1" dirty="0">
                <a:cs typeface="Akhbar MT" pitchFamily="2" charset="-78"/>
              </a:rPr>
              <a:t> لغة العمل.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560D766-8ECF-CA6B-89AC-C97AB521A435}"/>
              </a:ext>
            </a:extLst>
          </p:cNvPr>
          <p:cNvSpPr txBox="1">
            <a:spLocks/>
          </p:cNvSpPr>
          <p:nvPr/>
        </p:nvSpPr>
        <p:spPr>
          <a:xfrm>
            <a:off x="2423855" y="5471943"/>
            <a:ext cx="5340796" cy="748027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cs typeface="Akhbar MT" pitchFamily="2" charset="-78"/>
              </a:rPr>
              <a:t>f$</a:t>
            </a:r>
            <a:r>
              <a:rPr lang="ar-IQ" sz="3600" b="1" dirty="0">
                <a:cs typeface="Akhbar MT" pitchFamily="2" charset="-78"/>
              </a:rPr>
              <a:t> تاريخ العمل.</a:t>
            </a:r>
          </a:p>
        </p:txBody>
      </p:sp>
      <p:sp>
        <p:nvSpPr>
          <p:cNvPr id="19" name="سهم: لأسفل 18">
            <a:extLst>
              <a:ext uri="{FF2B5EF4-FFF2-40B4-BE49-F238E27FC236}">
                <a16:creationId xmlns:a16="http://schemas.microsoft.com/office/drawing/2014/main" id="{49B15725-A44E-990C-D578-20BD577BBCB1}"/>
              </a:ext>
            </a:extLst>
          </p:cNvPr>
          <p:cNvSpPr/>
          <p:nvPr/>
        </p:nvSpPr>
        <p:spPr>
          <a:xfrm>
            <a:off x="10346518" y="1396706"/>
            <a:ext cx="254956" cy="978408"/>
          </a:xfrm>
          <a:prstGeom prst="downArrow">
            <a:avLst>
              <a:gd name="adj1" fmla="val 30812"/>
              <a:gd name="adj2" fmla="val 627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72588433-89B9-3708-3340-B18D97F4E198}"/>
              </a:ext>
            </a:extLst>
          </p:cNvPr>
          <p:cNvSpPr txBox="1"/>
          <p:nvPr/>
        </p:nvSpPr>
        <p:spPr>
          <a:xfrm>
            <a:off x="9345033" y="2375114"/>
            <a:ext cx="165193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/>
              <a:t>0 </a:t>
            </a:r>
            <a:r>
              <a:rPr lang="ar-IQ" sz="3200" b="1" dirty="0"/>
              <a:t> - </a:t>
            </a:r>
            <a:r>
              <a:rPr lang="en-US" sz="3200" b="1" dirty="0"/>
              <a:t>9</a:t>
            </a:r>
            <a:endParaRPr lang="ar-IQ" sz="3200" b="1" dirty="0"/>
          </a:p>
        </p:txBody>
      </p:sp>
    </p:spTree>
    <p:extLst>
      <p:ext uri="{BB962C8B-B14F-4D97-AF65-F5344CB8AC3E}">
        <p14:creationId xmlns:p14="http://schemas.microsoft.com/office/powerpoint/2010/main" val="227601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3" grpId="0" animBg="1"/>
      <p:bldP spid="15" grpId="0" build="p" animBg="1"/>
      <p:bldP spid="16" grpId="0" animBg="1"/>
      <p:bldP spid="7" grpId="0" animBg="1"/>
      <p:bldP spid="8" grpId="0" animBg="1"/>
      <p:bldP spid="9" grpId="0" animBg="1"/>
      <p:bldP spid="14" grpId="0" animBg="1"/>
      <p:bldP spid="17" grpId="0" animBg="1"/>
      <p:bldP spid="19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364B7DC-8B78-84A2-0DF5-92DE74747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05660"/>
            <a:ext cx="10894017" cy="750753"/>
          </a:xfrm>
          <a:custGeom>
            <a:avLst/>
            <a:gdLst>
              <a:gd name="csX0" fmla="*/ 0 w 10894017"/>
              <a:gd name="csY0" fmla="*/ 0 h 750753"/>
              <a:gd name="csX1" fmla="*/ 464429 w 10894017"/>
              <a:gd name="csY1" fmla="*/ 0 h 750753"/>
              <a:gd name="csX2" fmla="*/ 1255679 w 10894017"/>
              <a:gd name="csY2" fmla="*/ 0 h 750753"/>
              <a:gd name="csX3" fmla="*/ 1937988 w 10894017"/>
              <a:gd name="csY3" fmla="*/ 0 h 750753"/>
              <a:gd name="csX4" fmla="*/ 2293477 w 10894017"/>
              <a:gd name="csY4" fmla="*/ 0 h 750753"/>
              <a:gd name="csX5" fmla="*/ 2540026 w 10894017"/>
              <a:gd name="csY5" fmla="*/ 0 h 750753"/>
              <a:gd name="csX6" fmla="*/ 2895515 w 10894017"/>
              <a:gd name="csY6" fmla="*/ 0 h 750753"/>
              <a:gd name="csX7" fmla="*/ 3251004 w 10894017"/>
              <a:gd name="csY7" fmla="*/ 0 h 750753"/>
              <a:gd name="csX8" fmla="*/ 3933314 w 10894017"/>
              <a:gd name="csY8" fmla="*/ 0 h 750753"/>
              <a:gd name="csX9" fmla="*/ 4615623 w 10894017"/>
              <a:gd name="csY9" fmla="*/ 0 h 750753"/>
              <a:gd name="csX10" fmla="*/ 5080052 w 10894017"/>
              <a:gd name="csY10" fmla="*/ 0 h 750753"/>
              <a:gd name="csX11" fmla="*/ 5871302 w 10894017"/>
              <a:gd name="csY11" fmla="*/ 0 h 750753"/>
              <a:gd name="csX12" fmla="*/ 6226791 w 10894017"/>
              <a:gd name="csY12" fmla="*/ 0 h 750753"/>
              <a:gd name="csX13" fmla="*/ 7018040 w 10894017"/>
              <a:gd name="csY13" fmla="*/ 0 h 750753"/>
              <a:gd name="csX14" fmla="*/ 7482470 w 10894017"/>
              <a:gd name="csY14" fmla="*/ 0 h 750753"/>
              <a:gd name="csX15" fmla="*/ 7946899 w 10894017"/>
              <a:gd name="csY15" fmla="*/ 0 h 750753"/>
              <a:gd name="csX16" fmla="*/ 8411328 w 10894017"/>
              <a:gd name="csY16" fmla="*/ 0 h 750753"/>
              <a:gd name="csX17" fmla="*/ 8984697 w 10894017"/>
              <a:gd name="csY17" fmla="*/ 0 h 750753"/>
              <a:gd name="csX18" fmla="*/ 9775947 w 10894017"/>
              <a:gd name="csY18" fmla="*/ 0 h 750753"/>
              <a:gd name="csX19" fmla="*/ 10894017 w 10894017"/>
              <a:gd name="csY19" fmla="*/ 0 h 750753"/>
              <a:gd name="csX20" fmla="*/ 10894017 w 10894017"/>
              <a:gd name="csY20" fmla="*/ 367869 h 750753"/>
              <a:gd name="csX21" fmla="*/ 10894017 w 10894017"/>
              <a:gd name="csY21" fmla="*/ 750753 h 750753"/>
              <a:gd name="csX22" fmla="*/ 10320648 w 10894017"/>
              <a:gd name="csY22" fmla="*/ 750753 h 750753"/>
              <a:gd name="csX23" fmla="*/ 9747278 w 10894017"/>
              <a:gd name="csY23" fmla="*/ 750753 h 750753"/>
              <a:gd name="csX24" fmla="*/ 9391789 w 10894017"/>
              <a:gd name="csY24" fmla="*/ 750753 h 750753"/>
              <a:gd name="csX25" fmla="*/ 8927360 w 10894017"/>
              <a:gd name="csY25" fmla="*/ 750753 h 750753"/>
              <a:gd name="csX26" fmla="*/ 8136111 w 10894017"/>
              <a:gd name="csY26" fmla="*/ 750753 h 750753"/>
              <a:gd name="csX27" fmla="*/ 7453801 w 10894017"/>
              <a:gd name="csY27" fmla="*/ 750753 h 750753"/>
              <a:gd name="csX28" fmla="*/ 6989372 w 10894017"/>
              <a:gd name="csY28" fmla="*/ 750753 h 750753"/>
              <a:gd name="csX29" fmla="*/ 6416003 w 10894017"/>
              <a:gd name="csY29" fmla="*/ 750753 h 750753"/>
              <a:gd name="csX30" fmla="*/ 6169454 w 10894017"/>
              <a:gd name="csY30" fmla="*/ 750753 h 750753"/>
              <a:gd name="csX31" fmla="*/ 5813965 w 10894017"/>
              <a:gd name="csY31" fmla="*/ 750753 h 750753"/>
              <a:gd name="csX32" fmla="*/ 5022715 w 10894017"/>
              <a:gd name="csY32" fmla="*/ 750753 h 750753"/>
              <a:gd name="csX33" fmla="*/ 4449346 w 10894017"/>
              <a:gd name="csY33" fmla="*/ 750753 h 750753"/>
              <a:gd name="csX34" fmla="*/ 3767036 w 10894017"/>
              <a:gd name="csY34" fmla="*/ 750753 h 750753"/>
              <a:gd name="csX35" fmla="*/ 3411547 w 10894017"/>
              <a:gd name="csY35" fmla="*/ 750753 h 750753"/>
              <a:gd name="csX36" fmla="*/ 2729238 w 10894017"/>
              <a:gd name="csY36" fmla="*/ 750753 h 750753"/>
              <a:gd name="csX37" fmla="*/ 2482689 w 10894017"/>
              <a:gd name="csY37" fmla="*/ 750753 h 750753"/>
              <a:gd name="csX38" fmla="*/ 2236140 w 10894017"/>
              <a:gd name="csY38" fmla="*/ 750753 h 750753"/>
              <a:gd name="csX39" fmla="*/ 1553831 w 10894017"/>
              <a:gd name="csY39" fmla="*/ 750753 h 750753"/>
              <a:gd name="csX40" fmla="*/ 1198342 w 10894017"/>
              <a:gd name="csY40" fmla="*/ 750753 h 750753"/>
              <a:gd name="csX41" fmla="*/ 842853 w 10894017"/>
              <a:gd name="csY41" fmla="*/ 750753 h 750753"/>
              <a:gd name="csX42" fmla="*/ 487364 w 10894017"/>
              <a:gd name="csY42" fmla="*/ 750753 h 750753"/>
              <a:gd name="csX43" fmla="*/ 0 w 10894017"/>
              <a:gd name="csY43" fmla="*/ 750753 h 750753"/>
              <a:gd name="csX44" fmla="*/ 0 w 10894017"/>
              <a:gd name="csY44" fmla="*/ 367869 h 750753"/>
              <a:gd name="csX45" fmla="*/ 0 w 10894017"/>
              <a:gd name="csY45" fmla="*/ 0 h 750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894017" h="750753" fill="none" extrusionOk="0">
                <a:moveTo>
                  <a:pt x="0" y="0"/>
                </a:moveTo>
                <a:cubicBezTo>
                  <a:pt x="183846" y="-50626"/>
                  <a:pt x="371524" y="46541"/>
                  <a:pt x="464429" y="0"/>
                </a:cubicBezTo>
                <a:cubicBezTo>
                  <a:pt x="557334" y="-46541"/>
                  <a:pt x="952304" y="68299"/>
                  <a:pt x="1255679" y="0"/>
                </a:cubicBezTo>
                <a:cubicBezTo>
                  <a:pt x="1559054" y="-68299"/>
                  <a:pt x="1716283" y="25654"/>
                  <a:pt x="1937988" y="0"/>
                </a:cubicBezTo>
                <a:cubicBezTo>
                  <a:pt x="2159693" y="-25654"/>
                  <a:pt x="2136740" y="32573"/>
                  <a:pt x="2293477" y="0"/>
                </a:cubicBezTo>
                <a:cubicBezTo>
                  <a:pt x="2450214" y="-32573"/>
                  <a:pt x="2484768" y="24786"/>
                  <a:pt x="2540026" y="0"/>
                </a:cubicBezTo>
                <a:cubicBezTo>
                  <a:pt x="2595284" y="-24786"/>
                  <a:pt x="2808503" y="33400"/>
                  <a:pt x="2895515" y="0"/>
                </a:cubicBezTo>
                <a:cubicBezTo>
                  <a:pt x="2982527" y="-33400"/>
                  <a:pt x="3111047" y="14314"/>
                  <a:pt x="3251004" y="0"/>
                </a:cubicBezTo>
                <a:cubicBezTo>
                  <a:pt x="3390961" y="-14314"/>
                  <a:pt x="3682497" y="59181"/>
                  <a:pt x="3933314" y="0"/>
                </a:cubicBezTo>
                <a:cubicBezTo>
                  <a:pt x="4184131" y="-59181"/>
                  <a:pt x="4339463" y="73375"/>
                  <a:pt x="4615623" y="0"/>
                </a:cubicBezTo>
                <a:cubicBezTo>
                  <a:pt x="4891783" y="-73375"/>
                  <a:pt x="4908223" y="35060"/>
                  <a:pt x="5080052" y="0"/>
                </a:cubicBezTo>
                <a:cubicBezTo>
                  <a:pt x="5251881" y="-35060"/>
                  <a:pt x="5494880" y="88203"/>
                  <a:pt x="5871302" y="0"/>
                </a:cubicBezTo>
                <a:cubicBezTo>
                  <a:pt x="6247724" y="-88203"/>
                  <a:pt x="6107880" y="34191"/>
                  <a:pt x="6226791" y="0"/>
                </a:cubicBezTo>
                <a:cubicBezTo>
                  <a:pt x="6345702" y="-34191"/>
                  <a:pt x="6719433" y="85751"/>
                  <a:pt x="7018040" y="0"/>
                </a:cubicBezTo>
                <a:cubicBezTo>
                  <a:pt x="7316647" y="-85751"/>
                  <a:pt x="7306073" y="21394"/>
                  <a:pt x="7482470" y="0"/>
                </a:cubicBezTo>
                <a:cubicBezTo>
                  <a:pt x="7658867" y="-21394"/>
                  <a:pt x="7816935" y="4671"/>
                  <a:pt x="7946899" y="0"/>
                </a:cubicBezTo>
                <a:cubicBezTo>
                  <a:pt x="8076863" y="-4671"/>
                  <a:pt x="8316447" y="53427"/>
                  <a:pt x="8411328" y="0"/>
                </a:cubicBezTo>
                <a:cubicBezTo>
                  <a:pt x="8506209" y="-53427"/>
                  <a:pt x="8753728" y="43001"/>
                  <a:pt x="8984697" y="0"/>
                </a:cubicBezTo>
                <a:cubicBezTo>
                  <a:pt x="9215666" y="-43001"/>
                  <a:pt x="9561178" y="56469"/>
                  <a:pt x="9775947" y="0"/>
                </a:cubicBezTo>
                <a:cubicBezTo>
                  <a:pt x="9990716" y="-56469"/>
                  <a:pt x="10548792" y="18243"/>
                  <a:pt x="10894017" y="0"/>
                </a:cubicBezTo>
                <a:cubicBezTo>
                  <a:pt x="10919968" y="156562"/>
                  <a:pt x="10852831" y="274107"/>
                  <a:pt x="10894017" y="367869"/>
                </a:cubicBezTo>
                <a:cubicBezTo>
                  <a:pt x="10935203" y="461631"/>
                  <a:pt x="10853897" y="562818"/>
                  <a:pt x="10894017" y="750753"/>
                </a:cubicBezTo>
                <a:cubicBezTo>
                  <a:pt x="10753123" y="808460"/>
                  <a:pt x="10521103" y="749284"/>
                  <a:pt x="10320648" y="750753"/>
                </a:cubicBezTo>
                <a:cubicBezTo>
                  <a:pt x="10120193" y="752222"/>
                  <a:pt x="9894389" y="716573"/>
                  <a:pt x="9747278" y="750753"/>
                </a:cubicBezTo>
                <a:cubicBezTo>
                  <a:pt x="9600167" y="784933"/>
                  <a:pt x="9547583" y="747009"/>
                  <a:pt x="9391789" y="750753"/>
                </a:cubicBezTo>
                <a:cubicBezTo>
                  <a:pt x="9235995" y="754497"/>
                  <a:pt x="9058639" y="711221"/>
                  <a:pt x="8927360" y="750753"/>
                </a:cubicBezTo>
                <a:cubicBezTo>
                  <a:pt x="8796081" y="790285"/>
                  <a:pt x="8500177" y="657403"/>
                  <a:pt x="8136111" y="750753"/>
                </a:cubicBezTo>
                <a:cubicBezTo>
                  <a:pt x="7772045" y="844103"/>
                  <a:pt x="7648170" y="725218"/>
                  <a:pt x="7453801" y="750753"/>
                </a:cubicBezTo>
                <a:cubicBezTo>
                  <a:pt x="7259432" y="776288"/>
                  <a:pt x="7168576" y="695301"/>
                  <a:pt x="6989372" y="750753"/>
                </a:cubicBezTo>
                <a:cubicBezTo>
                  <a:pt x="6810168" y="806205"/>
                  <a:pt x="6615728" y="688124"/>
                  <a:pt x="6416003" y="750753"/>
                </a:cubicBezTo>
                <a:cubicBezTo>
                  <a:pt x="6216278" y="813382"/>
                  <a:pt x="6264499" y="726556"/>
                  <a:pt x="6169454" y="750753"/>
                </a:cubicBezTo>
                <a:cubicBezTo>
                  <a:pt x="6074409" y="774950"/>
                  <a:pt x="5922921" y="729933"/>
                  <a:pt x="5813965" y="750753"/>
                </a:cubicBezTo>
                <a:cubicBezTo>
                  <a:pt x="5705009" y="771573"/>
                  <a:pt x="5365912" y="748012"/>
                  <a:pt x="5022715" y="750753"/>
                </a:cubicBezTo>
                <a:cubicBezTo>
                  <a:pt x="4679518" y="753494"/>
                  <a:pt x="4595521" y="742434"/>
                  <a:pt x="4449346" y="750753"/>
                </a:cubicBezTo>
                <a:cubicBezTo>
                  <a:pt x="4303171" y="759072"/>
                  <a:pt x="4106297" y="669006"/>
                  <a:pt x="3767036" y="750753"/>
                </a:cubicBezTo>
                <a:cubicBezTo>
                  <a:pt x="3427775" y="832500"/>
                  <a:pt x="3487911" y="745695"/>
                  <a:pt x="3411547" y="750753"/>
                </a:cubicBezTo>
                <a:cubicBezTo>
                  <a:pt x="3335183" y="755811"/>
                  <a:pt x="2983082" y="684489"/>
                  <a:pt x="2729238" y="750753"/>
                </a:cubicBezTo>
                <a:cubicBezTo>
                  <a:pt x="2475394" y="817017"/>
                  <a:pt x="2562968" y="736186"/>
                  <a:pt x="2482689" y="750753"/>
                </a:cubicBezTo>
                <a:cubicBezTo>
                  <a:pt x="2402410" y="765320"/>
                  <a:pt x="2324468" y="743549"/>
                  <a:pt x="2236140" y="750753"/>
                </a:cubicBezTo>
                <a:cubicBezTo>
                  <a:pt x="2147812" y="757957"/>
                  <a:pt x="1777710" y="730231"/>
                  <a:pt x="1553831" y="750753"/>
                </a:cubicBezTo>
                <a:cubicBezTo>
                  <a:pt x="1329952" y="771275"/>
                  <a:pt x="1271953" y="727515"/>
                  <a:pt x="1198342" y="750753"/>
                </a:cubicBezTo>
                <a:cubicBezTo>
                  <a:pt x="1124731" y="773991"/>
                  <a:pt x="942061" y="728549"/>
                  <a:pt x="842853" y="750753"/>
                </a:cubicBezTo>
                <a:cubicBezTo>
                  <a:pt x="743645" y="772957"/>
                  <a:pt x="585439" y="725195"/>
                  <a:pt x="487364" y="750753"/>
                </a:cubicBezTo>
                <a:cubicBezTo>
                  <a:pt x="389289" y="776311"/>
                  <a:pt x="196107" y="711930"/>
                  <a:pt x="0" y="750753"/>
                </a:cubicBezTo>
                <a:cubicBezTo>
                  <a:pt x="-28513" y="624187"/>
                  <a:pt x="30447" y="456312"/>
                  <a:pt x="0" y="367869"/>
                </a:cubicBezTo>
                <a:cubicBezTo>
                  <a:pt x="-30447" y="279426"/>
                  <a:pt x="11174" y="119696"/>
                  <a:pt x="0" y="0"/>
                </a:cubicBezTo>
                <a:close/>
              </a:path>
              <a:path w="10894017" h="750753" stroke="0" extrusionOk="0">
                <a:moveTo>
                  <a:pt x="0" y="0"/>
                </a:moveTo>
                <a:cubicBezTo>
                  <a:pt x="98925" y="-28787"/>
                  <a:pt x="180407" y="17594"/>
                  <a:pt x="246549" y="0"/>
                </a:cubicBezTo>
                <a:cubicBezTo>
                  <a:pt x="312691" y="-17594"/>
                  <a:pt x="554161" y="14297"/>
                  <a:pt x="710978" y="0"/>
                </a:cubicBezTo>
                <a:cubicBezTo>
                  <a:pt x="867795" y="-14297"/>
                  <a:pt x="1241990" y="58909"/>
                  <a:pt x="1393287" y="0"/>
                </a:cubicBezTo>
                <a:cubicBezTo>
                  <a:pt x="1544584" y="-58909"/>
                  <a:pt x="1907864" y="6775"/>
                  <a:pt x="2075597" y="0"/>
                </a:cubicBezTo>
                <a:cubicBezTo>
                  <a:pt x="2243330" y="-6775"/>
                  <a:pt x="2346314" y="41801"/>
                  <a:pt x="2540026" y="0"/>
                </a:cubicBezTo>
                <a:cubicBezTo>
                  <a:pt x="2733738" y="-41801"/>
                  <a:pt x="2904832" y="1988"/>
                  <a:pt x="3004455" y="0"/>
                </a:cubicBezTo>
                <a:cubicBezTo>
                  <a:pt x="3104078" y="-1988"/>
                  <a:pt x="3231235" y="35717"/>
                  <a:pt x="3359944" y="0"/>
                </a:cubicBezTo>
                <a:cubicBezTo>
                  <a:pt x="3488653" y="-35717"/>
                  <a:pt x="3574687" y="19107"/>
                  <a:pt x="3715433" y="0"/>
                </a:cubicBezTo>
                <a:cubicBezTo>
                  <a:pt x="3856179" y="-19107"/>
                  <a:pt x="4042159" y="43963"/>
                  <a:pt x="4179862" y="0"/>
                </a:cubicBezTo>
                <a:cubicBezTo>
                  <a:pt x="4317565" y="-43963"/>
                  <a:pt x="4446273" y="17539"/>
                  <a:pt x="4644291" y="0"/>
                </a:cubicBezTo>
                <a:cubicBezTo>
                  <a:pt x="4842309" y="-17539"/>
                  <a:pt x="4786780" y="23323"/>
                  <a:pt x="4890840" y="0"/>
                </a:cubicBezTo>
                <a:cubicBezTo>
                  <a:pt x="4994900" y="-23323"/>
                  <a:pt x="5424150" y="36083"/>
                  <a:pt x="5573150" y="0"/>
                </a:cubicBezTo>
                <a:cubicBezTo>
                  <a:pt x="5722150" y="-36083"/>
                  <a:pt x="6019690" y="45185"/>
                  <a:pt x="6146519" y="0"/>
                </a:cubicBezTo>
                <a:cubicBezTo>
                  <a:pt x="6273348" y="-45185"/>
                  <a:pt x="6603003" y="54379"/>
                  <a:pt x="6937769" y="0"/>
                </a:cubicBezTo>
                <a:cubicBezTo>
                  <a:pt x="7272535" y="-54379"/>
                  <a:pt x="7194703" y="14615"/>
                  <a:pt x="7402198" y="0"/>
                </a:cubicBezTo>
                <a:cubicBezTo>
                  <a:pt x="7609693" y="-14615"/>
                  <a:pt x="7758211" y="8726"/>
                  <a:pt x="7975567" y="0"/>
                </a:cubicBezTo>
                <a:cubicBezTo>
                  <a:pt x="8192923" y="-8726"/>
                  <a:pt x="8159973" y="18956"/>
                  <a:pt x="8331056" y="0"/>
                </a:cubicBezTo>
                <a:cubicBezTo>
                  <a:pt x="8502139" y="-18956"/>
                  <a:pt x="8788065" y="35917"/>
                  <a:pt x="9013366" y="0"/>
                </a:cubicBezTo>
                <a:cubicBezTo>
                  <a:pt x="9238667" y="-35917"/>
                  <a:pt x="9288737" y="22493"/>
                  <a:pt x="9368855" y="0"/>
                </a:cubicBezTo>
                <a:cubicBezTo>
                  <a:pt x="9448973" y="-22493"/>
                  <a:pt x="9641118" y="29793"/>
                  <a:pt x="9724344" y="0"/>
                </a:cubicBezTo>
                <a:cubicBezTo>
                  <a:pt x="9807570" y="-29793"/>
                  <a:pt x="10039662" y="6584"/>
                  <a:pt x="10188773" y="0"/>
                </a:cubicBezTo>
                <a:cubicBezTo>
                  <a:pt x="10337884" y="-6584"/>
                  <a:pt x="10726519" y="80548"/>
                  <a:pt x="10894017" y="0"/>
                </a:cubicBezTo>
                <a:cubicBezTo>
                  <a:pt x="10916737" y="113393"/>
                  <a:pt x="10853925" y="266819"/>
                  <a:pt x="10894017" y="390392"/>
                </a:cubicBezTo>
                <a:cubicBezTo>
                  <a:pt x="10934109" y="513965"/>
                  <a:pt x="10882430" y="669541"/>
                  <a:pt x="10894017" y="750753"/>
                </a:cubicBezTo>
                <a:cubicBezTo>
                  <a:pt x="10704504" y="800515"/>
                  <a:pt x="10368775" y="669259"/>
                  <a:pt x="10211708" y="750753"/>
                </a:cubicBezTo>
                <a:cubicBezTo>
                  <a:pt x="10054641" y="832247"/>
                  <a:pt x="9850919" y="681197"/>
                  <a:pt x="9529398" y="750753"/>
                </a:cubicBezTo>
                <a:cubicBezTo>
                  <a:pt x="9207877" y="820309"/>
                  <a:pt x="9403168" y="738844"/>
                  <a:pt x="9282849" y="750753"/>
                </a:cubicBezTo>
                <a:cubicBezTo>
                  <a:pt x="9162530" y="762662"/>
                  <a:pt x="8814626" y="670895"/>
                  <a:pt x="8491600" y="750753"/>
                </a:cubicBezTo>
                <a:cubicBezTo>
                  <a:pt x="8168574" y="830611"/>
                  <a:pt x="8285250" y="737581"/>
                  <a:pt x="8136111" y="750753"/>
                </a:cubicBezTo>
                <a:cubicBezTo>
                  <a:pt x="7986972" y="763925"/>
                  <a:pt x="7805059" y="735509"/>
                  <a:pt x="7562741" y="750753"/>
                </a:cubicBezTo>
                <a:cubicBezTo>
                  <a:pt x="7320423" y="765997"/>
                  <a:pt x="7328420" y="706154"/>
                  <a:pt x="7098312" y="750753"/>
                </a:cubicBezTo>
                <a:cubicBezTo>
                  <a:pt x="6868204" y="795352"/>
                  <a:pt x="6551228" y="673009"/>
                  <a:pt x="6307062" y="750753"/>
                </a:cubicBezTo>
                <a:cubicBezTo>
                  <a:pt x="6062896" y="828497"/>
                  <a:pt x="5855151" y="721683"/>
                  <a:pt x="5624753" y="750753"/>
                </a:cubicBezTo>
                <a:cubicBezTo>
                  <a:pt x="5394355" y="779823"/>
                  <a:pt x="5356988" y="733617"/>
                  <a:pt x="5160324" y="750753"/>
                </a:cubicBezTo>
                <a:cubicBezTo>
                  <a:pt x="4963660" y="767889"/>
                  <a:pt x="4838891" y="712842"/>
                  <a:pt x="4695895" y="750753"/>
                </a:cubicBezTo>
                <a:cubicBezTo>
                  <a:pt x="4552899" y="788664"/>
                  <a:pt x="4185071" y="670240"/>
                  <a:pt x="3904645" y="750753"/>
                </a:cubicBezTo>
                <a:cubicBezTo>
                  <a:pt x="3624219" y="831266"/>
                  <a:pt x="3585047" y="715363"/>
                  <a:pt x="3440216" y="750753"/>
                </a:cubicBezTo>
                <a:cubicBezTo>
                  <a:pt x="3295385" y="786143"/>
                  <a:pt x="3093012" y="731394"/>
                  <a:pt x="2975787" y="750753"/>
                </a:cubicBezTo>
                <a:cubicBezTo>
                  <a:pt x="2858562" y="770112"/>
                  <a:pt x="2472595" y="685946"/>
                  <a:pt x="2184537" y="750753"/>
                </a:cubicBezTo>
                <a:cubicBezTo>
                  <a:pt x="1896479" y="815560"/>
                  <a:pt x="1911334" y="749411"/>
                  <a:pt x="1829048" y="750753"/>
                </a:cubicBezTo>
                <a:cubicBezTo>
                  <a:pt x="1746762" y="752095"/>
                  <a:pt x="1692107" y="723099"/>
                  <a:pt x="1582499" y="750753"/>
                </a:cubicBezTo>
                <a:cubicBezTo>
                  <a:pt x="1472891" y="778407"/>
                  <a:pt x="1370287" y="718130"/>
                  <a:pt x="1227010" y="750753"/>
                </a:cubicBezTo>
                <a:cubicBezTo>
                  <a:pt x="1083733" y="783376"/>
                  <a:pt x="793409" y="738528"/>
                  <a:pt x="653641" y="750753"/>
                </a:cubicBezTo>
                <a:cubicBezTo>
                  <a:pt x="513873" y="762978"/>
                  <a:pt x="258591" y="749975"/>
                  <a:pt x="0" y="750753"/>
                </a:cubicBezTo>
                <a:cubicBezTo>
                  <a:pt x="-13847" y="607495"/>
                  <a:pt x="37113" y="552195"/>
                  <a:pt x="0" y="367869"/>
                </a:cubicBezTo>
                <a:cubicBezTo>
                  <a:pt x="-37113" y="183543"/>
                  <a:pt x="12426" y="165026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r>
              <a:rPr lang="ar-IQ" b="1" dirty="0"/>
              <a:t>القرآن الكريم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0F448060-BC37-FC47-316A-A1F8209F5CD7}"/>
              </a:ext>
            </a:extLst>
          </p:cNvPr>
          <p:cNvSpPr/>
          <p:nvPr/>
        </p:nvSpPr>
        <p:spPr>
          <a:xfrm>
            <a:off x="10642957" y="1330385"/>
            <a:ext cx="91440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3200" b="1" dirty="0"/>
              <a:t>130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03804569-0436-54B9-65A9-08828DC8D5D5}"/>
              </a:ext>
            </a:extLst>
          </p:cNvPr>
          <p:cNvSpPr/>
          <p:nvPr/>
        </p:nvSpPr>
        <p:spPr>
          <a:xfrm>
            <a:off x="9893188" y="1593856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2</a:t>
            </a:r>
            <a:endParaRPr lang="ar-IQ" sz="3200" b="1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3EAD4CAE-05AB-CBD6-FAE9-03BDAC12A017}"/>
              </a:ext>
            </a:extLst>
          </p:cNvPr>
          <p:cNvSpPr/>
          <p:nvPr/>
        </p:nvSpPr>
        <p:spPr>
          <a:xfrm>
            <a:off x="9143419" y="1593856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#</a:t>
            </a:r>
            <a:endParaRPr lang="ar-IQ" sz="3200" b="1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3834EAA6-14D3-EC52-6353-5C3E7524D799}"/>
              </a:ext>
            </a:extLst>
          </p:cNvPr>
          <p:cNvSpPr/>
          <p:nvPr/>
        </p:nvSpPr>
        <p:spPr>
          <a:xfrm>
            <a:off x="5126092" y="2244785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a</a:t>
            </a:r>
            <a:r>
              <a:rPr lang="ar-IQ" sz="3200" b="1" dirty="0"/>
              <a:t> القرآن الكريم.</a:t>
            </a:r>
          </a:p>
        </p:txBody>
      </p:sp>
    </p:spTree>
    <p:extLst>
      <p:ext uri="{BB962C8B-B14F-4D97-AF65-F5344CB8AC3E}">
        <p14:creationId xmlns:p14="http://schemas.microsoft.com/office/powerpoint/2010/main" val="188691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0DCF0-4FF0-6C08-D789-23D659BA3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ACA2499-A855-9A29-EB5C-5EDA27469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05660"/>
            <a:ext cx="10894017" cy="914400"/>
          </a:xfrm>
          <a:custGeom>
            <a:avLst/>
            <a:gdLst>
              <a:gd name="csX0" fmla="*/ 0 w 10894017"/>
              <a:gd name="csY0" fmla="*/ 0 h 914400"/>
              <a:gd name="csX1" fmla="*/ 464429 w 10894017"/>
              <a:gd name="csY1" fmla="*/ 0 h 914400"/>
              <a:gd name="csX2" fmla="*/ 1255679 w 10894017"/>
              <a:gd name="csY2" fmla="*/ 0 h 914400"/>
              <a:gd name="csX3" fmla="*/ 1937988 w 10894017"/>
              <a:gd name="csY3" fmla="*/ 0 h 914400"/>
              <a:gd name="csX4" fmla="*/ 2293477 w 10894017"/>
              <a:gd name="csY4" fmla="*/ 0 h 914400"/>
              <a:gd name="csX5" fmla="*/ 2540026 w 10894017"/>
              <a:gd name="csY5" fmla="*/ 0 h 914400"/>
              <a:gd name="csX6" fmla="*/ 2895515 w 10894017"/>
              <a:gd name="csY6" fmla="*/ 0 h 914400"/>
              <a:gd name="csX7" fmla="*/ 3251004 w 10894017"/>
              <a:gd name="csY7" fmla="*/ 0 h 914400"/>
              <a:gd name="csX8" fmla="*/ 3933314 w 10894017"/>
              <a:gd name="csY8" fmla="*/ 0 h 914400"/>
              <a:gd name="csX9" fmla="*/ 4615623 w 10894017"/>
              <a:gd name="csY9" fmla="*/ 0 h 914400"/>
              <a:gd name="csX10" fmla="*/ 5080052 w 10894017"/>
              <a:gd name="csY10" fmla="*/ 0 h 914400"/>
              <a:gd name="csX11" fmla="*/ 5871302 w 10894017"/>
              <a:gd name="csY11" fmla="*/ 0 h 914400"/>
              <a:gd name="csX12" fmla="*/ 6226791 w 10894017"/>
              <a:gd name="csY12" fmla="*/ 0 h 914400"/>
              <a:gd name="csX13" fmla="*/ 7018040 w 10894017"/>
              <a:gd name="csY13" fmla="*/ 0 h 914400"/>
              <a:gd name="csX14" fmla="*/ 7482470 w 10894017"/>
              <a:gd name="csY14" fmla="*/ 0 h 914400"/>
              <a:gd name="csX15" fmla="*/ 7946899 w 10894017"/>
              <a:gd name="csY15" fmla="*/ 0 h 914400"/>
              <a:gd name="csX16" fmla="*/ 8411328 w 10894017"/>
              <a:gd name="csY16" fmla="*/ 0 h 914400"/>
              <a:gd name="csX17" fmla="*/ 8984697 w 10894017"/>
              <a:gd name="csY17" fmla="*/ 0 h 914400"/>
              <a:gd name="csX18" fmla="*/ 9775947 w 10894017"/>
              <a:gd name="csY18" fmla="*/ 0 h 914400"/>
              <a:gd name="csX19" fmla="*/ 10894017 w 10894017"/>
              <a:gd name="csY19" fmla="*/ 0 h 914400"/>
              <a:gd name="csX20" fmla="*/ 10894017 w 10894017"/>
              <a:gd name="csY20" fmla="*/ 448056 h 914400"/>
              <a:gd name="csX21" fmla="*/ 10894017 w 10894017"/>
              <a:gd name="csY21" fmla="*/ 914400 h 914400"/>
              <a:gd name="csX22" fmla="*/ 10320648 w 10894017"/>
              <a:gd name="csY22" fmla="*/ 914400 h 914400"/>
              <a:gd name="csX23" fmla="*/ 9747278 w 10894017"/>
              <a:gd name="csY23" fmla="*/ 914400 h 914400"/>
              <a:gd name="csX24" fmla="*/ 9391789 w 10894017"/>
              <a:gd name="csY24" fmla="*/ 914400 h 914400"/>
              <a:gd name="csX25" fmla="*/ 8927360 w 10894017"/>
              <a:gd name="csY25" fmla="*/ 914400 h 914400"/>
              <a:gd name="csX26" fmla="*/ 8136111 w 10894017"/>
              <a:gd name="csY26" fmla="*/ 914400 h 914400"/>
              <a:gd name="csX27" fmla="*/ 7453801 w 10894017"/>
              <a:gd name="csY27" fmla="*/ 914400 h 914400"/>
              <a:gd name="csX28" fmla="*/ 6989372 w 10894017"/>
              <a:gd name="csY28" fmla="*/ 914400 h 914400"/>
              <a:gd name="csX29" fmla="*/ 6416003 w 10894017"/>
              <a:gd name="csY29" fmla="*/ 914400 h 914400"/>
              <a:gd name="csX30" fmla="*/ 6169454 w 10894017"/>
              <a:gd name="csY30" fmla="*/ 914400 h 914400"/>
              <a:gd name="csX31" fmla="*/ 5813965 w 10894017"/>
              <a:gd name="csY31" fmla="*/ 914400 h 914400"/>
              <a:gd name="csX32" fmla="*/ 5022715 w 10894017"/>
              <a:gd name="csY32" fmla="*/ 914400 h 914400"/>
              <a:gd name="csX33" fmla="*/ 4449346 w 10894017"/>
              <a:gd name="csY33" fmla="*/ 914400 h 914400"/>
              <a:gd name="csX34" fmla="*/ 3767036 w 10894017"/>
              <a:gd name="csY34" fmla="*/ 914400 h 914400"/>
              <a:gd name="csX35" fmla="*/ 3411547 w 10894017"/>
              <a:gd name="csY35" fmla="*/ 914400 h 914400"/>
              <a:gd name="csX36" fmla="*/ 2729238 w 10894017"/>
              <a:gd name="csY36" fmla="*/ 914400 h 914400"/>
              <a:gd name="csX37" fmla="*/ 2482689 w 10894017"/>
              <a:gd name="csY37" fmla="*/ 914400 h 914400"/>
              <a:gd name="csX38" fmla="*/ 2236140 w 10894017"/>
              <a:gd name="csY38" fmla="*/ 914400 h 914400"/>
              <a:gd name="csX39" fmla="*/ 1553831 w 10894017"/>
              <a:gd name="csY39" fmla="*/ 914400 h 914400"/>
              <a:gd name="csX40" fmla="*/ 1198342 w 10894017"/>
              <a:gd name="csY40" fmla="*/ 914400 h 914400"/>
              <a:gd name="csX41" fmla="*/ 842853 w 10894017"/>
              <a:gd name="csY41" fmla="*/ 914400 h 914400"/>
              <a:gd name="csX42" fmla="*/ 487364 w 10894017"/>
              <a:gd name="csY42" fmla="*/ 914400 h 914400"/>
              <a:gd name="csX43" fmla="*/ 0 w 10894017"/>
              <a:gd name="csY43" fmla="*/ 914400 h 914400"/>
              <a:gd name="csX44" fmla="*/ 0 w 10894017"/>
              <a:gd name="csY44" fmla="*/ 448056 h 914400"/>
              <a:gd name="csX45" fmla="*/ 0 w 10894017"/>
              <a:gd name="csY45" fmla="*/ 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894017" h="914400" fill="none" extrusionOk="0">
                <a:moveTo>
                  <a:pt x="0" y="0"/>
                </a:moveTo>
                <a:cubicBezTo>
                  <a:pt x="183846" y="-50626"/>
                  <a:pt x="371524" y="46541"/>
                  <a:pt x="464429" y="0"/>
                </a:cubicBezTo>
                <a:cubicBezTo>
                  <a:pt x="557334" y="-46541"/>
                  <a:pt x="952304" y="68299"/>
                  <a:pt x="1255679" y="0"/>
                </a:cubicBezTo>
                <a:cubicBezTo>
                  <a:pt x="1559054" y="-68299"/>
                  <a:pt x="1716283" y="25654"/>
                  <a:pt x="1937988" y="0"/>
                </a:cubicBezTo>
                <a:cubicBezTo>
                  <a:pt x="2159693" y="-25654"/>
                  <a:pt x="2136740" y="32573"/>
                  <a:pt x="2293477" y="0"/>
                </a:cubicBezTo>
                <a:cubicBezTo>
                  <a:pt x="2450214" y="-32573"/>
                  <a:pt x="2484768" y="24786"/>
                  <a:pt x="2540026" y="0"/>
                </a:cubicBezTo>
                <a:cubicBezTo>
                  <a:pt x="2595284" y="-24786"/>
                  <a:pt x="2808503" y="33400"/>
                  <a:pt x="2895515" y="0"/>
                </a:cubicBezTo>
                <a:cubicBezTo>
                  <a:pt x="2982527" y="-33400"/>
                  <a:pt x="3111047" y="14314"/>
                  <a:pt x="3251004" y="0"/>
                </a:cubicBezTo>
                <a:cubicBezTo>
                  <a:pt x="3390961" y="-14314"/>
                  <a:pt x="3682497" y="59181"/>
                  <a:pt x="3933314" y="0"/>
                </a:cubicBezTo>
                <a:cubicBezTo>
                  <a:pt x="4184131" y="-59181"/>
                  <a:pt x="4339463" y="73375"/>
                  <a:pt x="4615623" y="0"/>
                </a:cubicBezTo>
                <a:cubicBezTo>
                  <a:pt x="4891783" y="-73375"/>
                  <a:pt x="4908223" y="35060"/>
                  <a:pt x="5080052" y="0"/>
                </a:cubicBezTo>
                <a:cubicBezTo>
                  <a:pt x="5251881" y="-35060"/>
                  <a:pt x="5494880" y="88203"/>
                  <a:pt x="5871302" y="0"/>
                </a:cubicBezTo>
                <a:cubicBezTo>
                  <a:pt x="6247724" y="-88203"/>
                  <a:pt x="6107880" y="34191"/>
                  <a:pt x="6226791" y="0"/>
                </a:cubicBezTo>
                <a:cubicBezTo>
                  <a:pt x="6345702" y="-34191"/>
                  <a:pt x="6719433" y="85751"/>
                  <a:pt x="7018040" y="0"/>
                </a:cubicBezTo>
                <a:cubicBezTo>
                  <a:pt x="7316647" y="-85751"/>
                  <a:pt x="7306073" y="21394"/>
                  <a:pt x="7482470" y="0"/>
                </a:cubicBezTo>
                <a:cubicBezTo>
                  <a:pt x="7658867" y="-21394"/>
                  <a:pt x="7816935" y="4671"/>
                  <a:pt x="7946899" y="0"/>
                </a:cubicBezTo>
                <a:cubicBezTo>
                  <a:pt x="8076863" y="-4671"/>
                  <a:pt x="8316447" y="53427"/>
                  <a:pt x="8411328" y="0"/>
                </a:cubicBezTo>
                <a:cubicBezTo>
                  <a:pt x="8506209" y="-53427"/>
                  <a:pt x="8753728" y="43001"/>
                  <a:pt x="8984697" y="0"/>
                </a:cubicBezTo>
                <a:cubicBezTo>
                  <a:pt x="9215666" y="-43001"/>
                  <a:pt x="9561178" y="56469"/>
                  <a:pt x="9775947" y="0"/>
                </a:cubicBezTo>
                <a:cubicBezTo>
                  <a:pt x="9990716" y="-56469"/>
                  <a:pt x="10548792" y="18243"/>
                  <a:pt x="10894017" y="0"/>
                </a:cubicBezTo>
                <a:cubicBezTo>
                  <a:pt x="10927749" y="182750"/>
                  <a:pt x="10892184" y="259115"/>
                  <a:pt x="10894017" y="448056"/>
                </a:cubicBezTo>
                <a:cubicBezTo>
                  <a:pt x="10895850" y="636997"/>
                  <a:pt x="10869082" y="691927"/>
                  <a:pt x="10894017" y="914400"/>
                </a:cubicBezTo>
                <a:cubicBezTo>
                  <a:pt x="10753123" y="972107"/>
                  <a:pt x="10521103" y="912931"/>
                  <a:pt x="10320648" y="914400"/>
                </a:cubicBezTo>
                <a:cubicBezTo>
                  <a:pt x="10120193" y="915869"/>
                  <a:pt x="9894389" y="880220"/>
                  <a:pt x="9747278" y="914400"/>
                </a:cubicBezTo>
                <a:cubicBezTo>
                  <a:pt x="9600167" y="948580"/>
                  <a:pt x="9547583" y="910656"/>
                  <a:pt x="9391789" y="914400"/>
                </a:cubicBezTo>
                <a:cubicBezTo>
                  <a:pt x="9235995" y="918144"/>
                  <a:pt x="9058639" y="874868"/>
                  <a:pt x="8927360" y="914400"/>
                </a:cubicBezTo>
                <a:cubicBezTo>
                  <a:pt x="8796081" y="953932"/>
                  <a:pt x="8500177" y="821050"/>
                  <a:pt x="8136111" y="914400"/>
                </a:cubicBezTo>
                <a:cubicBezTo>
                  <a:pt x="7772045" y="1007750"/>
                  <a:pt x="7648170" y="888865"/>
                  <a:pt x="7453801" y="914400"/>
                </a:cubicBezTo>
                <a:cubicBezTo>
                  <a:pt x="7259432" y="939935"/>
                  <a:pt x="7168576" y="858948"/>
                  <a:pt x="6989372" y="914400"/>
                </a:cubicBezTo>
                <a:cubicBezTo>
                  <a:pt x="6810168" y="969852"/>
                  <a:pt x="6615728" y="851771"/>
                  <a:pt x="6416003" y="914400"/>
                </a:cubicBezTo>
                <a:cubicBezTo>
                  <a:pt x="6216278" y="977029"/>
                  <a:pt x="6264499" y="890203"/>
                  <a:pt x="6169454" y="914400"/>
                </a:cubicBezTo>
                <a:cubicBezTo>
                  <a:pt x="6074409" y="938597"/>
                  <a:pt x="5922921" y="893580"/>
                  <a:pt x="5813965" y="914400"/>
                </a:cubicBezTo>
                <a:cubicBezTo>
                  <a:pt x="5705009" y="935220"/>
                  <a:pt x="5365912" y="911659"/>
                  <a:pt x="5022715" y="914400"/>
                </a:cubicBezTo>
                <a:cubicBezTo>
                  <a:pt x="4679518" y="917141"/>
                  <a:pt x="4595521" y="906081"/>
                  <a:pt x="4449346" y="914400"/>
                </a:cubicBezTo>
                <a:cubicBezTo>
                  <a:pt x="4303171" y="922719"/>
                  <a:pt x="4106297" y="832653"/>
                  <a:pt x="3767036" y="914400"/>
                </a:cubicBezTo>
                <a:cubicBezTo>
                  <a:pt x="3427775" y="996147"/>
                  <a:pt x="3487911" y="909342"/>
                  <a:pt x="3411547" y="914400"/>
                </a:cubicBezTo>
                <a:cubicBezTo>
                  <a:pt x="3335183" y="919458"/>
                  <a:pt x="2983082" y="848136"/>
                  <a:pt x="2729238" y="914400"/>
                </a:cubicBezTo>
                <a:cubicBezTo>
                  <a:pt x="2475394" y="980664"/>
                  <a:pt x="2562968" y="899833"/>
                  <a:pt x="2482689" y="914400"/>
                </a:cubicBezTo>
                <a:cubicBezTo>
                  <a:pt x="2402410" y="928967"/>
                  <a:pt x="2324468" y="907196"/>
                  <a:pt x="2236140" y="914400"/>
                </a:cubicBezTo>
                <a:cubicBezTo>
                  <a:pt x="2147812" y="921604"/>
                  <a:pt x="1777710" y="893878"/>
                  <a:pt x="1553831" y="914400"/>
                </a:cubicBezTo>
                <a:cubicBezTo>
                  <a:pt x="1329952" y="934922"/>
                  <a:pt x="1271953" y="891162"/>
                  <a:pt x="1198342" y="914400"/>
                </a:cubicBezTo>
                <a:cubicBezTo>
                  <a:pt x="1124731" y="937638"/>
                  <a:pt x="942061" y="892196"/>
                  <a:pt x="842853" y="914400"/>
                </a:cubicBezTo>
                <a:cubicBezTo>
                  <a:pt x="743645" y="936604"/>
                  <a:pt x="585439" y="888842"/>
                  <a:pt x="487364" y="914400"/>
                </a:cubicBezTo>
                <a:cubicBezTo>
                  <a:pt x="389289" y="939958"/>
                  <a:pt x="196107" y="875577"/>
                  <a:pt x="0" y="914400"/>
                </a:cubicBezTo>
                <a:cubicBezTo>
                  <a:pt x="-51915" y="699780"/>
                  <a:pt x="27954" y="626220"/>
                  <a:pt x="0" y="448056"/>
                </a:cubicBezTo>
                <a:cubicBezTo>
                  <a:pt x="-27954" y="269892"/>
                  <a:pt x="53467" y="150742"/>
                  <a:pt x="0" y="0"/>
                </a:cubicBezTo>
                <a:close/>
              </a:path>
              <a:path w="10894017" h="914400" stroke="0" extrusionOk="0">
                <a:moveTo>
                  <a:pt x="0" y="0"/>
                </a:moveTo>
                <a:cubicBezTo>
                  <a:pt x="98925" y="-28787"/>
                  <a:pt x="180407" y="17594"/>
                  <a:pt x="246549" y="0"/>
                </a:cubicBezTo>
                <a:cubicBezTo>
                  <a:pt x="312691" y="-17594"/>
                  <a:pt x="554161" y="14297"/>
                  <a:pt x="710978" y="0"/>
                </a:cubicBezTo>
                <a:cubicBezTo>
                  <a:pt x="867795" y="-14297"/>
                  <a:pt x="1241990" y="58909"/>
                  <a:pt x="1393287" y="0"/>
                </a:cubicBezTo>
                <a:cubicBezTo>
                  <a:pt x="1544584" y="-58909"/>
                  <a:pt x="1907864" y="6775"/>
                  <a:pt x="2075597" y="0"/>
                </a:cubicBezTo>
                <a:cubicBezTo>
                  <a:pt x="2243330" y="-6775"/>
                  <a:pt x="2346314" y="41801"/>
                  <a:pt x="2540026" y="0"/>
                </a:cubicBezTo>
                <a:cubicBezTo>
                  <a:pt x="2733738" y="-41801"/>
                  <a:pt x="2904832" y="1988"/>
                  <a:pt x="3004455" y="0"/>
                </a:cubicBezTo>
                <a:cubicBezTo>
                  <a:pt x="3104078" y="-1988"/>
                  <a:pt x="3231235" y="35717"/>
                  <a:pt x="3359944" y="0"/>
                </a:cubicBezTo>
                <a:cubicBezTo>
                  <a:pt x="3488653" y="-35717"/>
                  <a:pt x="3574687" y="19107"/>
                  <a:pt x="3715433" y="0"/>
                </a:cubicBezTo>
                <a:cubicBezTo>
                  <a:pt x="3856179" y="-19107"/>
                  <a:pt x="4042159" y="43963"/>
                  <a:pt x="4179862" y="0"/>
                </a:cubicBezTo>
                <a:cubicBezTo>
                  <a:pt x="4317565" y="-43963"/>
                  <a:pt x="4446273" y="17539"/>
                  <a:pt x="4644291" y="0"/>
                </a:cubicBezTo>
                <a:cubicBezTo>
                  <a:pt x="4842309" y="-17539"/>
                  <a:pt x="4786780" y="23323"/>
                  <a:pt x="4890840" y="0"/>
                </a:cubicBezTo>
                <a:cubicBezTo>
                  <a:pt x="4994900" y="-23323"/>
                  <a:pt x="5424150" y="36083"/>
                  <a:pt x="5573150" y="0"/>
                </a:cubicBezTo>
                <a:cubicBezTo>
                  <a:pt x="5722150" y="-36083"/>
                  <a:pt x="6019690" y="45185"/>
                  <a:pt x="6146519" y="0"/>
                </a:cubicBezTo>
                <a:cubicBezTo>
                  <a:pt x="6273348" y="-45185"/>
                  <a:pt x="6603003" y="54379"/>
                  <a:pt x="6937769" y="0"/>
                </a:cubicBezTo>
                <a:cubicBezTo>
                  <a:pt x="7272535" y="-54379"/>
                  <a:pt x="7194703" y="14615"/>
                  <a:pt x="7402198" y="0"/>
                </a:cubicBezTo>
                <a:cubicBezTo>
                  <a:pt x="7609693" y="-14615"/>
                  <a:pt x="7758211" y="8726"/>
                  <a:pt x="7975567" y="0"/>
                </a:cubicBezTo>
                <a:cubicBezTo>
                  <a:pt x="8192923" y="-8726"/>
                  <a:pt x="8159973" y="18956"/>
                  <a:pt x="8331056" y="0"/>
                </a:cubicBezTo>
                <a:cubicBezTo>
                  <a:pt x="8502139" y="-18956"/>
                  <a:pt x="8788065" y="35917"/>
                  <a:pt x="9013366" y="0"/>
                </a:cubicBezTo>
                <a:cubicBezTo>
                  <a:pt x="9238667" y="-35917"/>
                  <a:pt x="9288737" y="22493"/>
                  <a:pt x="9368855" y="0"/>
                </a:cubicBezTo>
                <a:cubicBezTo>
                  <a:pt x="9448973" y="-22493"/>
                  <a:pt x="9641118" y="29793"/>
                  <a:pt x="9724344" y="0"/>
                </a:cubicBezTo>
                <a:cubicBezTo>
                  <a:pt x="9807570" y="-29793"/>
                  <a:pt x="10039662" y="6584"/>
                  <a:pt x="10188773" y="0"/>
                </a:cubicBezTo>
                <a:cubicBezTo>
                  <a:pt x="10337884" y="-6584"/>
                  <a:pt x="10726519" y="80548"/>
                  <a:pt x="10894017" y="0"/>
                </a:cubicBezTo>
                <a:cubicBezTo>
                  <a:pt x="10926161" y="214448"/>
                  <a:pt x="10877736" y="279019"/>
                  <a:pt x="10894017" y="475488"/>
                </a:cubicBezTo>
                <a:cubicBezTo>
                  <a:pt x="10910298" y="671957"/>
                  <a:pt x="10843978" y="770191"/>
                  <a:pt x="10894017" y="914400"/>
                </a:cubicBezTo>
                <a:cubicBezTo>
                  <a:pt x="10704504" y="964162"/>
                  <a:pt x="10368775" y="832906"/>
                  <a:pt x="10211708" y="914400"/>
                </a:cubicBezTo>
                <a:cubicBezTo>
                  <a:pt x="10054641" y="995894"/>
                  <a:pt x="9850919" y="844844"/>
                  <a:pt x="9529398" y="914400"/>
                </a:cubicBezTo>
                <a:cubicBezTo>
                  <a:pt x="9207877" y="983956"/>
                  <a:pt x="9403168" y="902491"/>
                  <a:pt x="9282849" y="914400"/>
                </a:cubicBezTo>
                <a:cubicBezTo>
                  <a:pt x="9162530" y="926309"/>
                  <a:pt x="8814626" y="834542"/>
                  <a:pt x="8491600" y="914400"/>
                </a:cubicBezTo>
                <a:cubicBezTo>
                  <a:pt x="8168574" y="994258"/>
                  <a:pt x="8285250" y="901228"/>
                  <a:pt x="8136111" y="914400"/>
                </a:cubicBezTo>
                <a:cubicBezTo>
                  <a:pt x="7986972" y="927572"/>
                  <a:pt x="7805059" y="899156"/>
                  <a:pt x="7562741" y="914400"/>
                </a:cubicBezTo>
                <a:cubicBezTo>
                  <a:pt x="7320423" y="929644"/>
                  <a:pt x="7328420" y="869801"/>
                  <a:pt x="7098312" y="914400"/>
                </a:cubicBezTo>
                <a:cubicBezTo>
                  <a:pt x="6868204" y="958999"/>
                  <a:pt x="6551228" y="836656"/>
                  <a:pt x="6307062" y="914400"/>
                </a:cubicBezTo>
                <a:cubicBezTo>
                  <a:pt x="6062896" y="992144"/>
                  <a:pt x="5855151" y="885330"/>
                  <a:pt x="5624753" y="914400"/>
                </a:cubicBezTo>
                <a:cubicBezTo>
                  <a:pt x="5394355" y="943470"/>
                  <a:pt x="5356988" y="897264"/>
                  <a:pt x="5160324" y="914400"/>
                </a:cubicBezTo>
                <a:cubicBezTo>
                  <a:pt x="4963660" y="931536"/>
                  <a:pt x="4838891" y="876489"/>
                  <a:pt x="4695895" y="914400"/>
                </a:cubicBezTo>
                <a:cubicBezTo>
                  <a:pt x="4552899" y="952311"/>
                  <a:pt x="4185071" y="833887"/>
                  <a:pt x="3904645" y="914400"/>
                </a:cubicBezTo>
                <a:cubicBezTo>
                  <a:pt x="3624219" y="994913"/>
                  <a:pt x="3585047" y="879010"/>
                  <a:pt x="3440216" y="914400"/>
                </a:cubicBezTo>
                <a:cubicBezTo>
                  <a:pt x="3295385" y="949790"/>
                  <a:pt x="3093012" y="895041"/>
                  <a:pt x="2975787" y="914400"/>
                </a:cubicBezTo>
                <a:cubicBezTo>
                  <a:pt x="2858562" y="933759"/>
                  <a:pt x="2472595" y="849593"/>
                  <a:pt x="2184537" y="914400"/>
                </a:cubicBezTo>
                <a:cubicBezTo>
                  <a:pt x="1896479" y="979207"/>
                  <a:pt x="1911334" y="913058"/>
                  <a:pt x="1829048" y="914400"/>
                </a:cubicBezTo>
                <a:cubicBezTo>
                  <a:pt x="1746762" y="915742"/>
                  <a:pt x="1692107" y="886746"/>
                  <a:pt x="1582499" y="914400"/>
                </a:cubicBezTo>
                <a:cubicBezTo>
                  <a:pt x="1472891" y="942054"/>
                  <a:pt x="1370287" y="881777"/>
                  <a:pt x="1227010" y="914400"/>
                </a:cubicBezTo>
                <a:cubicBezTo>
                  <a:pt x="1083733" y="947023"/>
                  <a:pt x="793409" y="902175"/>
                  <a:pt x="653641" y="914400"/>
                </a:cubicBezTo>
                <a:cubicBezTo>
                  <a:pt x="513873" y="926625"/>
                  <a:pt x="258591" y="913622"/>
                  <a:pt x="0" y="914400"/>
                </a:cubicBezTo>
                <a:cubicBezTo>
                  <a:pt x="-50999" y="789206"/>
                  <a:pt x="20085" y="664949"/>
                  <a:pt x="0" y="448056"/>
                </a:cubicBezTo>
                <a:cubicBezTo>
                  <a:pt x="-20085" y="231163"/>
                  <a:pt x="7824" y="89984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ar-IQ" sz="3600" b="1" dirty="0"/>
              <a:t>الف ليلةً وليلة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3B659F03-535B-D372-A608-EA77F44EDF97}"/>
              </a:ext>
            </a:extLst>
          </p:cNvPr>
          <p:cNvSpPr/>
          <p:nvPr/>
        </p:nvSpPr>
        <p:spPr>
          <a:xfrm>
            <a:off x="10642957" y="1655849"/>
            <a:ext cx="91440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3200" b="1" dirty="0"/>
              <a:t>130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276CC17D-1F16-A82E-6400-E94F75144382}"/>
              </a:ext>
            </a:extLst>
          </p:cNvPr>
          <p:cNvSpPr/>
          <p:nvPr/>
        </p:nvSpPr>
        <p:spPr>
          <a:xfrm>
            <a:off x="9893188" y="1919320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0</a:t>
            </a:r>
            <a:endParaRPr lang="ar-IQ" sz="3200" b="1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20AFE69E-5A9B-2CFF-6CF7-0AC594A096CA}"/>
              </a:ext>
            </a:extLst>
          </p:cNvPr>
          <p:cNvSpPr/>
          <p:nvPr/>
        </p:nvSpPr>
        <p:spPr>
          <a:xfrm>
            <a:off x="9143419" y="1919319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#</a:t>
            </a:r>
            <a:endParaRPr lang="ar-IQ" sz="3200" b="1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5125330A-3B7E-61F7-C3C8-2CCBA0B2DD30}"/>
              </a:ext>
            </a:extLst>
          </p:cNvPr>
          <p:cNvSpPr/>
          <p:nvPr/>
        </p:nvSpPr>
        <p:spPr>
          <a:xfrm>
            <a:off x="5126092" y="2570248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a</a:t>
            </a:r>
            <a:r>
              <a:rPr lang="ar-IQ" sz="3200" b="1" dirty="0"/>
              <a:t> القرآن الكريم</a:t>
            </a:r>
          </a:p>
        </p:txBody>
      </p:sp>
    </p:spTree>
    <p:extLst>
      <p:ext uri="{BB962C8B-B14F-4D97-AF65-F5344CB8AC3E}">
        <p14:creationId xmlns:p14="http://schemas.microsoft.com/office/powerpoint/2010/main" val="236849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60BC1-2583-B334-5AD1-C2FA58C22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5213F9A-B903-A8D7-9600-7523D239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05660"/>
            <a:ext cx="10894017" cy="914400"/>
          </a:xfrm>
          <a:custGeom>
            <a:avLst/>
            <a:gdLst>
              <a:gd name="csX0" fmla="*/ 0 w 10894017"/>
              <a:gd name="csY0" fmla="*/ 0 h 914400"/>
              <a:gd name="csX1" fmla="*/ 464429 w 10894017"/>
              <a:gd name="csY1" fmla="*/ 0 h 914400"/>
              <a:gd name="csX2" fmla="*/ 1255679 w 10894017"/>
              <a:gd name="csY2" fmla="*/ 0 h 914400"/>
              <a:gd name="csX3" fmla="*/ 1937988 w 10894017"/>
              <a:gd name="csY3" fmla="*/ 0 h 914400"/>
              <a:gd name="csX4" fmla="*/ 2293477 w 10894017"/>
              <a:gd name="csY4" fmla="*/ 0 h 914400"/>
              <a:gd name="csX5" fmla="*/ 2540026 w 10894017"/>
              <a:gd name="csY5" fmla="*/ 0 h 914400"/>
              <a:gd name="csX6" fmla="*/ 2895515 w 10894017"/>
              <a:gd name="csY6" fmla="*/ 0 h 914400"/>
              <a:gd name="csX7" fmla="*/ 3251004 w 10894017"/>
              <a:gd name="csY7" fmla="*/ 0 h 914400"/>
              <a:gd name="csX8" fmla="*/ 3933314 w 10894017"/>
              <a:gd name="csY8" fmla="*/ 0 h 914400"/>
              <a:gd name="csX9" fmla="*/ 4615623 w 10894017"/>
              <a:gd name="csY9" fmla="*/ 0 h 914400"/>
              <a:gd name="csX10" fmla="*/ 5080052 w 10894017"/>
              <a:gd name="csY10" fmla="*/ 0 h 914400"/>
              <a:gd name="csX11" fmla="*/ 5871302 w 10894017"/>
              <a:gd name="csY11" fmla="*/ 0 h 914400"/>
              <a:gd name="csX12" fmla="*/ 6226791 w 10894017"/>
              <a:gd name="csY12" fmla="*/ 0 h 914400"/>
              <a:gd name="csX13" fmla="*/ 7018040 w 10894017"/>
              <a:gd name="csY13" fmla="*/ 0 h 914400"/>
              <a:gd name="csX14" fmla="*/ 7482470 w 10894017"/>
              <a:gd name="csY14" fmla="*/ 0 h 914400"/>
              <a:gd name="csX15" fmla="*/ 7946899 w 10894017"/>
              <a:gd name="csY15" fmla="*/ 0 h 914400"/>
              <a:gd name="csX16" fmla="*/ 8411328 w 10894017"/>
              <a:gd name="csY16" fmla="*/ 0 h 914400"/>
              <a:gd name="csX17" fmla="*/ 8984697 w 10894017"/>
              <a:gd name="csY17" fmla="*/ 0 h 914400"/>
              <a:gd name="csX18" fmla="*/ 9775947 w 10894017"/>
              <a:gd name="csY18" fmla="*/ 0 h 914400"/>
              <a:gd name="csX19" fmla="*/ 10894017 w 10894017"/>
              <a:gd name="csY19" fmla="*/ 0 h 914400"/>
              <a:gd name="csX20" fmla="*/ 10894017 w 10894017"/>
              <a:gd name="csY20" fmla="*/ 448056 h 914400"/>
              <a:gd name="csX21" fmla="*/ 10894017 w 10894017"/>
              <a:gd name="csY21" fmla="*/ 914400 h 914400"/>
              <a:gd name="csX22" fmla="*/ 10320648 w 10894017"/>
              <a:gd name="csY22" fmla="*/ 914400 h 914400"/>
              <a:gd name="csX23" fmla="*/ 9747278 w 10894017"/>
              <a:gd name="csY23" fmla="*/ 914400 h 914400"/>
              <a:gd name="csX24" fmla="*/ 9391789 w 10894017"/>
              <a:gd name="csY24" fmla="*/ 914400 h 914400"/>
              <a:gd name="csX25" fmla="*/ 8927360 w 10894017"/>
              <a:gd name="csY25" fmla="*/ 914400 h 914400"/>
              <a:gd name="csX26" fmla="*/ 8136111 w 10894017"/>
              <a:gd name="csY26" fmla="*/ 914400 h 914400"/>
              <a:gd name="csX27" fmla="*/ 7453801 w 10894017"/>
              <a:gd name="csY27" fmla="*/ 914400 h 914400"/>
              <a:gd name="csX28" fmla="*/ 6989372 w 10894017"/>
              <a:gd name="csY28" fmla="*/ 914400 h 914400"/>
              <a:gd name="csX29" fmla="*/ 6416003 w 10894017"/>
              <a:gd name="csY29" fmla="*/ 914400 h 914400"/>
              <a:gd name="csX30" fmla="*/ 6169454 w 10894017"/>
              <a:gd name="csY30" fmla="*/ 914400 h 914400"/>
              <a:gd name="csX31" fmla="*/ 5813965 w 10894017"/>
              <a:gd name="csY31" fmla="*/ 914400 h 914400"/>
              <a:gd name="csX32" fmla="*/ 5022715 w 10894017"/>
              <a:gd name="csY32" fmla="*/ 914400 h 914400"/>
              <a:gd name="csX33" fmla="*/ 4449346 w 10894017"/>
              <a:gd name="csY33" fmla="*/ 914400 h 914400"/>
              <a:gd name="csX34" fmla="*/ 3767036 w 10894017"/>
              <a:gd name="csY34" fmla="*/ 914400 h 914400"/>
              <a:gd name="csX35" fmla="*/ 3411547 w 10894017"/>
              <a:gd name="csY35" fmla="*/ 914400 h 914400"/>
              <a:gd name="csX36" fmla="*/ 2729238 w 10894017"/>
              <a:gd name="csY36" fmla="*/ 914400 h 914400"/>
              <a:gd name="csX37" fmla="*/ 2482689 w 10894017"/>
              <a:gd name="csY37" fmla="*/ 914400 h 914400"/>
              <a:gd name="csX38" fmla="*/ 2236140 w 10894017"/>
              <a:gd name="csY38" fmla="*/ 914400 h 914400"/>
              <a:gd name="csX39" fmla="*/ 1553831 w 10894017"/>
              <a:gd name="csY39" fmla="*/ 914400 h 914400"/>
              <a:gd name="csX40" fmla="*/ 1198342 w 10894017"/>
              <a:gd name="csY40" fmla="*/ 914400 h 914400"/>
              <a:gd name="csX41" fmla="*/ 842853 w 10894017"/>
              <a:gd name="csY41" fmla="*/ 914400 h 914400"/>
              <a:gd name="csX42" fmla="*/ 487364 w 10894017"/>
              <a:gd name="csY42" fmla="*/ 914400 h 914400"/>
              <a:gd name="csX43" fmla="*/ 0 w 10894017"/>
              <a:gd name="csY43" fmla="*/ 914400 h 914400"/>
              <a:gd name="csX44" fmla="*/ 0 w 10894017"/>
              <a:gd name="csY44" fmla="*/ 448056 h 914400"/>
              <a:gd name="csX45" fmla="*/ 0 w 10894017"/>
              <a:gd name="csY45" fmla="*/ 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894017" h="914400" fill="none" extrusionOk="0">
                <a:moveTo>
                  <a:pt x="0" y="0"/>
                </a:moveTo>
                <a:cubicBezTo>
                  <a:pt x="183846" y="-50626"/>
                  <a:pt x="371524" y="46541"/>
                  <a:pt x="464429" y="0"/>
                </a:cubicBezTo>
                <a:cubicBezTo>
                  <a:pt x="557334" y="-46541"/>
                  <a:pt x="952304" y="68299"/>
                  <a:pt x="1255679" y="0"/>
                </a:cubicBezTo>
                <a:cubicBezTo>
                  <a:pt x="1559054" y="-68299"/>
                  <a:pt x="1716283" y="25654"/>
                  <a:pt x="1937988" y="0"/>
                </a:cubicBezTo>
                <a:cubicBezTo>
                  <a:pt x="2159693" y="-25654"/>
                  <a:pt x="2136740" y="32573"/>
                  <a:pt x="2293477" y="0"/>
                </a:cubicBezTo>
                <a:cubicBezTo>
                  <a:pt x="2450214" y="-32573"/>
                  <a:pt x="2484768" y="24786"/>
                  <a:pt x="2540026" y="0"/>
                </a:cubicBezTo>
                <a:cubicBezTo>
                  <a:pt x="2595284" y="-24786"/>
                  <a:pt x="2808503" y="33400"/>
                  <a:pt x="2895515" y="0"/>
                </a:cubicBezTo>
                <a:cubicBezTo>
                  <a:pt x="2982527" y="-33400"/>
                  <a:pt x="3111047" y="14314"/>
                  <a:pt x="3251004" y="0"/>
                </a:cubicBezTo>
                <a:cubicBezTo>
                  <a:pt x="3390961" y="-14314"/>
                  <a:pt x="3682497" y="59181"/>
                  <a:pt x="3933314" y="0"/>
                </a:cubicBezTo>
                <a:cubicBezTo>
                  <a:pt x="4184131" y="-59181"/>
                  <a:pt x="4339463" y="73375"/>
                  <a:pt x="4615623" y="0"/>
                </a:cubicBezTo>
                <a:cubicBezTo>
                  <a:pt x="4891783" y="-73375"/>
                  <a:pt x="4908223" y="35060"/>
                  <a:pt x="5080052" y="0"/>
                </a:cubicBezTo>
                <a:cubicBezTo>
                  <a:pt x="5251881" y="-35060"/>
                  <a:pt x="5494880" y="88203"/>
                  <a:pt x="5871302" y="0"/>
                </a:cubicBezTo>
                <a:cubicBezTo>
                  <a:pt x="6247724" y="-88203"/>
                  <a:pt x="6107880" y="34191"/>
                  <a:pt x="6226791" y="0"/>
                </a:cubicBezTo>
                <a:cubicBezTo>
                  <a:pt x="6345702" y="-34191"/>
                  <a:pt x="6719433" y="85751"/>
                  <a:pt x="7018040" y="0"/>
                </a:cubicBezTo>
                <a:cubicBezTo>
                  <a:pt x="7316647" y="-85751"/>
                  <a:pt x="7306073" y="21394"/>
                  <a:pt x="7482470" y="0"/>
                </a:cubicBezTo>
                <a:cubicBezTo>
                  <a:pt x="7658867" y="-21394"/>
                  <a:pt x="7816935" y="4671"/>
                  <a:pt x="7946899" y="0"/>
                </a:cubicBezTo>
                <a:cubicBezTo>
                  <a:pt x="8076863" y="-4671"/>
                  <a:pt x="8316447" y="53427"/>
                  <a:pt x="8411328" y="0"/>
                </a:cubicBezTo>
                <a:cubicBezTo>
                  <a:pt x="8506209" y="-53427"/>
                  <a:pt x="8753728" y="43001"/>
                  <a:pt x="8984697" y="0"/>
                </a:cubicBezTo>
                <a:cubicBezTo>
                  <a:pt x="9215666" y="-43001"/>
                  <a:pt x="9561178" y="56469"/>
                  <a:pt x="9775947" y="0"/>
                </a:cubicBezTo>
                <a:cubicBezTo>
                  <a:pt x="9990716" y="-56469"/>
                  <a:pt x="10548792" y="18243"/>
                  <a:pt x="10894017" y="0"/>
                </a:cubicBezTo>
                <a:cubicBezTo>
                  <a:pt x="10927749" y="182750"/>
                  <a:pt x="10892184" y="259115"/>
                  <a:pt x="10894017" y="448056"/>
                </a:cubicBezTo>
                <a:cubicBezTo>
                  <a:pt x="10895850" y="636997"/>
                  <a:pt x="10869082" y="691927"/>
                  <a:pt x="10894017" y="914400"/>
                </a:cubicBezTo>
                <a:cubicBezTo>
                  <a:pt x="10753123" y="972107"/>
                  <a:pt x="10521103" y="912931"/>
                  <a:pt x="10320648" y="914400"/>
                </a:cubicBezTo>
                <a:cubicBezTo>
                  <a:pt x="10120193" y="915869"/>
                  <a:pt x="9894389" y="880220"/>
                  <a:pt x="9747278" y="914400"/>
                </a:cubicBezTo>
                <a:cubicBezTo>
                  <a:pt x="9600167" y="948580"/>
                  <a:pt x="9547583" y="910656"/>
                  <a:pt x="9391789" y="914400"/>
                </a:cubicBezTo>
                <a:cubicBezTo>
                  <a:pt x="9235995" y="918144"/>
                  <a:pt x="9058639" y="874868"/>
                  <a:pt x="8927360" y="914400"/>
                </a:cubicBezTo>
                <a:cubicBezTo>
                  <a:pt x="8796081" y="953932"/>
                  <a:pt x="8500177" y="821050"/>
                  <a:pt x="8136111" y="914400"/>
                </a:cubicBezTo>
                <a:cubicBezTo>
                  <a:pt x="7772045" y="1007750"/>
                  <a:pt x="7648170" y="888865"/>
                  <a:pt x="7453801" y="914400"/>
                </a:cubicBezTo>
                <a:cubicBezTo>
                  <a:pt x="7259432" y="939935"/>
                  <a:pt x="7168576" y="858948"/>
                  <a:pt x="6989372" y="914400"/>
                </a:cubicBezTo>
                <a:cubicBezTo>
                  <a:pt x="6810168" y="969852"/>
                  <a:pt x="6615728" y="851771"/>
                  <a:pt x="6416003" y="914400"/>
                </a:cubicBezTo>
                <a:cubicBezTo>
                  <a:pt x="6216278" y="977029"/>
                  <a:pt x="6264499" y="890203"/>
                  <a:pt x="6169454" y="914400"/>
                </a:cubicBezTo>
                <a:cubicBezTo>
                  <a:pt x="6074409" y="938597"/>
                  <a:pt x="5922921" y="893580"/>
                  <a:pt x="5813965" y="914400"/>
                </a:cubicBezTo>
                <a:cubicBezTo>
                  <a:pt x="5705009" y="935220"/>
                  <a:pt x="5365912" y="911659"/>
                  <a:pt x="5022715" y="914400"/>
                </a:cubicBezTo>
                <a:cubicBezTo>
                  <a:pt x="4679518" y="917141"/>
                  <a:pt x="4595521" y="906081"/>
                  <a:pt x="4449346" y="914400"/>
                </a:cubicBezTo>
                <a:cubicBezTo>
                  <a:pt x="4303171" y="922719"/>
                  <a:pt x="4106297" y="832653"/>
                  <a:pt x="3767036" y="914400"/>
                </a:cubicBezTo>
                <a:cubicBezTo>
                  <a:pt x="3427775" y="996147"/>
                  <a:pt x="3487911" y="909342"/>
                  <a:pt x="3411547" y="914400"/>
                </a:cubicBezTo>
                <a:cubicBezTo>
                  <a:pt x="3335183" y="919458"/>
                  <a:pt x="2983082" y="848136"/>
                  <a:pt x="2729238" y="914400"/>
                </a:cubicBezTo>
                <a:cubicBezTo>
                  <a:pt x="2475394" y="980664"/>
                  <a:pt x="2562968" y="899833"/>
                  <a:pt x="2482689" y="914400"/>
                </a:cubicBezTo>
                <a:cubicBezTo>
                  <a:pt x="2402410" y="928967"/>
                  <a:pt x="2324468" y="907196"/>
                  <a:pt x="2236140" y="914400"/>
                </a:cubicBezTo>
                <a:cubicBezTo>
                  <a:pt x="2147812" y="921604"/>
                  <a:pt x="1777710" y="893878"/>
                  <a:pt x="1553831" y="914400"/>
                </a:cubicBezTo>
                <a:cubicBezTo>
                  <a:pt x="1329952" y="934922"/>
                  <a:pt x="1271953" y="891162"/>
                  <a:pt x="1198342" y="914400"/>
                </a:cubicBezTo>
                <a:cubicBezTo>
                  <a:pt x="1124731" y="937638"/>
                  <a:pt x="942061" y="892196"/>
                  <a:pt x="842853" y="914400"/>
                </a:cubicBezTo>
                <a:cubicBezTo>
                  <a:pt x="743645" y="936604"/>
                  <a:pt x="585439" y="888842"/>
                  <a:pt x="487364" y="914400"/>
                </a:cubicBezTo>
                <a:cubicBezTo>
                  <a:pt x="389289" y="939958"/>
                  <a:pt x="196107" y="875577"/>
                  <a:pt x="0" y="914400"/>
                </a:cubicBezTo>
                <a:cubicBezTo>
                  <a:pt x="-51915" y="699780"/>
                  <a:pt x="27954" y="626220"/>
                  <a:pt x="0" y="448056"/>
                </a:cubicBezTo>
                <a:cubicBezTo>
                  <a:pt x="-27954" y="269892"/>
                  <a:pt x="53467" y="150742"/>
                  <a:pt x="0" y="0"/>
                </a:cubicBezTo>
                <a:close/>
              </a:path>
              <a:path w="10894017" h="914400" stroke="0" extrusionOk="0">
                <a:moveTo>
                  <a:pt x="0" y="0"/>
                </a:moveTo>
                <a:cubicBezTo>
                  <a:pt x="98925" y="-28787"/>
                  <a:pt x="180407" y="17594"/>
                  <a:pt x="246549" y="0"/>
                </a:cubicBezTo>
                <a:cubicBezTo>
                  <a:pt x="312691" y="-17594"/>
                  <a:pt x="554161" y="14297"/>
                  <a:pt x="710978" y="0"/>
                </a:cubicBezTo>
                <a:cubicBezTo>
                  <a:pt x="867795" y="-14297"/>
                  <a:pt x="1241990" y="58909"/>
                  <a:pt x="1393287" y="0"/>
                </a:cubicBezTo>
                <a:cubicBezTo>
                  <a:pt x="1544584" y="-58909"/>
                  <a:pt x="1907864" y="6775"/>
                  <a:pt x="2075597" y="0"/>
                </a:cubicBezTo>
                <a:cubicBezTo>
                  <a:pt x="2243330" y="-6775"/>
                  <a:pt x="2346314" y="41801"/>
                  <a:pt x="2540026" y="0"/>
                </a:cubicBezTo>
                <a:cubicBezTo>
                  <a:pt x="2733738" y="-41801"/>
                  <a:pt x="2904832" y="1988"/>
                  <a:pt x="3004455" y="0"/>
                </a:cubicBezTo>
                <a:cubicBezTo>
                  <a:pt x="3104078" y="-1988"/>
                  <a:pt x="3231235" y="35717"/>
                  <a:pt x="3359944" y="0"/>
                </a:cubicBezTo>
                <a:cubicBezTo>
                  <a:pt x="3488653" y="-35717"/>
                  <a:pt x="3574687" y="19107"/>
                  <a:pt x="3715433" y="0"/>
                </a:cubicBezTo>
                <a:cubicBezTo>
                  <a:pt x="3856179" y="-19107"/>
                  <a:pt x="4042159" y="43963"/>
                  <a:pt x="4179862" y="0"/>
                </a:cubicBezTo>
                <a:cubicBezTo>
                  <a:pt x="4317565" y="-43963"/>
                  <a:pt x="4446273" y="17539"/>
                  <a:pt x="4644291" y="0"/>
                </a:cubicBezTo>
                <a:cubicBezTo>
                  <a:pt x="4842309" y="-17539"/>
                  <a:pt x="4786780" y="23323"/>
                  <a:pt x="4890840" y="0"/>
                </a:cubicBezTo>
                <a:cubicBezTo>
                  <a:pt x="4994900" y="-23323"/>
                  <a:pt x="5424150" y="36083"/>
                  <a:pt x="5573150" y="0"/>
                </a:cubicBezTo>
                <a:cubicBezTo>
                  <a:pt x="5722150" y="-36083"/>
                  <a:pt x="6019690" y="45185"/>
                  <a:pt x="6146519" y="0"/>
                </a:cubicBezTo>
                <a:cubicBezTo>
                  <a:pt x="6273348" y="-45185"/>
                  <a:pt x="6603003" y="54379"/>
                  <a:pt x="6937769" y="0"/>
                </a:cubicBezTo>
                <a:cubicBezTo>
                  <a:pt x="7272535" y="-54379"/>
                  <a:pt x="7194703" y="14615"/>
                  <a:pt x="7402198" y="0"/>
                </a:cubicBezTo>
                <a:cubicBezTo>
                  <a:pt x="7609693" y="-14615"/>
                  <a:pt x="7758211" y="8726"/>
                  <a:pt x="7975567" y="0"/>
                </a:cubicBezTo>
                <a:cubicBezTo>
                  <a:pt x="8192923" y="-8726"/>
                  <a:pt x="8159973" y="18956"/>
                  <a:pt x="8331056" y="0"/>
                </a:cubicBezTo>
                <a:cubicBezTo>
                  <a:pt x="8502139" y="-18956"/>
                  <a:pt x="8788065" y="35917"/>
                  <a:pt x="9013366" y="0"/>
                </a:cubicBezTo>
                <a:cubicBezTo>
                  <a:pt x="9238667" y="-35917"/>
                  <a:pt x="9288737" y="22493"/>
                  <a:pt x="9368855" y="0"/>
                </a:cubicBezTo>
                <a:cubicBezTo>
                  <a:pt x="9448973" y="-22493"/>
                  <a:pt x="9641118" y="29793"/>
                  <a:pt x="9724344" y="0"/>
                </a:cubicBezTo>
                <a:cubicBezTo>
                  <a:pt x="9807570" y="-29793"/>
                  <a:pt x="10039662" y="6584"/>
                  <a:pt x="10188773" y="0"/>
                </a:cubicBezTo>
                <a:cubicBezTo>
                  <a:pt x="10337884" y="-6584"/>
                  <a:pt x="10726519" y="80548"/>
                  <a:pt x="10894017" y="0"/>
                </a:cubicBezTo>
                <a:cubicBezTo>
                  <a:pt x="10926161" y="214448"/>
                  <a:pt x="10877736" y="279019"/>
                  <a:pt x="10894017" y="475488"/>
                </a:cubicBezTo>
                <a:cubicBezTo>
                  <a:pt x="10910298" y="671957"/>
                  <a:pt x="10843978" y="770191"/>
                  <a:pt x="10894017" y="914400"/>
                </a:cubicBezTo>
                <a:cubicBezTo>
                  <a:pt x="10704504" y="964162"/>
                  <a:pt x="10368775" y="832906"/>
                  <a:pt x="10211708" y="914400"/>
                </a:cubicBezTo>
                <a:cubicBezTo>
                  <a:pt x="10054641" y="995894"/>
                  <a:pt x="9850919" y="844844"/>
                  <a:pt x="9529398" y="914400"/>
                </a:cubicBezTo>
                <a:cubicBezTo>
                  <a:pt x="9207877" y="983956"/>
                  <a:pt x="9403168" y="902491"/>
                  <a:pt x="9282849" y="914400"/>
                </a:cubicBezTo>
                <a:cubicBezTo>
                  <a:pt x="9162530" y="926309"/>
                  <a:pt x="8814626" y="834542"/>
                  <a:pt x="8491600" y="914400"/>
                </a:cubicBezTo>
                <a:cubicBezTo>
                  <a:pt x="8168574" y="994258"/>
                  <a:pt x="8285250" y="901228"/>
                  <a:pt x="8136111" y="914400"/>
                </a:cubicBezTo>
                <a:cubicBezTo>
                  <a:pt x="7986972" y="927572"/>
                  <a:pt x="7805059" y="899156"/>
                  <a:pt x="7562741" y="914400"/>
                </a:cubicBezTo>
                <a:cubicBezTo>
                  <a:pt x="7320423" y="929644"/>
                  <a:pt x="7328420" y="869801"/>
                  <a:pt x="7098312" y="914400"/>
                </a:cubicBezTo>
                <a:cubicBezTo>
                  <a:pt x="6868204" y="958999"/>
                  <a:pt x="6551228" y="836656"/>
                  <a:pt x="6307062" y="914400"/>
                </a:cubicBezTo>
                <a:cubicBezTo>
                  <a:pt x="6062896" y="992144"/>
                  <a:pt x="5855151" y="885330"/>
                  <a:pt x="5624753" y="914400"/>
                </a:cubicBezTo>
                <a:cubicBezTo>
                  <a:pt x="5394355" y="943470"/>
                  <a:pt x="5356988" y="897264"/>
                  <a:pt x="5160324" y="914400"/>
                </a:cubicBezTo>
                <a:cubicBezTo>
                  <a:pt x="4963660" y="931536"/>
                  <a:pt x="4838891" y="876489"/>
                  <a:pt x="4695895" y="914400"/>
                </a:cubicBezTo>
                <a:cubicBezTo>
                  <a:pt x="4552899" y="952311"/>
                  <a:pt x="4185071" y="833887"/>
                  <a:pt x="3904645" y="914400"/>
                </a:cubicBezTo>
                <a:cubicBezTo>
                  <a:pt x="3624219" y="994913"/>
                  <a:pt x="3585047" y="879010"/>
                  <a:pt x="3440216" y="914400"/>
                </a:cubicBezTo>
                <a:cubicBezTo>
                  <a:pt x="3295385" y="949790"/>
                  <a:pt x="3093012" y="895041"/>
                  <a:pt x="2975787" y="914400"/>
                </a:cubicBezTo>
                <a:cubicBezTo>
                  <a:pt x="2858562" y="933759"/>
                  <a:pt x="2472595" y="849593"/>
                  <a:pt x="2184537" y="914400"/>
                </a:cubicBezTo>
                <a:cubicBezTo>
                  <a:pt x="1896479" y="979207"/>
                  <a:pt x="1911334" y="913058"/>
                  <a:pt x="1829048" y="914400"/>
                </a:cubicBezTo>
                <a:cubicBezTo>
                  <a:pt x="1746762" y="915742"/>
                  <a:pt x="1692107" y="886746"/>
                  <a:pt x="1582499" y="914400"/>
                </a:cubicBezTo>
                <a:cubicBezTo>
                  <a:pt x="1472891" y="942054"/>
                  <a:pt x="1370287" y="881777"/>
                  <a:pt x="1227010" y="914400"/>
                </a:cubicBezTo>
                <a:cubicBezTo>
                  <a:pt x="1083733" y="947023"/>
                  <a:pt x="793409" y="902175"/>
                  <a:pt x="653641" y="914400"/>
                </a:cubicBezTo>
                <a:cubicBezTo>
                  <a:pt x="513873" y="926625"/>
                  <a:pt x="258591" y="913622"/>
                  <a:pt x="0" y="914400"/>
                </a:cubicBezTo>
                <a:cubicBezTo>
                  <a:pt x="-50999" y="789206"/>
                  <a:pt x="20085" y="664949"/>
                  <a:pt x="0" y="448056"/>
                </a:cubicBezTo>
                <a:cubicBezTo>
                  <a:pt x="-20085" y="231163"/>
                  <a:pt x="7824" y="89984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ar-IQ" sz="3600" b="1" dirty="0"/>
              <a:t>مختاراتٌ من ألف ليلةٍ وليلة، صدرت عام 1992 باللغة الانكليزية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8DFCB82D-F2EC-BA67-2CF2-E0436A336F2B}"/>
              </a:ext>
            </a:extLst>
          </p:cNvPr>
          <p:cNvSpPr/>
          <p:nvPr/>
        </p:nvSpPr>
        <p:spPr>
          <a:xfrm>
            <a:off x="10642957" y="1655849"/>
            <a:ext cx="91440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3200" b="1" dirty="0"/>
              <a:t>130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D1999A3E-6674-83AD-FEE9-CC3657DDD5BE}"/>
              </a:ext>
            </a:extLst>
          </p:cNvPr>
          <p:cNvSpPr/>
          <p:nvPr/>
        </p:nvSpPr>
        <p:spPr>
          <a:xfrm>
            <a:off x="9893188" y="1919320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0</a:t>
            </a:r>
            <a:endParaRPr lang="ar-IQ" sz="3200" b="1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A8AF83EF-B39D-C85E-F85E-2DBBDA37EE43}"/>
              </a:ext>
            </a:extLst>
          </p:cNvPr>
          <p:cNvSpPr/>
          <p:nvPr/>
        </p:nvSpPr>
        <p:spPr>
          <a:xfrm>
            <a:off x="9143419" y="1919319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#</a:t>
            </a:r>
            <a:endParaRPr lang="ar-IQ" sz="3200" b="1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8992E616-CFFA-2E5C-A61C-04C2565AB38D}"/>
              </a:ext>
            </a:extLst>
          </p:cNvPr>
          <p:cNvSpPr/>
          <p:nvPr/>
        </p:nvSpPr>
        <p:spPr>
          <a:xfrm>
            <a:off x="5126092" y="2570248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a</a:t>
            </a:r>
            <a:r>
              <a:rPr lang="ar-IQ" sz="3200" b="1" dirty="0"/>
              <a:t> ألف ليلةٍ وليلة.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5D9FC43A-CF80-0EA3-4C68-F9BA6105ADC3}"/>
              </a:ext>
            </a:extLst>
          </p:cNvPr>
          <p:cNvSpPr/>
          <p:nvPr/>
        </p:nvSpPr>
        <p:spPr>
          <a:xfrm>
            <a:off x="5126092" y="3429000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k</a:t>
            </a:r>
            <a:r>
              <a:rPr lang="ar-IQ" sz="3200" b="1" dirty="0"/>
              <a:t> مختارات. 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25A83A6E-96D3-328D-9862-44DE5D68F87D}"/>
              </a:ext>
            </a:extLst>
          </p:cNvPr>
          <p:cNvSpPr/>
          <p:nvPr/>
        </p:nvSpPr>
        <p:spPr>
          <a:xfrm>
            <a:off x="5191352" y="5104652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f</a:t>
            </a:r>
            <a:r>
              <a:rPr lang="ar-IQ" sz="3200" b="1" dirty="0"/>
              <a:t> 1992.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D6E0557-3EA0-52D9-2ABB-5508283B9FC5}"/>
              </a:ext>
            </a:extLst>
          </p:cNvPr>
          <p:cNvSpPr/>
          <p:nvPr/>
        </p:nvSpPr>
        <p:spPr>
          <a:xfrm>
            <a:off x="5126089" y="4245900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f</a:t>
            </a:r>
            <a:r>
              <a:rPr lang="ar-IQ" sz="3200" b="1" dirty="0"/>
              <a:t> الانكليزية </a:t>
            </a:r>
          </a:p>
        </p:txBody>
      </p:sp>
    </p:spTree>
    <p:extLst>
      <p:ext uri="{BB962C8B-B14F-4D97-AF65-F5344CB8AC3E}">
        <p14:creationId xmlns:p14="http://schemas.microsoft.com/office/powerpoint/2010/main" val="42300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1538E-2D9A-0347-4F53-F3DEAE208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C3F661-96A2-F8A9-8ACB-00380B17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05660"/>
            <a:ext cx="10894017" cy="914400"/>
          </a:xfrm>
          <a:custGeom>
            <a:avLst/>
            <a:gdLst>
              <a:gd name="csX0" fmla="*/ 0 w 10894017"/>
              <a:gd name="csY0" fmla="*/ 0 h 914400"/>
              <a:gd name="csX1" fmla="*/ 464429 w 10894017"/>
              <a:gd name="csY1" fmla="*/ 0 h 914400"/>
              <a:gd name="csX2" fmla="*/ 1255679 w 10894017"/>
              <a:gd name="csY2" fmla="*/ 0 h 914400"/>
              <a:gd name="csX3" fmla="*/ 1937988 w 10894017"/>
              <a:gd name="csY3" fmla="*/ 0 h 914400"/>
              <a:gd name="csX4" fmla="*/ 2293477 w 10894017"/>
              <a:gd name="csY4" fmla="*/ 0 h 914400"/>
              <a:gd name="csX5" fmla="*/ 2540026 w 10894017"/>
              <a:gd name="csY5" fmla="*/ 0 h 914400"/>
              <a:gd name="csX6" fmla="*/ 2895515 w 10894017"/>
              <a:gd name="csY6" fmla="*/ 0 h 914400"/>
              <a:gd name="csX7" fmla="*/ 3251004 w 10894017"/>
              <a:gd name="csY7" fmla="*/ 0 h 914400"/>
              <a:gd name="csX8" fmla="*/ 3933314 w 10894017"/>
              <a:gd name="csY8" fmla="*/ 0 h 914400"/>
              <a:gd name="csX9" fmla="*/ 4615623 w 10894017"/>
              <a:gd name="csY9" fmla="*/ 0 h 914400"/>
              <a:gd name="csX10" fmla="*/ 5080052 w 10894017"/>
              <a:gd name="csY10" fmla="*/ 0 h 914400"/>
              <a:gd name="csX11" fmla="*/ 5871302 w 10894017"/>
              <a:gd name="csY11" fmla="*/ 0 h 914400"/>
              <a:gd name="csX12" fmla="*/ 6226791 w 10894017"/>
              <a:gd name="csY12" fmla="*/ 0 h 914400"/>
              <a:gd name="csX13" fmla="*/ 7018040 w 10894017"/>
              <a:gd name="csY13" fmla="*/ 0 h 914400"/>
              <a:gd name="csX14" fmla="*/ 7482470 w 10894017"/>
              <a:gd name="csY14" fmla="*/ 0 h 914400"/>
              <a:gd name="csX15" fmla="*/ 7946899 w 10894017"/>
              <a:gd name="csY15" fmla="*/ 0 h 914400"/>
              <a:gd name="csX16" fmla="*/ 8411328 w 10894017"/>
              <a:gd name="csY16" fmla="*/ 0 h 914400"/>
              <a:gd name="csX17" fmla="*/ 8984697 w 10894017"/>
              <a:gd name="csY17" fmla="*/ 0 h 914400"/>
              <a:gd name="csX18" fmla="*/ 9775947 w 10894017"/>
              <a:gd name="csY18" fmla="*/ 0 h 914400"/>
              <a:gd name="csX19" fmla="*/ 10894017 w 10894017"/>
              <a:gd name="csY19" fmla="*/ 0 h 914400"/>
              <a:gd name="csX20" fmla="*/ 10894017 w 10894017"/>
              <a:gd name="csY20" fmla="*/ 448056 h 914400"/>
              <a:gd name="csX21" fmla="*/ 10894017 w 10894017"/>
              <a:gd name="csY21" fmla="*/ 914400 h 914400"/>
              <a:gd name="csX22" fmla="*/ 10320648 w 10894017"/>
              <a:gd name="csY22" fmla="*/ 914400 h 914400"/>
              <a:gd name="csX23" fmla="*/ 9747278 w 10894017"/>
              <a:gd name="csY23" fmla="*/ 914400 h 914400"/>
              <a:gd name="csX24" fmla="*/ 9391789 w 10894017"/>
              <a:gd name="csY24" fmla="*/ 914400 h 914400"/>
              <a:gd name="csX25" fmla="*/ 8927360 w 10894017"/>
              <a:gd name="csY25" fmla="*/ 914400 h 914400"/>
              <a:gd name="csX26" fmla="*/ 8136111 w 10894017"/>
              <a:gd name="csY26" fmla="*/ 914400 h 914400"/>
              <a:gd name="csX27" fmla="*/ 7453801 w 10894017"/>
              <a:gd name="csY27" fmla="*/ 914400 h 914400"/>
              <a:gd name="csX28" fmla="*/ 6989372 w 10894017"/>
              <a:gd name="csY28" fmla="*/ 914400 h 914400"/>
              <a:gd name="csX29" fmla="*/ 6416003 w 10894017"/>
              <a:gd name="csY29" fmla="*/ 914400 h 914400"/>
              <a:gd name="csX30" fmla="*/ 6169454 w 10894017"/>
              <a:gd name="csY30" fmla="*/ 914400 h 914400"/>
              <a:gd name="csX31" fmla="*/ 5813965 w 10894017"/>
              <a:gd name="csY31" fmla="*/ 914400 h 914400"/>
              <a:gd name="csX32" fmla="*/ 5022715 w 10894017"/>
              <a:gd name="csY32" fmla="*/ 914400 h 914400"/>
              <a:gd name="csX33" fmla="*/ 4449346 w 10894017"/>
              <a:gd name="csY33" fmla="*/ 914400 h 914400"/>
              <a:gd name="csX34" fmla="*/ 3767036 w 10894017"/>
              <a:gd name="csY34" fmla="*/ 914400 h 914400"/>
              <a:gd name="csX35" fmla="*/ 3411547 w 10894017"/>
              <a:gd name="csY35" fmla="*/ 914400 h 914400"/>
              <a:gd name="csX36" fmla="*/ 2729238 w 10894017"/>
              <a:gd name="csY36" fmla="*/ 914400 h 914400"/>
              <a:gd name="csX37" fmla="*/ 2482689 w 10894017"/>
              <a:gd name="csY37" fmla="*/ 914400 h 914400"/>
              <a:gd name="csX38" fmla="*/ 2236140 w 10894017"/>
              <a:gd name="csY38" fmla="*/ 914400 h 914400"/>
              <a:gd name="csX39" fmla="*/ 1553831 w 10894017"/>
              <a:gd name="csY39" fmla="*/ 914400 h 914400"/>
              <a:gd name="csX40" fmla="*/ 1198342 w 10894017"/>
              <a:gd name="csY40" fmla="*/ 914400 h 914400"/>
              <a:gd name="csX41" fmla="*/ 842853 w 10894017"/>
              <a:gd name="csY41" fmla="*/ 914400 h 914400"/>
              <a:gd name="csX42" fmla="*/ 487364 w 10894017"/>
              <a:gd name="csY42" fmla="*/ 914400 h 914400"/>
              <a:gd name="csX43" fmla="*/ 0 w 10894017"/>
              <a:gd name="csY43" fmla="*/ 914400 h 914400"/>
              <a:gd name="csX44" fmla="*/ 0 w 10894017"/>
              <a:gd name="csY44" fmla="*/ 448056 h 914400"/>
              <a:gd name="csX45" fmla="*/ 0 w 10894017"/>
              <a:gd name="csY45" fmla="*/ 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894017" h="914400" fill="none" extrusionOk="0">
                <a:moveTo>
                  <a:pt x="0" y="0"/>
                </a:moveTo>
                <a:cubicBezTo>
                  <a:pt x="183846" y="-50626"/>
                  <a:pt x="371524" y="46541"/>
                  <a:pt x="464429" y="0"/>
                </a:cubicBezTo>
                <a:cubicBezTo>
                  <a:pt x="557334" y="-46541"/>
                  <a:pt x="952304" y="68299"/>
                  <a:pt x="1255679" y="0"/>
                </a:cubicBezTo>
                <a:cubicBezTo>
                  <a:pt x="1559054" y="-68299"/>
                  <a:pt x="1716283" y="25654"/>
                  <a:pt x="1937988" y="0"/>
                </a:cubicBezTo>
                <a:cubicBezTo>
                  <a:pt x="2159693" y="-25654"/>
                  <a:pt x="2136740" y="32573"/>
                  <a:pt x="2293477" y="0"/>
                </a:cubicBezTo>
                <a:cubicBezTo>
                  <a:pt x="2450214" y="-32573"/>
                  <a:pt x="2484768" y="24786"/>
                  <a:pt x="2540026" y="0"/>
                </a:cubicBezTo>
                <a:cubicBezTo>
                  <a:pt x="2595284" y="-24786"/>
                  <a:pt x="2808503" y="33400"/>
                  <a:pt x="2895515" y="0"/>
                </a:cubicBezTo>
                <a:cubicBezTo>
                  <a:pt x="2982527" y="-33400"/>
                  <a:pt x="3111047" y="14314"/>
                  <a:pt x="3251004" y="0"/>
                </a:cubicBezTo>
                <a:cubicBezTo>
                  <a:pt x="3390961" y="-14314"/>
                  <a:pt x="3682497" y="59181"/>
                  <a:pt x="3933314" y="0"/>
                </a:cubicBezTo>
                <a:cubicBezTo>
                  <a:pt x="4184131" y="-59181"/>
                  <a:pt x="4339463" y="73375"/>
                  <a:pt x="4615623" y="0"/>
                </a:cubicBezTo>
                <a:cubicBezTo>
                  <a:pt x="4891783" y="-73375"/>
                  <a:pt x="4908223" y="35060"/>
                  <a:pt x="5080052" y="0"/>
                </a:cubicBezTo>
                <a:cubicBezTo>
                  <a:pt x="5251881" y="-35060"/>
                  <a:pt x="5494880" y="88203"/>
                  <a:pt x="5871302" y="0"/>
                </a:cubicBezTo>
                <a:cubicBezTo>
                  <a:pt x="6247724" y="-88203"/>
                  <a:pt x="6107880" y="34191"/>
                  <a:pt x="6226791" y="0"/>
                </a:cubicBezTo>
                <a:cubicBezTo>
                  <a:pt x="6345702" y="-34191"/>
                  <a:pt x="6719433" y="85751"/>
                  <a:pt x="7018040" y="0"/>
                </a:cubicBezTo>
                <a:cubicBezTo>
                  <a:pt x="7316647" y="-85751"/>
                  <a:pt x="7306073" y="21394"/>
                  <a:pt x="7482470" y="0"/>
                </a:cubicBezTo>
                <a:cubicBezTo>
                  <a:pt x="7658867" y="-21394"/>
                  <a:pt x="7816935" y="4671"/>
                  <a:pt x="7946899" y="0"/>
                </a:cubicBezTo>
                <a:cubicBezTo>
                  <a:pt x="8076863" y="-4671"/>
                  <a:pt x="8316447" y="53427"/>
                  <a:pt x="8411328" y="0"/>
                </a:cubicBezTo>
                <a:cubicBezTo>
                  <a:pt x="8506209" y="-53427"/>
                  <a:pt x="8753728" y="43001"/>
                  <a:pt x="8984697" y="0"/>
                </a:cubicBezTo>
                <a:cubicBezTo>
                  <a:pt x="9215666" y="-43001"/>
                  <a:pt x="9561178" y="56469"/>
                  <a:pt x="9775947" y="0"/>
                </a:cubicBezTo>
                <a:cubicBezTo>
                  <a:pt x="9990716" y="-56469"/>
                  <a:pt x="10548792" y="18243"/>
                  <a:pt x="10894017" y="0"/>
                </a:cubicBezTo>
                <a:cubicBezTo>
                  <a:pt x="10927749" y="182750"/>
                  <a:pt x="10892184" y="259115"/>
                  <a:pt x="10894017" y="448056"/>
                </a:cubicBezTo>
                <a:cubicBezTo>
                  <a:pt x="10895850" y="636997"/>
                  <a:pt x="10869082" y="691927"/>
                  <a:pt x="10894017" y="914400"/>
                </a:cubicBezTo>
                <a:cubicBezTo>
                  <a:pt x="10753123" y="972107"/>
                  <a:pt x="10521103" y="912931"/>
                  <a:pt x="10320648" y="914400"/>
                </a:cubicBezTo>
                <a:cubicBezTo>
                  <a:pt x="10120193" y="915869"/>
                  <a:pt x="9894389" y="880220"/>
                  <a:pt x="9747278" y="914400"/>
                </a:cubicBezTo>
                <a:cubicBezTo>
                  <a:pt x="9600167" y="948580"/>
                  <a:pt x="9547583" y="910656"/>
                  <a:pt x="9391789" y="914400"/>
                </a:cubicBezTo>
                <a:cubicBezTo>
                  <a:pt x="9235995" y="918144"/>
                  <a:pt x="9058639" y="874868"/>
                  <a:pt x="8927360" y="914400"/>
                </a:cubicBezTo>
                <a:cubicBezTo>
                  <a:pt x="8796081" y="953932"/>
                  <a:pt x="8500177" y="821050"/>
                  <a:pt x="8136111" y="914400"/>
                </a:cubicBezTo>
                <a:cubicBezTo>
                  <a:pt x="7772045" y="1007750"/>
                  <a:pt x="7648170" y="888865"/>
                  <a:pt x="7453801" y="914400"/>
                </a:cubicBezTo>
                <a:cubicBezTo>
                  <a:pt x="7259432" y="939935"/>
                  <a:pt x="7168576" y="858948"/>
                  <a:pt x="6989372" y="914400"/>
                </a:cubicBezTo>
                <a:cubicBezTo>
                  <a:pt x="6810168" y="969852"/>
                  <a:pt x="6615728" y="851771"/>
                  <a:pt x="6416003" y="914400"/>
                </a:cubicBezTo>
                <a:cubicBezTo>
                  <a:pt x="6216278" y="977029"/>
                  <a:pt x="6264499" y="890203"/>
                  <a:pt x="6169454" y="914400"/>
                </a:cubicBezTo>
                <a:cubicBezTo>
                  <a:pt x="6074409" y="938597"/>
                  <a:pt x="5922921" y="893580"/>
                  <a:pt x="5813965" y="914400"/>
                </a:cubicBezTo>
                <a:cubicBezTo>
                  <a:pt x="5705009" y="935220"/>
                  <a:pt x="5365912" y="911659"/>
                  <a:pt x="5022715" y="914400"/>
                </a:cubicBezTo>
                <a:cubicBezTo>
                  <a:pt x="4679518" y="917141"/>
                  <a:pt x="4595521" y="906081"/>
                  <a:pt x="4449346" y="914400"/>
                </a:cubicBezTo>
                <a:cubicBezTo>
                  <a:pt x="4303171" y="922719"/>
                  <a:pt x="4106297" y="832653"/>
                  <a:pt x="3767036" y="914400"/>
                </a:cubicBezTo>
                <a:cubicBezTo>
                  <a:pt x="3427775" y="996147"/>
                  <a:pt x="3487911" y="909342"/>
                  <a:pt x="3411547" y="914400"/>
                </a:cubicBezTo>
                <a:cubicBezTo>
                  <a:pt x="3335183" y="919458"/>
                  <a:pt x="2983082" y="848136"/>
                  <a:pt x="2729238" y="914400"/>
                </a:cubicBezTo>
                <a:cubicBezTo>
                  <a:pt x="2475394" y="980664"/>
                  <a:pt x="2562968" y="899833"/>
                  <a:pt x="2482689" y="914400"/>
                </a:cubicBezTo>
                <a:cubicBezTo>
                  <a:pt x="2402410" y="928967"/>
                  <a:pt x="2324468" y="907196"/>
                  <a:pt x="2236140" y="914400"/>
                </a:cubicBezTo>
                <a:cubicBezTo>
                  <a:pt x="2147812" y="921604"/>
                  <a:pt x="1777710" y="893878"/>
                  <a:pt x="1553831" y="914400"/>
                </a:cubicBezTo>
                <a:cubicBezTo>
                  <a:pt x="1329952" y="934922"/>
                  <a:pt x="1271953" y="891162"/>
                  <a:pt x="1198342" y="914400"/>
                </a:cubicBezTo>
                <a:cubicBezTo>
                  <a:pt x="1124731" y="937638"/>
                  <a:pt x="942061" y="892196"/>
                  <a:pt x="842853" y="914400"/>
                </a:cubicBezTo>
                <a:cubicBezTo>
                  <a:pt x="743645" y="936604"/>
                  <a:pt x="585439" y="888842"/>
                  <a:pt x="487364" y="914400"/>
                </a:cubicBezTo>
                <a:cubicBezTo>
                  <a:pt x="389289" y="939958"/>
                  <a:pt x="196107" y="875577"/>
                  <a:pt x="0" y="914400"/>
                </a:cubicBezTo>
                <a:cubicBezTo>
                  <a:pt x="-51915" y="699780"/>
                  <a:pt x="27954" y="626220"/>
                  <a:pt x="0" y="448056"/>
                </a:cubicBezTo>
                <a:cubicBezTo>
                  <a:pt x="-27954" y="269892"/>
                  <a:pt x="53467" y="150742"/>
                  <a:pt x="0" y="0"/>
                </a:cubicBezTo>
                <a:close/>
              </a:path>
              <a:path w="10894017" h="914400" stroke="0" extrusionOk="0">
                <a:moveTo>
                  <a:pt x="0" y="0"/>
                </a:moveTo>
                <a:cubicBezTo>
                  <a:pt x="98925" y="-28787"/>
                  <a:pt x="180407" y="17594"/>
                  <a:pt x="246549" y="0"/>
                </a:cubicBezTo>
                <a:cubicBezTo>
                  <a:pt x="312691" y="-17594"/>
                  <a:pt x="554161" y="14297"/>
                  <a:pt x="710978" y="0"/>
                </a:cubicBezTo>
                <a:cubicBezTo>
                  <a:pt x="867795" y="-14297"/>
                  <a:pt x="1241990" y="58909"/>
                  <a:pt x="1393287" y="0"/>
                </a:cubicBezTo>
                <a:cubicBezTo>
                  <a:pt x="1544584" y="-58909"/>
                  <a:pt x="1907864" y="6775"/>
                  <a:pt x="2075597" y="0"/>
                </a:cubicBezTo>
                <a:cubicBezTo>
                  <a:pt x="2243330" y="-6775"/>
                  <a:pt x="2346314" y="41801"/>
                  <a:pt x="2540026" y="0"/>
                </a:cubicBezTo>
                <a:cubicBezTo>
                  <a:pt x="2733738" y="-41801"/>
                  <a:pt x="2904832" y="1988"/>
                  <a:pt x="3004455" y="0"/>
                </a:cubicBezTo>
                <a:cubicBezTo>
                  <a:pt x="3104078" y="-1988"/>
                  <a:pt x="3231235" y="35717"/>
                  <a:pt x="3359944" y="0"/>
                </a:cubicBezTo>
                <a:cubicBezTo>
                  <a:pt x="3488653" y="-35717"/>
                  <a:pt x="3574687" y="19107"/>
                  <a:pt x="3715433" y="0"/>
                </a:cubicBezTo>
                <a:cubicBezTo>
                  <a:pt x="3856179" y="-19107"/>
                  <a:pt x="4042159" y="43963"/>
                  <a:pt x="4179862" y="0"/>
                </a:cubicBezTo>
                <a:cubicBezTo>
                  <a:pt x="4317565" y="-43963"/>
                  <a:pt x="4446273" y="17539"/>
                  <a:pt x="4644291" y="0"/>
                </a:cubicBezTo>
                <a:cubicBezTo>
                  <a:pt x="4842309" y="-17539"/>
                  <a:pt x="4786780" y="23323"/>
                  <a:pt x="4890840" y="0"/>
                </a:cubicBezTo>
                <a:cubicBezTo>
                  <a:pt x="4994900" y="-23323"/>
                  <a:pt x="5424150" y="36083"/>
                  <a:pt x="5573150" y="0"/>
                </a:cubicBezTo>
                <a:cubicBezTo>
                  <a:pt x="5722150" y="-36083"/>
                  <a:pt x="6019690" y="45185"/>
                  <a:pt x="6146519" y="0"/>
                </a:cubicBezTo>
                <a:cubicBezTo>
                  <a:pt x="6273348" y="-45185"/>
                  <a:pt x="6603003" y="54379"/>
                  <a:pt x="6937769" y="0"/>
                </a:cubicBezTo>
                <a:cubicBezTo>
                  <a:pt x="7272535" y="-54379"/>
                  <a:pt x="7194703" y="14615"/>
                  <a:pt x="7402198" y="0"/>
                </a:cubicBezTo>
                <a:cubicBezTo>
                  <a:pt x="7609693" y="-14615"/>
                  <a:pt x="7758211" y="8726"/>
                  <a:pt x="7975567" y="0"/>
                </a:cubicBezTo>
                <a:cubicBezTo>
                  <a:pt x="8192923" y="-8726"/>
                  <a:pt x="8159973" y="18956"/>
                  <a:pt x="8331056" y="0"/>
                </a:cubicBezTo>
                <a:cubicBezTo>
                  <a:pt x="8502139" y="-18956"/>
                  <a:pt x="8788065" y="35917"/>
                  <a:pt x="9013366" y="0"/>
                </a:cubicBezTo>
                <a:cubicBezTo>
                  <a:pt x="9238667" y="-35917"/>
                  <a:pt x="9288737" y="22493"/>
                  <a:pt x="9368855" y="0"/>
                </a:cubicBezTo>
                <a:cubicBezTo>
                  <a:pt x="9448973" y="-22493"/>
                  <a:pt x="9641118" y="29793"/>
                  <a:pt x="9724344" y="0"/>
                </a:cubicBezTo>
                <a:cubicBezTo>
                  <a:pt x="9807570" y="-29793"/>
                  <a:pt x="10039662" y="6584"/>
                  <a:pt x="10188773" y="0"/>
                </a:cubicBezTo>
                <a:cubicBezTo>
                  <a:pt x="10337884" y="-6584"/>
                  <a:pt x="10726519" y="80548"/>
                  <a:pt x="10894017" y="0"/>
                </a:cubicBezTo>
                <a:cubicBezTo>
                  <a:pt x="10926161" y="214448"/>
                  <a:pt x="10877736" y="279019"/>
                  <a:pt x="10894017" y="475488"/>
                </a:cubicBezTo>
                <a:cubicBezTo>
                  <a:pt x="10910298" y="671957"/>
                  <a:pt x="10843978" y="770191"/>
                  <a:pt x="10894017" y="914400"/>
                </a:cubicBezTo>
                <a:cubicBezTo>
                  <a:pt x="10704504" y="964162"/>
                  <a:pt x="10368775" y="832906"/>
                  <a:pt x="10211708" y="914400"/>
                </a:cubicBezTo>
                <a:cubicBezTo>
                  <a:pt x="10054641" y="995894"/>
                  <a:pt x="9850919" y="844844"/>
                  <a:pt x="9529398" y="914400"/>
                </a:cubicBezTo>
                <a:cubicBezTo>
                  <a:pt x="9207877" y="983956"/>
                  <a:pt x="9403168" y="902491"/>
                  <a:pt x="9282849" y="914400"/>
                </a:cubicBezTo>
                <a:cubicBezTo>
                  <a:pt x="9162530" y="926309"/>
                  <a:pt x="8814626" y="834542"/>
                  <a:pt x="8491600" y="914400"/>
                </a:cubicBezTo>
                <a:cubicBezTo>
                  <a:pt x="8168574" y="994258"/>
                  <a:pt x="8285250" y="901228"/>
                  <a:pt x="8136111" y="914400"/>
                </a:cubicBezTo>
                <a:cubicBezTo>
                  <a:pt x="7986972" y="927572"/>
                  <a:pt x="7805059" y="899156"/>
                  <a:pt x="7562741" y="914400"/>
                </a:cubicBezTo>
                <a:cubicBezTo>
                  <a:pt x="7320423" y="929644"/>
                  <a:pt x="7328420" y="869801"/>
                  <a:pt x="7098312" y="914400"/>
                </a:cubicBezTo>
                <a:cubicBezTo>
                  <a:pt x="6868204" y="958999"/>
                  <a:pt x="6551228" y="836656"/>
                  <a:pt x="6307062" y="914400"/>
                </a:cubicBezTo>
                <a:cubicBezTo>
                  <a:pt x="6062896" y="992144"/>
                  <a:pt x="5855151" y="885330"/>
                  <a:pt x="5624753" y="914400"/>
                </a:cubicBezTo>
                <a:cubicBezTo>
                  <a:pt x="5394355" y="943470"/>
                  <a:pt x="5356988" y="897264"/>
                  <a:pt x="5160324" y="914400"/>
                </a:cubicBezTo>
                <a:cubicBezTo>
                  <a:pt x="4963660" y="931536"/>
                  <a:pt x="4838891" y="876489"/>
                  <a:pt x="4695895" y="914400"/>
                </a:cubicBezTo>
                <a:cubicBezTo>
                  <a:pt x="4552899" y="952311"/>
                  <a:pt x="4185071" y="833887"/>
                  <a:pt x="3904645" y="914400"/>
                </a:cubicBezTo>
                <a:cubicBezTo>
                  <a:pt x="3624219" y="994913"/>
                  <a:pt x="3585047" y="879010"/>
                  <a:pt x="3440216" y="914400"/>
                </a:cubicBezTo>
                <a:cubicBezTo>
                  <a:pt x="3295385" y="949790"/>
                  <a:pt x="3093012" y="895041"/>
                  <a:pt x="2975787" y="914400"/>
                </a:cubicBezTo>
                <a:cubicBezTo>
                  <a:pt x="2858562" y="933759"/>
                  <a:pt x="2472595" y="849593"/>
                  <a:pt x="2184537" y="914400"/>
                </a:cubicBezTo>
                <a:cubicBezTo>
                  <a:pt x="1896479" y="979207"/>
                  <a:pt x="1911334" y="913058"/>
                  <a:pt x="1829048" y="914400"/>
                </a:cubicBezTo>
                <a:cubicBezTo>
                  <a:pt x="1746762" y="915742"/>
                  <a:pt x="1692107" y="886746"/>
                  <a:pt x="1582499" y="914400"/>
                </a:cubicBezTo>
                <a:cubicBezTo>
                  <a:pt x="1472891" y="942054"/>
                  <a:pt x="1370287" y="881777"/>
                  <a:pt x="1227010" y="914400"/>
                </a:cubicBezTo>
                <a:cubicBezTo>
                  <a:pt x="1083733" y="947023"/>
                  <a:pt x="793409" y="902175"/>
                  <a:pt x="653641" y="914400"/>
                </a:cubicBezTo>
                <a:cubicBezTo>
                  <a:pt x="513873" y="926625"/>
                  <a:pt x="258591" y="913622"/>
                  <a:pt x="0" y="914400"/>
                </a:cubicBezTo>
                <a:cubicBezTo>
                  <a:pt x="-50999" y="789206"/>
                  <a:pt x="20085" y="664949"/>
                  <a:pt x="0" y="448056"/>
                </a:cubicBezTo>
                <a:cubicBezTo>
                  <a:pt x="-20085" y="231163"/>
                  <a:pt x="7824" y="89984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ar-IQ" sz="3600" b="1" dirty="0"/>
              <a:t>القرآن الكريم (جزء عم).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B4691A9D-B98E-1FFA-9C67-C48EA90FEF24}"/>
              </a:ext>
            </a:extLst>
          </p:cNvPr>
          <p:cNvSpPr/>
          <p:nvPr/>
        </p:nvSpPr>
        <p:spPr>
          <a:xfrm>
            <a:off x="10642957" y="1655849"/>
            <a:ext cx="91440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3200" b="1" dirty="0"/>
              <a:t>130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FDE05E73-4171-1E04-6416-29946911572C}"/>
              </a:ext>
            </a:extLst>
          </p:cNvPr>
          <p:cNvSpPr/>
          <p:nvPr/>
        </p:nvSpPr>
        <p:spPr>
          <a:xfrm>
            <a:off x="9893188" y="1919320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2</a:t>
            </a:r>
            <a:endParaRPr lang="ar-IQ" sz="3200" b="1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AF4F6A04-705D-11F4-348E-620312ABCAB5}"/>
              </a:ext>
            </a:extLst>
          </p:cNvPr>
          <p:cNvSpPr/>
          <p:nvPr/>
        </p:nvSpPr>
        <p:spPr>
          <a:xfrm>
            <a:off x="9143419" y="1919319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#</a:t>
            </a:r>
            <a:endParaRPr lang="ar-IQ" sz="3200" b="1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07ADDD21-9A53-990E-A415-4156733EF9BD}"/>
              </a:ext>
            </a:extLst>
          </p:cNvPr>
          <p:cNvSpPr/>
          <p:nvPr/>
        </p:nvSpPr>
        <p:spPr>
          <a:xfrm>
            <a:off x="5126092" y="2570248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a</a:t>
            </a:r>
            <a:r>
              <a:rPr lang="ar-IQ" sz="3200" b="1" dirty="0"/>
              <a:t> القرآن الكريم. 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8ADD08ED-7DD1-B297-5E85-C4C3132358D2}"/>
              </a:ext>
            </a:extLst>
          </p:cNvPr>
          <p:cNvSpPr/>
          <p:nvPr/>
        </p:nvSpPr>
        <p:spPr>
          <a:xfrm>
            <a:off x="5126092" y="3429000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p</a:t>
            </a:r>
            <a:r>
              <a:rPr lang="ar-IQ" sz="3200" b="1" dirty="0"/>
              <a:t> جزء عم </a:t>
            </a:r>
          </a:p>
        </p:txBody>
      </p:sp>
    </p:spTree>
    <p:extLst>
      <p:ext uri="{BB962C8B-B14F-4D97-AF65-F5344CB8AC3E}">
        <p14:creationId xmlns:p14="http://schemas.microsoft.com/office/powerpoint/2010/main" val="386513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E306D-7581-53F0-2EA7-31C4F8AA1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54370DE-D6A0-D0B6-46C4-516872DEC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05660"/>
            <a:ext cx="10894017" cy="914400"/>
          </a:xfrm>
          <a:custGeom>
            <a:avLst/>
            <a:gdLst>
              <a:gd name="csX0" fmla="*/ 0 w 10894017"/>
              <a:gd name="csY0" fmla="*/ 0 h 914400"/>
              <a:gd name="csX1" fmla="*/ 464429 w 10894017"/>
              <a:gd name="csY1" fmla="*/ 0 h 914400"/>
              <a:gd name="csX2" fmla="*/ 1255679 w 10894017"/>
              <a:gd name="csY2" fmla="*/ 0 h 914400"/>
              <a:gd name="csX3" fmla="*/ 1937988 w 10894017"/>
              <a:gd name="csY3" fmla="*/ 0 h 914400"/>
              <a:gd name="csX4" fmla="*/ 2293477 w 10894017"/>
              <a:gd name="csY4" fmla="*/ 0 h 914400"/>
              <a:gd name="csX5" fmla="*/ 2540026 w 10894017"/>
              <a:gd name="csY5" fmla="*/ 0 h 914400"/>
              <a:gd name="csX6" fmla="*/ 2895515 w 10894017"/>
              <a:gd name="csY6" fmla="*/ 0 h 914400"/>
              <a:gd name="csX7" fmla="*/ 3251004 w 10894017"/>
              <a:gd name="csY7" fmla="*/ 0 h 914400"/>
              <a:gd name="csX8" fmla="*/ 3933314 w 10894017"/>
              <a:gd name="csY8" fmla="*/ 0 h 914400"/>
              <a:gd name="csX9" fmla="*/ 4615623 w 10894017"/>
              <a:gd name="csY9" fmla="*/ 0 h 914400"/>
              <a:gd name="csX10" fmla="*/ 5080052 w 10894017"/>
              <a:gd name="csY10" fmla="*/ 0 h 914400"/>
              <a:gd name="csX11" fmla="*/ 5871302 w 10894017"/>
              <a:gd name="csY11" fmla="*/ 0 h 914400"/>
              <a:gd name="csX12" fmla="*/ 6226791 w 10894017"/>
              <a:gd name="csY12" fmla="*/ 0 h 914400"/>
              <a:gd name="csX13" fmla="*/ 7018040 w 10894017"/>
              <a:gd name="csY13" fmla="*/ 0 h 914400"/>
              <a:gd name="csX14" fmla="*/ 7482470 w 10894017"/>
              <a:gd name="csY14" fmla="*/ 0 h 914400"/>
              <a:gd name="csX15" fmla="*/ 7946899 w 10894017"/>
              <a:gd name="csY15" fmla="*/ 0 h 914400"/>
              <a:gd name="csX16" fmla="*/ 8411328 w 10894017"/>
              <a:gd name="csY16" fmla="*/ 0 h 914400"/>
              <a:gd name="csX17" fmla="*/ 8984697 w 10894017"/>
              <a:gd name="csY17" fmla="*/ 0 h 914400"/>
              <a:gd name="csX18" fmla="*/ 9775947 w 10894017"/>
              <a:gd name="csY18" fmla="*/ 0 h 914400"/>
              <a:gd name="csX19" fmla="*/ 10894017 w 10894017"/>
              <a:gd name="csY19" fmla="*/ 0 h 914400"/>
              <a:gd name="csX20" fmla="*/ 10894017 w 10894017"/>
              <a:gd name="csY20" fmla="*/ 448056 h 914400"/>
              <a:gd name="csX21" fmla="*/ 10894017 w 10894017"/>
              <a:gd name="csY21" fmla="*/ 914400 h 914400"/>
              <a:gd name="csX22" fmla="*/ 10320648 w 10894017"/>
              <a:gd name="csY22" fmla="*/ 914400 h 914400"/>
              <a:gd name="csX23" fmla="*/ 9747278 w 10894017"/>
              <a:gd name="csY23" fmla="*/ 914400 h 914400"/>
              <a:gd name="csX24" fmla="*/ 9391789 w 10894017"/>
              <a:gd name="csY24" fmla="*/ 914400 h 914400"/>
              <a:gd name="csX25" fmla="*/ 8927360 w 10894017"/>
              <a:gd name="csY25" fmla="*/ 914400 h 914400"/>
              <a:gd name="csX26" fmla="*/ 8136111 w 10894017"/>
              <a:gd name="csY26" fmla="*/ 914400 h 914400"/>
              <a:gd name="csX27" fmla="*/ 7453801 w 10894017"/>
              <a:gd name="csY27" fmla="*/ 914400 h 914400"/>
              <a:gd name="csX28" fmla="*/ 6989372 w 10894017"/>
              <a:gd name="csY28" fmla="*/ 914400 h 914400"/>
              <a:gd name="csX29" fmla="*/ 6416003 w 10894017"/>
              <a:gd name="csY29" fmla="*/ 914400 h 914400"/>
              <a:gd name="csX30" fmla="*/ 6169454 w 10894017"/>
              <a:gd name="csY30" fmla="*/ 914400 h 914400"/>
              <a:gd name="csX31" fmla="*/ 5813965 w 10894017"/>
              <a:gd name="csY31" fmla="*/ 914400 h 914400"/>
              <a:gd name="csX32" fmla="*/ 5022715 w 10894017"/>
              <a:gd name="csY32" fmla="*/ 914400 h 914400"/>
              <a:gd name="csX33" fmla="*/ 4449346 w 10894017"/>
              <a:gd name="csY33" fmla="*/ 914400 h 914400"/>
              <a:gd name="csX34" fmla="*/ 3767036 w 10894017"/>
              <a:gd name="csY34" fmla="*/ 914400 h 914400"/>
              <a:gd name="csX35" fmla="*/ 3411547 w 10894017"/>
              <a:gd name="csY35" fmla="*/ 914400 h 914400"/>
              <a:gd name="csX36" fmla="*/ 2729238 w 10894017"/>
              <a:gd name="csY36" fmla="*/ 914400 h 914400"/>
              <a:gd name="csX37" fmla="*/ 2482689 w 10894017"/>
              <a:gd name="csY37" fmla="*/ 914400 h 914400"/>
              <a:gd name="csX38" fmla="*/ 2236140 w 10894017"/>
              <a:gd name="csY38" fmla="*/ 914400 h 914400"/>
              <a:gd name="csX39" fmla="*/ 1553831 w 10894017"/>
              <a:gd name="csY39" fmla="*/ 914400 h 914400"/>
              <a:gd name="csX40" fmla="*/ 1198342 w 10894017"/>
              <a:gd name="csY40" fmla="*/ 914400 h 914400"/>
              <a:gd name="csX41" fmla="*/ 842853 w 10894017"/>
              <a:gd name="csY41" fmla="*/ 914400 h 914400"/>
              <a:gd name="csX42" fmla="*/ 487364 w 10894017"/>
              <a:gd name="csY42" fmla="*/ 914400 h 914400"/>
              <a:gd name="csX43" fmla="*/ 0 w 10894017"/>
              <a:gd name="csY43" fmla="*/ 914400 h 914400"/>
              <a:gd name="csX44" fmla="*/ 0 w 10894017"/>
              <a:gd name="csY44" fmla="*/ 448056 h 914400"/>
              <a:gd name="csX45" fmla="*/ 0 w 10894017"/>
              <a:gd name="csY45" fmla="*/ 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894017" h="914400" fill="none" extrusionOk="0">
                <a:moveTo>
                  <a:pt x="0" y="0"/>
                </a:moveTo>
                <a:cubicBezTo>
                  <a:pt x="183846" y="-50626"/>
                  <a:pt x="371524" y="46541"/>
                  <a:pt x="464429" y="0"/>
                </a:cubicBezTo>
                <a:cubicBezTo>
                  <a:pt x="557334" y="-46541"/>
                  <a:pt x="952304" y="68299"/>
                  <a:pt x="1255679" y="0"/>
                </a:cubicBezTo>
                <a:cubicBezTo>
                  <a:pt x="1559054" y="-68299"/>
                  <a:pt x="1716283" y="25654"/>
                  <a:pt x="1937988" y="0"/>
                </a:cubicBezTo>
                <a:cubicBezTo>
                  <a:pt x="2159693" y="-25654"/>
                  <a:pt x="2136740" y="32573"/>
                  <a:pt x="2293477" y="0"/>
                </a:cubicBezTo>
                <a:cubicBezTo>
                  <a:pt x="2450214" y="-32573"/>
                  <a:pt x="2484768" y="24786"/>
                  <a:pt x="2540026" y="0"/>
                </a:cubicBezTo>
                <a:cubicBezTo>
                  <a:pt x="2595284" y="-24786"/>
                  <a:pt x="2808503" y="33400"/>
                  <a:pt x="2895515" y="0"/>
                </a:cubicBezTo>
                <a:cubicBezTo>
                  <a:pt x="2982527" y="-33400"/>
                  <a:pt x="3111047" y="14314"/>
                  <a:pt x="3251004" y="0"/>
                </a:cubicBezTo>
                <a:cubicBezTo>
                  <a:pt x="3390961" y="-14314"/>
                  <a:pt x="3682497" y="59181"/>
                  <a:pt x="3933314" y="0"/>
                </a:cubicBezTo>
                <a:cubicBezTo>
                  <a:pt x="4184131" y="-59181"/>
                  <a:pt x="4339463" y="73375"/>
                  <a:pt x="4615623" y="0"/>
                </a:cubicBezTo>
                <a:cubicBezTo>
                  <a:pt x="4891783" y="-73375"/>
                  <a:pt x="4908223" y="35060"/>
                  <a:pt x="5080052" y="0"/>
                </a:cubicBezTo>
                <a:cubicBezTo>
                  <a:pt x="5251881" y="-35060"/>
                  <a:pt x="5494880" y="88203"/>
                  <a:pt x="5871302" y="0"/>
                </a:cubicBezTo>
                <a:cubicBezTo>
                  <a:pt x="6247724" y="-88203"/>
                  <a:pt x="6107880" y="34191"/>
                  <a:pt x="6226791" y="0"/>
                </a:cubicBezTo>
                <a:cubicBezTo>
                  <a:pt x="6345702" y="-34191"/>
                  <a:pt x="6719433" y="85751"/>
                  <a:pt x="7018040" y="0"/>
                </a:cubicBezTo>
                <a:cubicBezTo>
                  <a:pt x="7316647" y="-85751"/>
                  <a:pt x="7306073" y="21394"/>
                  <a:pt x="7482470" y="0"/>
                </a:cubicBezTo>
                <a:cubicBezTo>
                  <a:pt x="7658867" y="-21394"/>
                  <a:pt x="7816935" y="4671"/>
                  <a:pt x="7946899" y="0"/>
                </a:cubicBezTo>
                <a:cubicBezTo>
                  <a:pt x="8076863" y="-4671"/>
                  <a:pt x="8316447" y="53427"/>
                  <a:pt x="8411328" y="0"/>
                </a:cubicBezTo>
                <a:cubicBezTo>
                  <a:pt x="8506209" y="-53427"/>
                  <a:pt x="8753728" y="43001"/>
                  <a:pt x="8984697" y="0"/>
                </a:cubicBezTo>
                <a:cubicBezTo>
                  <a:pt x="9215666" y="-43001"/>
                  <a:pt x="9561178" y="56469"/>
                  <a:pt x="9775947" y="0"/>
                </a:cubicBezTo>
                <a:cubicBezTo>
                  <a:pt x="9990716" y="-56469"/>
                  <a:pt x="10548792" y="18243"/>
                  <a:pt x="10894017" y="0"/>
                </a:cubicBezTo>
                <a:cubicBezTo>
                  <a:pt x="10927749" y="182750"/>
                  <a:pt x="10892184" y="259115"/>
                  <a:pt x="10894017" y="448056"/>
                </a:cubicBezTo>
                <a:cubicBezTo>
                  <a:pt x="10895850" y="636997"/>
                  <a:pt x="10869082" y="691927"/>
                  <a:pt x="10894017" y="914400"/>
                </a:cubicBezTo>
                <a:cubicBezTo>
                  <a:pt x="10753123" y="972107"/>
                  <a:pt x="10521103" y="912931"/>
                  <a:pt x="10320648" y="914400"/>
                </a:cubicBezTo>
                <a:cubicBezTo>
                  <a:pt x="10120193" y="915869"/>
                  <a:pt x="9894389" y="880220"/>
                  <a:pt x="9747278" y="914400"/>
                </a:cubicBezTo>
                <a:cubicBezTo>
                  <a:pt x="9600167" y="948580"/>
                  <a:pt x="9547583" y="910656"/>
                  <a:pt x="9391789" y="914400"/>
                </a:cubicBezTo>
                <a:cubicBezTo>
                  <a:pt x="9235995" y="918144"/>
                  <a:pt x="9058639" y="874868"/>
                  <a:pt x="8927360" y="914400"/>
                </a:cubicBezTo>
                <a:cubicBezTo>
                  <a:pt x="8796081" y="953932"/>
                  <a:pt x="8500177" y="821050"/>
                  <a:pt x="8136111" y="914400"/>
                </a:cubicBezTo>
                <a:cubicBezTo>
                  <a:pt x="7772045" y="1007750"/>
                  <a:pt x="7648170" y="888865"/>
                  <a:pt x="7453801" y="914400"/>
                </a:cubicBezTo>
                <a:cubicBezTo>
                  <a:pt x="7259432" y="939935"/>
                  <a:pt x="7168576" y="858948"/>
                  <a:pt x="6989372" y="914400"/>
                </a:cubicBezTo>
                <a:cubicBezTo>
                  <a:pt x="6810168" y="969852"/>
                  <a:pt x="6615728" y="851771"/>
                  <a:pt x="6416003" y="914400"/>
                </a:cubicBezTo>
                <a:cubicBezTo>
                  <a:pt x="6216278" y="977029"/>
                  <a:pt x="6264499" y="890203"/>
                  <a:pt x="6169454" y="914400"/>
                </a:cubicBezTo>
                <a:cubicBezTo>
                  <a:pt x="6074409" y="938597"/>
                  <a:pt x="5922921" y="893580"/>
                  <a:pt x="5813965" y="914400"/>
                </a:cubicBezTo>
                <a:cubicBezTo>
                  <a:pt x="5705009" y="935220"/>
                  <a:pt x="5365912" y="911659"/>
                  <a:pt x="5022715" y="914400"/>
                </a:cubicBezTo>
                <a:cubicBezTo>
                  <a:pt x="4679518" y="917141"/>
                  <a:pt x="4595521" y="906081"/>
                  <a:pt x="4449346" y="914400"/>
                </a:cubicBezTo>
                <a:cubicBezTo>
                  <a:pt x="4303171" y="922719"/>
                  <a:pt x="4106297" y="832653"/>
                  <a:pt x="3767036" y="914400"/>
                </a:cubicBezTo>
                <a:cubicBezTo>
                  <a:pt x="3427775" y="996147"/>
                  <a:pt x="3487911" y="909342"/>
                  <a:pt x="3411547" y="914400"/>
                </a:cubicBezTo>
                <a:cubicBezTo>
                  <a:pt x="3335183" y="919458"/>
                  <a:pt x="2983082" y="848136"/>
                  <a:pt x="2729238" y="914400"/>
                </a:cubicBezTo>
                <a:cubicBezTo>
                  <a:pt x="2475394" y="980664"/>
                  <a:pt x="2562968" y="899833"/>
                  <a:pt x="2482689" y="914400"/>
                </a:cubicBezTo>
                <a:cubicBezTo>
                  <a:pt x="2402410" y="928967"/>
                  <a:pt x="2324468" y="907196"/>
                  <a:pt x="2236140" y="914400"/>
                </a:cubicBezTo>
                <a:cubicBezTo>
                  <a:pt x="2147812" y="921604"/>
                  <a:pt x="1777710" y="893878"/>
                  <a:pt x="1553831" y="914400"/>
                </a:cubicBezTo>
                <a:cubicBezTo>
                  <a:pt x="1329952" y="934922"/>
                  <a:pt x="1271953" y="891162"/>
                  <a:pt x="1198342" y="914400"/>
                </a:cubicBezTo>
                <a:cubicBezTo>
                  <a:pt x="1124731" y="937638"/>
                  <a:pt x="942061" y="892196"/>
                  <a:pt x="842853" y="914400"/>
                </a:cubicBezTo>
                <a:cubicBezTo>
                  <a:pt x="743645" y="936604"/>
                  <a:pt x="585439" y="888842"/>
                  <a:pt x="487364" y="914400"/>
                </a:cubicBezTo>
                <a:cubicBezTo>
                  <a:pt x="389289" y="939958"/>
                  <a:pt x="196107" y="875577"/>
                  <a:pt x="0" y="914400"/>
                </a:cubicBezTo>
                <a:cubicBezTo>
                  <a:pt x="-51915" y="699780"/>
                  <a:pt x="27954" y="626220"/>
                  <a:pt x="0" y="448056"/>
                </a:cubicBezTo>
                <a:cubicBezTo>
                  <a:pt x="-27954" y="269892"/>
                  <a:pt x="53467" y="150742"/>
                  <a:pt x="0" y="0"/>
                </a:cubicBezTo>
                <a:close/>
              </a:path>
              <a:path w="10894017" h="914400" stroke="0" extrusionOk="0">
                <a:moveTo>
                  <a:pt x="0" y="0"/>
                </a:moveTo>
                <a:cubicBezTo>
                  <a:pt x="98925" y="-28787"/>
                  <a:pt x="180407" y="17594"/>
                  <a:pt x="246549" y="0"/>
                </a:cubicBezTo>
                <a:cubicBezTo>
                  <a:pt x="312691" y="-17594"/>
                  <a:pt x="554161" y="14297"/>
                  <a:pt x="710978" y="0"/>
                </a:cubicBezTo>
                <a:cubicBezTo>
                  <a:pt x="867795" y="-14297"/>
                  <a:pt x="1241990" y="58909"/>
                  <a:pt x="1393287" y="0"/>
                </a:cubicBezTo>
                <a:cubicBezTo>
                  <a:pt x="1544584" y="-58909"/>
                  <a:pt x="1907864" y="6775"/>
                  <a:pt x="2075597" y="0"/>
                </a:cubicBezTo>
                <a:cubicBezTo>
                  <a:pt x="2243330" y="-6775"/>
                  <a:pt x="2346314" y="41801"/>
                  <a:pt x="2540026" y="0"/>
                </a:cubicBezTo>
                <a:cubicBezTo>
                  <a:pt x="2733738" y="-41801"/>
                  <a:pt x="2904832" y="1988"/>
                  <a:pt x="3004455" y="0"/>
                </a:cubicBezTo>
                <a:cubicBezTo>
                  <a:pt x="3104078" y="-1988"/>
                  <a:pt x="3231235" y="35717"/>
                  <a:pt x="3359944" y="0"/>
                </a:cubicBezTo>
                <a:cubicBezTo>
                  <a:pt x="3488653" y="-35717"/>
                  <a:pt x="3574687" y="19107"/>
                  <a:pt x="3715433" y="0"/>
                </a:cubicBezTo>
                <a:cubicBezTo>
                  <a:pt x="3856179" y="-19107"/>
                  <a:pt x="4042159" y="43963"/>
                  <a:pt x="4179862" y="0"/>
                </a:cubicBezTo>
                <a:cubicBezTo>
                  <a:pt x="4317565" y="-43963"/>
                  <a:pt x="4446273" y="17539"/>
                  <a:pt x="4644291" y="0"/>
                </a:cubicBezTo>
                <a:cubicBezTo>
                  <a:pt x="4842309" y="-17539"/>
                  <a:pt x="4786780" y="23323"/>
                  <a:pt x="4890840" y="0"/>
                </a:cubicBezTo>
                <a:cubicBezTo>
                  <a:pt x="4994900" y="-23323"/>
                  <a:pt x="5424150" y="36083"/>
                  <a:pt x="5573150" y="0"/>
                </a:cubicBezTo>
                <a:cubicBezTo>
                  <a:pt x="5722150" y="-36083"/>
                  <a:pt x="6019690" y="45185"/>
                  <a:pt x="6146519" y="0"/>
                </a:cubicBezTo>
                <a:cubicBezTo>
                  <a:pt x="6273348" y="-45185"/>
                  <a:pt x="6603003" y="54379"/>
                  <a:pt x="6937769" y="0"/>
                </a:cubicBezTo>
                <a:cubicBezTo>
                  <a:pt x="7272535" y="-54379"/>
                  <a:pt x="7194703" y="14615"/>
                  <a:pt x="7402198" y="0"/>
                </a:cubicBezTo>
                <a:cubicBezTo>
                  <a:pt x="7609693" y="-14615"/>
                  <a:pt x="7758211" y="8726"/>
                  <a:pt x="7975567" y="0"/>
                </a:cubicBezTo>
                <a:cubicBezTo>
                  <a:pt x="8192923" y="-8726"/>
                  <a:pt x="8159973" y="18956"/>
                  <a:pt x="8331056" y="0"/>
                </a:cubicBezTo>
                <a:cubicBezTo>
                  <a:pt x="8502139" y="-18956"/>
                  <a:pt x="8788065" y="35917"/>
                  <a:pt x="9013366" y="0"/>
                </a:cubicBezTo>
                <a:cubicBezTo>
                  <a:pt x="9238667" y="-35917"/>
                  <a:pt x="9288737" y="22493"/>
                  <a:pt x="9368855" y="0"/>
                </a:cubicBezTo>
                <a:cubicBezTo>
                  <a:pt x="9448973" y="-22493"/>
                  <a:pt x="9641118" y="29793"/>
                  <a:pt x="9724344" y="0"/>
                </a:cubicBezTo>
                <a:cubicBezTo>
                  <a:pt x="9807570" y="-29793"/>
                  <a:pt x="10039662" y="6584"/>
                  <a:pt x="10188773" y="0"/>
                </a:cubicBezTo>
                <a:cubicBezTo>
                  <a:pt x="10337884" y="-6584"/>
                  <a:pt x="10726519" y="80548"/>
                  <a:pt x="10894017" y="0"/>
                </a:cubicBezTo>
                <a:cubicBezTo>
                  <a:pt x="10926161" y="214448"/>
                  <a:pt x="10877736" y="279019"/>
                  <a:pt x="10894017" y="475488"/>
                </a:cubicBezTo>
                <a:cubicBezTo>
                  <a:pt x="10910298" y="671957"/>
                  <a:pt x="10843978" y="770191"/>
                  <a:pt x="10894017" y="914400"/>
                </a:cubicBezTo>
                <a:cubicBezTo>
                  <a:pt x="10704504" y="964162"/>
                  <a:pt x="10368775" y="832906"/>
                  <a:pt x="10211708" y="914400"/>
                </a:cubicBezTo>
                <a:cubicBezTo>
                  <a:pt x="10054641" y="995894"/>
                  <a:pt x="9850919" y="844844"/>
                  <a:pt x="9529398" y="914400"/>
                </a:cubicBezTo>
                <a:cubicBezTo>
                  <a:pt x="9207877" y="983956"/>
                  <a:pt x="9403168" y="902491"/>
                  <a:pt x="9282849" y="914400"/>
                </a:cubicBezTo>
                <a:cubicBezTo>
                  <a:pt x="9162530" y="926309"/>
                  <a:pt x="8814626" y="834542"/>
                  <a:pt x="8491600" y="914400"/>
                </a:cubicBezTo>
                <a:cubicBezTo>
                  <a:pt x="8168574" y="994258"/>
                  <a:pt x="8285250" y="901228"/>
                  <a:pt x="8136111" y="914400"/>
                </a:cubicBezTo>
                <a:cubicBezTo>
                  <a:pt x="7986972" y="927572"/>
                  <a:pt x="7805059" y="899156"/>
                  <a:pt x="7562741" y="914400"/>
                </a:cubicBezTo>
                <a:cubicBezTo>
                  <a:pt x="7320423" y="929644"/>
                  <a:pt x="7328420" y="869801"/>
                  <a:pt x="7098312" y="914400"/>
                </a:cubicBezTo>
                <a:cubicBezTo>
                  <a:pt x="6868204" y="958999"/>
                  <a:pt x="6551228" y="836656"/>
                  <a:pt x="6307062" y="914400"/>
                </a:cubicBezTo>
                <a:cubicBezTo>
                  <a:pt x="6062896" y="992144"/>
                  <a:pt x="5855151" y="885330"/>
                  <a:pt x="5624753" y="914400"/>
                </a:cubicBezTo>
                <a:cubicBezTo>
                  <a:pt x="5394355" y="943470"/>
                  <a:pt x="5356988" y="897264"/>
                  <a:pt x="5160324" y="914400"/>
                </a:cubicBezTo>
                <a:cubicBezTo>
                  <a:pt x="4963660" y="931536"/>
                  <a:pt x="4838891" y="876489"/>
                  <a:pt x="4695895" y="914400"/>
                </a:cubicBezTo>
                <a:cubicBezTo>
                  <a:pt x="4552899" y="952311"/>
                  <a:pt x="4185071" y="833887"/>
                  <a:pt x="3904645" y="914400"/>
                </a:cubicBezTo>
                <a:cubicBezTo>
                  <a:pt x="3624219" y="994913"/>
                  <a:pt x="3585047" y="879010"/>
                  <a:pt x="3440216" y="914400"/>
                </a:cubicBezTo>
                <a:cubicBezTo>
                  <a:pt x="3295385" y="949790"/>
                  <a:pt x="3093012" y="895041"/>
                  <a:pt x="2975787" y="914400"/>
                </a:cubicBezTo>
                <a:cubicBezTo>
                  <a:pt x="2858562" y="933759"/>
                  <a:pt x="2472595" y="849593"/>
                  <a:pt x="2184537" y="914400"/>
                </a:cubicBezTo>
                <a:cubicBezTo>
                  <a:pt x="1896479" y="979207"/>
                  <a:pt x="1911334" y="913058"/>
                  <a:pt x="1829048" y="914400"/>
                </a:cubicBezTo>
                <a:cubicBezTo>
                  <a:pt x="1746762" y="915742"/>
                  <a:pt x="1692107" y="886746"/>
                  <a:pt x="1582499" y="914400"/>
                </a:cubicBezTo>
                <a:cubicBezTo>
                  <a:pt x="1472891" y="942054"/>
                  <a:pt x="1370287" y="881777"/>
                  <a:pt x="1227010" y="914400"/>
                </a:cubicBezTo>
                <a:cubicBezTo>
                  <a:pt x="1083733" y="947023"/>
                  <a:pt x="793409" y="902175"/>
                  <a:pt x="653641" y="914400"/>
                </a:cubicBezTo>
                <a:cubicBezTo>
                  <a:pt x="513873" y="926625"/>
                  <a:pt x="258591" y="913622"/>
                  <a:pt x="0" y="914400"/>
                </a:cubicBezTo>
                <a:cubicBezTo>
                  <a:pt x="-50999" y="789206"/>
                  <a:pt x="20085" y="664949"/>
                  <a:pt x="0" y="448056"/>
                </a:cubicBezTo>
                <a:cubicBezTo>
                  <a:pt x="-20085" y="231163"/>
                  <a:pt x="7824" y="89984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ar-IQ" sz="3600" b="1" dirty="0"/>
              <a:t>القرآن الكريم سورة البقرة الآية 155.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AC45A0E5-7F86-DEB0-62A7-7A34B9CF27AB}"/>
              </a:ext>
            </a:extLst>
          </p:cNvPr>
          <p:cNvSpPr/>
          <p:nvPr/>
        </p:nvSpPr>
        <p:spPr>
          <a:xfrm>
            <a:off x="10642957" y="1655849"/>
            <a:ext cx="91440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3200" b="1" dirty="0"/>
              <a:t>130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63E3726-B3F2-53A6-B3D0-1D66E3446938}"/>
              </a:ext>
            </a:extLst>
          </p:cNvPr>
          <p:cNvSpPr/>
          <p:nvPr/>
        </p:nvSpPr>
        <p:spPr>
          <a:xfrm>
            <a:off x="9893188" y="1919320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2</a:t>
            </a:r>
            <a:endParaRPr lang="ar-IQ" sz="3200" b="1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91D0655-569C-3729-6362-CCD9078F3231}"/>
              </a:ext>
            </a:extLst>
          </p:cNvPr>
          <p:cNvSpPr/>
          <p:nvPr/>
        </p:nvSpPr>
        <p:spPr>
          <a:xfrm>
            <a:off x="9143419" y="1919319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#</a:t>
            </a:r>
            <a:endParaRPr lang="ar-IQ" sz="3200" b="1" dirty="0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9BC1F0AE-4417-7669-587C-E88926A11E3B}"/>
              </a:ext>
            </a:extLst>
          </p:cNvPr>
          <p:cNvSpPr/>
          <p:nvPr/>
        </p:nvSpPr>
        <p:spPr>
          <a:xfrm>
            <a:off x="5126092" y="2570248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a</a:t>
            </a:r>
            <a:r>
              <a:rPr lang="ar-IQ" sz="3200" b="1" dirty="0"/>
              <a:t> القرآن الكريم. 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12EDE027-9278-CB38-A8F3-53726FF2C096}"/>
              </a:ext>
            </a:extLst>
          </p:cNvPr>
          <p:cNvSpPr/>
          <p:nvPr/>
        </p:nvSpPr>
        <p:spPr>
          <a:xfrm>
            <a:off x="5126092" y="3429000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p</a:t>
            </a:r>
            <a:r>
              <a:rPr lang="ar-IQ" sz="3200" b="1" dirty="0"/>
              <a:t> سورة البقرة،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B0ABE49-DC1C-A72D-6910-2722E71BDDEC}"/>
              </a:ext>
            </a:extLst>
          </p:cNvPr>
          <p:cNvSpPr/>
          <p:nvPr/>
        </p:nvSpPr>
        <p:spPr>
          <a:xfrm>
            <a:off x="5126092" y="4287752"/>
            <a:ext cx="3952067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3200" b="1" dirty="0"/>
              <a:t>$</a:t>
            </a:r>
            <a:r>
              <a:rPr lang="en-US" sz="3200" b="1" dirty="0"/>
              <a:t>n</a:t>
            </a:r>
            <a:r>
              <a:rPr lang="ar-IQ" sz="3200" b="1" dirty="0"/>
              <a:t> الآية 155.</a:t>
            </a:r>
          </a:p>
        </p:txBody>
      </p:sp>
    </p:spTree>
    <p:extLst>
      <p:ext uri="{BB962C8B-B14F-4D97-AF65-F5344CB8AC3E}">
        <p14:creationId xmlns:p14="http://schemas.microsoft.com/office/powerpoint/2010/main" val="80733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" grpId="0" animBg="1"/>
      <p:bldP spid="8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164</Words>
  <Application>Microsoft Office PowerPoint</Application>
  <PresentationFormat>شاشة عريضة</PresentationFormat>
  <Paragraphs>54</Paragraphs>
  <Slides>7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4" baseType="lpstr">
      <vt:lpstr>Akhbar MT</vt:lpstr>
      <vt:lpstr>Arial</vt:lpstr>
      <vt:lpstr>Arial Rounded MT Bold</vt:lpstr>
      <vt:lpstr>Bahnschrift</vt:lpstr>
      <vt:lpstr>Calibri</vt:lpstr>
      <vt:lpstr>Calibri Light</vt:lpstr>
      <vt:lpstr>نسق Office</vt:lpstr>
      <vt:lpstr>عرض تقديمي في PowerPoint</vt:lpstr>
      <vt:lpstr>عرض تقديمي في PowerPoint</vt:lpstr>
      <vt:lpstr>القرآن الكريم</vt:lpstr>
      <vt:lpstr>الف ليلةً وليلة</vt:lpstr>
      <vt:lpstr>مختاراتٌ من ألف ليلةٍ وليلة، صدرت عام 1992 باللغة الانكليزية</vt:lpstr>
      <vt:lpstr>القرآن الكريم (جزء عم).</vt:lpstr>
      <vt:lpstr>القرآن الكريم سورة البقرة الآية 155.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ahmad</dc:creator>
  <cp:lastModifiedBy>ahmad</cp:lastModifiedBy>
  <cp:revision>19</cp:revision>
  <dcterms:created xsi:type="dcterms:W3CDTF">2025-05-12T19:46:38Z</dcterms:created>
  <dcterms:modified xsi:type="dcterms:W3CDTF">2026-01-07T16:09:32Z</dcterms:modified>
</cp:coreProperties>
</file>