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65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4572008"/>
            <a:ext cx="6072230" cy="71438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 </a:t>
            </a: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</a:t>
            </a:r>
            <a:b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For - While – Do_While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solidFill>
                  <a:srgbClr val="0070C0"/>
                </a:solidFill>
              </a:rPr>
            </a:b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298" y="5500702"/>
            <a:ext cx="4499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r>
              <a:rPr lang="en-US" sz="5400" b="1" cap="none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71700" y="3714752"/>
            <a:ext cx="61722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9113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EX// W.P. to find power </a:t>
            </a:r>
            <a:r>
              <a:rPr lang="en-US" sz="2800" b="1" dirty="0" err="1">
                <a:solidFill>
                  <a:srgbClr val="FF0000"/>
                </a:solidFill>
              </a:rPr>
              <a:t>x</a:t>
            </a:r>
            <a:r>
              <a:rPr lang="en-US" sz="2800" b="1" baseline="30000" dirty="0" err="1">
                <a:solidFill>
                  <a:srgbClr val="FF0000"/>
                </a:solidFill>
              </a:rPr>
              <a:t>y</a:t>
            </a:r>
            <a:r>
              <a:rPr lang="en-US" sz="2800" b="1" dirty="0">
                <a:solidFill>
                  <a:srgbClr val="FF0000"/>
                </a:solidFill>
              </a:rPr>
              <a:t> ?</a:t>
            </a:r>
            <a:endParaRPr lang="en-US" sz="2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#include&lt;</a:t>
            </a:r>
            <a:r>
              <a:rPr lang="en-US" sz="3600" dirty="0" err="1"/>
              <a:t>iostream.h</a:t>
            </a:r>
            <a:r>
              <a:rPr lang="en-US" sz="3600" dirty="0"/>
              <a:t>&gt;</a:t>
            </a:r>
          </a:p>
          <a:p>
            <a:r>
              <a:rPr lang="en-US" sz="3600" dirty="0"/>
              <a:t>void main()</a:t>
            </a:r>
          </a:p>
          <a:p>
            <a:r>
              <a:rPr lang="en-US" sz="3600" dirty="0"/>
              <a:t>{</a:t>
            </a:r>
          </a:p>
          <a:p>
            <a:r>
              <a:rPr lang="en-US" sz="3600" dirty="0" err="1"/>
              <a:t>int</a:t>
            </a:r>
            <a:r>
              <a:rPr lang="en-US" sz="3600" dirty="0"/>
              <a:t> </a:t>
            </a:r>
            <a:r>
              <a:rPr lang="en-US" sz="3600" dirty="0" err="1"/>
              <a:t>i,x,y,p</a:t>
            </a:r>
            <a:r>
              <a:rPr lang="en-US" sz="3600" dirty="0"/>
              <a:t>=1;</a:t>
            </a:r>
          </a:p>
          <a:p>
            <a:r>
              <a:rPr lang="en-US" sz="3600" dirty="0" err="1"/>
              <a:t>cin</a:t>
            </a:r>
            <a:r>
              <a:rPr lang="en-US" sz="3600" dirty="0"/>
              <a:t>&gt;&gt;x&gt;&gt;y;</a:t>
            </a:r>
          </a:p>
          <a:p>
            <a:r>
              <a:rPr lang="en-US" sz="3600" dirty="0"/>
              <a:t>for(</a:t>
            </a:r>
            <a:r>
              <a:rPr lang="en-US" sz="3600" dirty="0" err="1"/>
              <a:t>i</a:t>
            </a:r>
            <a:r>
              <a:rPr lang="en-US" sz="3600" dirty="0"/>
              <a:t>=1;i&lt;=</a:t>
            </a:r>
            <a:r>
              <a:rPr lang="en-US" sz="3600" dirty="0" err="1"/>
              <a:t>y;i</a:t>
            </a:r>
            <a:r>
              <a:rPr lang="en-US" sz="3600" dirty="0"/>
              <a:t>++)</a:t>
            </a:r>
          </a:p>
          <a:p>
            <a:r>
              <a:rPr lang="en-US" sz="3600" dirty="0"/>
              <a:t>p*=x;</a:t>
            </a:r>
          </a:p>
          <a:p>
            <a:r>
              <a:rPr lang="en-US" sz="3600" dirty="0" err="1"/>
              <a:t>cout</a:t>
            </a:r>
            <a:r>
              <a:rPr lang="en-US" sz="3600" dirty="0"/>
              <a:t>&lt;&lt;"power="&lt;&lt;p;</a:t>
            </a:r>
          </a:p>
          <a:p>
            <a:r>
              <a:rPr lang="en-US" sz="3600" dirty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1000108"/>
            <a:ext cx="92869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char t1,t2;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&lt;&lt;"Enter first </a:t>
            </a:r>
            <a:r>
              <a:rPr lang="en-US" sz="2400" b="1" dirty="0" err="1"/>
              <a:t>charater</a:t>
            </a:r>
            <a:r>
              <a:rPr lang="en-US" sz="2400" b="1" dirty="0"/>
              <a:t>: "; </a:t>
            </a:r>
            <a:r>
              <a:rPr lang="en-US" sz="2400" b="1" dirty="0" err="1"/>
              <a:t>cin</a:t>
            </a:r>
            <a:r>
              <a:rPr lang="en-US" sz="2400" b="1" dirty="0"/>
              <a:t>&gt;&gt;t1;</a:t>
            </a:r>
          </a:p>
          <a:p>
            <a:r>
              <a:rPr lang="en-US" sz="2400" b="1" dirty="0"/>
              <a:t>switch (t1)</a:t>
            </a:r>
          </a:p>
          <a:p>
            <a:r>
              <a:rPr lang="en-US" sz="2400" b="1" dirty="0"/>
              <a:t>	{</a:t>
            </a:r>
          </a:p>
          <a:p>
            <a:r>
              <a:rPr lang="en-US" sz="2400" b="1" dirty="0"/>
              <a:t>	case 's': {</a:t>
            </a:r>
            <a:r>
              <a:rPr lang="en-US" sz="2400" b="1" dirty="0" err="1"/>
              <a:t>cout</a:t>
            </a:r>
            <a:r>
              <a:rPr lang="en-US" sz="2400" b="1" dirty="0"/>
              <a:t>&lt;&lt;"Enter second </a:t>
            </a:r>
            <a:r>
              <a:rPr lang="en-US" sz="2400" b="1" dirty="0" err="1"/>
              <a:t>charater</a:t>
            </a:r>
            <a:r>
              <a:rPr lang="en-US" sz="2400" b="1" dirty="0"/>
              <a:t>: ";</a:t>
            </a:r>
          </a:p>
          <a:p>
            <a:r>
              <a:rPr lang="en-US" sz="2400" b="1" dirty="0"/>
              <a:t>			</a:t>
            </a:r>
            <a:r>
              <a:rPr lang="en-US" sz="2400" b="1" dirty="0" err="1"/>
              <a:t>cin</a:t>
            </a:r>
            <a:r>
              <a:rPr lang="en-US" sz="2400" b="1" dirty="0"/>
              <a:t>&gt;&gt;t2;</a:t>
            </a:r>
          </a:p>
          <a:p>
            <a:r>
              <a:rPr lang="en-US" sz="2400" b="1" dirty="0"/>
              <a:t>			switch(t2)</a:t>
            </a:r>
          </a:p>
          <a:p>
            <a:r>
              <a:rPr lang="en-US" sz="2400" b="1" dirty="0"/>
              <a:t>			{ case 'u':	</a:t>
            </a:r>
            <a:r>
              <a:rPr lang="en-US" sz="2400" b="1" dirty="0" err="1"/>
              <a:t>cout</a:t>
            </a:r>
            <a:r>
              <a:rPr lang="en-US" sz="2400" b="1" dirty="0"/>
              <a:t>&lt;&lt;"Sun."; break;</a:t>
            </a:r>
          </a:p>
          <a:p>
            <a:r>
              <a:rPr lang="en-US" sz="2400" b="1" dirty="0"/>
              <a:t>			  case 'a': </a:t>
            </a:r>
            <a:r>
              <a:rPr lang="en-US" sz="2400" b="1" dirty="0" err="1"/>
              <a:t>cout</a:t>
            </a:r>
            <a:r>
              <a:rPr lang="en-US" sz="2400" b="1" dirty="0"/>
              <a:t>&lt;&lt;"Sat."; break;</a:t>
            </a:r>
          </a:p>
          <a:p>
            <a:r>
              <a:rPr lang="en-US" sz="2400" b="1" dirty="0"/>
              <a:t>			  default: </a:t>
            </a:r>
            <a:r>
              <a:rPr lang="en-US" sz="2400" b="1" dirty="0" err="1"/>
              <a:t>cout</a:t>
            </a:r>
            <a:r>
              <a:rPr lang="en-US" sz="2400" b="1" dirty="0"/>
              <a:t>&lt;&lt;"ERROR !!!"; break;</a:t>
            </a:r>
          </a:p>
          <a:p>
            <a:r>
              <a:rPr lang="en-US" sz="2400" b="1" dirty="0"/>
              <a:t>			  }break;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اول حرفيين من بداية اليوم وطباعة اسم اليوم؟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Q5//Write Program (W.P.) to read first and second letter from names day starting and print name of day?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1470" y="1071546"/>
            <a:ext cx="92869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	case 'm': </a:t>
            </a:r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Mun</a:t>
            </a:r>
            <a:r>
              <a:rPr lang="en-US" sz="2800" dirty="0"/>
              <a:t>.";  break;</a:t>
            </a:r>
          </a:p>
          <a:p>
            <a:r>
              <a:rPr lang="en-US" sz="2800" dirty="0"/>
              <a:t>	case 't': {</a:t>
            </a:r>
            <a:r>
              <a:rPr lang="en-US" sz="2800" dirty="0" err="1"/>
              <a:t>cout</a:t>
            </a:r>
            <a:r>
              <a:rPr lang="en-US" sz="2800" dirty="0"/>
              <a:t>&lt;&lt;"Enter second </a:t>
            </a:r>
            <a:r>
              <a:rPr lang="en-US" sz="2800" dirty="0" err="1"/>
              <a:t>charater</a:t>
            </a:r>
            <a:r>
              <a:rPr lang="en-US" sz="2800" dirty="0"/>
              <a:t>: "; </a:t>
            </a:r>
            <a:r>
              <a:rPr lang="en-US" sz="2800" dirty="0" err="1"/>
              <a:t>cin</a:t>
            </a:r>
            <a:r>
              <a:rPr lang="en-US" sz="2800" dirty="0"/>
              <a:t>&gt;&gt;t2;</a:t>
            </a:r>
          </a:p>
          <a:p>
            <a:r>
              <a:rPr lang="en-US" sz="2800" dirty="0"/>
              <a:t>				 switch(t2)</a:t>
            </a:r>
          </a:p>
          <a:p>
            <a:r>
              <a:rPr lang="en-US" sz="2800" dirty="0"/>
              <a:t>				 { case 'u': </a:t>
            </a:r>
            <a:r>
              <a:rPr lang="en-US" sz="2800" dirty="0" err="1"/>
              <a:t>cout</a:t>
            </a:r>
            <a:r>
              <a:rPr lang="en-US" sz="2800" dirty="0"/>
              <a:t>&lt;&lt;"Tues."; break;</a:t>
            </a:r>
          </a:p>
          <a:p>
            <a:r>
              <a:rPr lang="en-US" sz="2800" dirty="0"/>
              <a:t>				case 'h': </a:t>
            </a:r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Thri</a:t>
            </a:r>
            <a:r>
              <a:rPr lang="en-US" sz="2800" dirty="0"/>
              <a:t>."; break;</a:t>
            </a:r>
          </a:p>
          <a:p>
            <a:r>
              <a:rPr lang="en-US" sz="2800" dirty="0"/>
              <a:t>				  default: </a:t>
            </a:r>
            <a:r>
              <a:rPr lang="en-US" sz="2800" dirty="0" err="1"/>
              <a:t>cout</a:t>
            </a:r>
            <a:r>
              <a:rPr lang="en-US" sz="2800" dirty="0"/>
              <a:t>&lt;&lt;"ERROR !!!";</a:t>
            </a:r>
          </a:p>
          <a:p>
            <a:r>
              <a:rPr lang="en-US" sz="2800" dirty="0"/>
              <a:t>				  } break; }</a:t>
            </a:r>
          </a:p>
          <a:p>
            <a:r>
              <a:rPr lang="en-US" sz="2800" dirty="0"/>
              <a:t>	case 'w': </a:t>
            </a:r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wen</a:t>
            </a:r>
            <a:r>
              <a:rPr lang="en-US" sz="2800" dirty="0"/>
              <a:t>.";  break;</a:t>
            </a:r>
          </a:p>
          <a:p>
            <a:r>
              <a:rPr lang="en-US" sz="2800" dirty="0"/>
              <a:t>	case 'f': </a:t>
            </a:r>
            <a:r>
              <a:rPr lang="en-US" sz="2800" dirty="0" err="1"/>
              <a:t>cout</a:t>
            </a:r>
            <a:r>
              <a:rPr lang="en-US" sz="2800" dirty="0"/>
              <a:t>&lt;&lt;"Fri.";  break;</a:t>
            </a:r>
          </a:p>
          <a:p>
            <a:r>
              <a:rPr lang="en-US" sz="2800" dirty="0"/>
              <a:t>	default: </a:t>
            </a:r>
            <a:r>
              <a:rPr lang="en-US" sz="2800" dirty="0" err="1"/>
              <a:t>cout</a:t>
            </a:r>
            <a:r>
              <a:rPr lang="en-US" sz="2800" dirty="0"/>
              <a:t>&lt;&lt;"ERROR!!!";</a:t>
            </a:r>
          </a:p>
          <a:p>
            <a:r>
              <a:rPr lang="en-US" sz="2800" dirty="0"/>
              <a:t>	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اول حرفيين من بداية اليوم وطباعة اسم اليوم؟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Q5//Write Program (W.P.) to read first and second letter from names day starting and print name of day?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572000" y="1000108"/>
            <a:ext cx="4143404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67866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#include&lt;</a:t>
            </a:r>
            <a:r>
              <a:rPr lang="en-US" sz="2800" b="1" dirty="0" err="1"/>
              <a:t>math.h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void main()</a:t>
            </a:r>
          </a:p>
          <a:p>
            <a:r>
              <a:rPr lang="en-US" sz="2800" b="1" dirty="0"/>
              <a:t>{</a:t>
            </a:r>
          </a:p>
          <a:p>
            <a:r>
              <a:rPr lang="en-US" sz="2800" b="1" dirty="0" err="1"/>
              <a:t>int</a:t>
            </a:r>
            <a:r>
              <a:rPr lang="en-US" sz="2800" b="1" dirty="0"/>
              <a:t> x; double y;</a:t>
            </a:r>
          </a:p>
          <a:p>
            <a:r>
              <a:rPr lang="en-US" sz="2800" b="1" dirty="0" err="1"/>
              <a:t>cin</a:t>
            </a:r>
            <a:r>
              <a:rPr lang="en-US" sz="2800" b="1" dirty="0"/>
              <a:t>&gt;&gt;x;</a:t>
            </a:r>
          </a:p>
          <a:p>
            <a:r>
              <a:rPr lang="en-US" sz="2800" b="1" dirty="0"/>
              <a:t>if (x%2==0)</a:t>
            </a:r>
          </a:p>
          <a:p>
            <a:r>
              <a:rPr lang="en-US" sz="2800" b="1" dirty="0"/>
              <a:t>	y=</a:t>
            </a:r>
            <a:r>
              <a:rPr lang="en-US" sz="2800" b="1" dirty="0" err="1"/>
              <a:t>sqrt</a:t>
            </a:r>
            <a:r>
              <a:rPr lang="en-US" sz="2800" b="1" dirty="0"/>
              <a:t>(</a:t>
            </a:r>
            <a:r>
              <a:rPr lang="en-US" sz="2800" b="1" dirty="0" err="1"/>
              <a:t>pow</a:t>
            </a:r>
            <a:r>
              <a:rPr lang="en-US" sz="2800" b="1" dirty="0"/>
              <a:t>(x,4)+5*x+3);</a:t>
            </a:r>
          </a:p>
          <a:p>
            <a:r>
              <a:rPr lang="en-US" sz="2800" b="1" dirty="0"/>
              <a:t>	else</a:t>
            </a:r>
          </a:p>
          <a:p>
            <a:r>
              <a:rPr lang="en-US" sz="2800" b="1" dirty="0"/>
              <a:t>	y=</a:t>
            </a:r>
            <a:r>
              <a:rPr lang="en-US" sz="2800" b="1" dirty="0" err="1"/>
              <a:t>sqrt</a:t>
            </a:r>
            <a:r>
              <a:rPr lang="en-US" sz="2800" b="1" dirty="0"/>
              <a:t>(</a:t>
            </a:r>
            <a:r>
              <a:rPr lang="en-US" sz="2800" b="1" dirty="0" err="1"/>
              <a:t>pow</a:t>
            </a:r>
            <a:r>
              <a:rPr lang="en-US" sz="2800" b="1" dirty="0"/>
              <a:t>(x,3)+2*x+5);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&lt;&lt;"Y="&lt;&lt;y;</a:t>
            </a:r>
          </a:p>
          <a:p>
            <a:r>
              <a:rPr lang="en-US" sz="28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س/اكتب برنامج لايجاد قيمة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المعادلة التالية؟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Q3// Write Program (W.P.) to find Y value , when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72264" y="1142984"/>
          <a:ext cx="1943112" cy="61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799920" imgH="253800" progId="Equation.3">
                  <p:embed/>
                </p:oleObj>
              </mc:Choice>
              <mc:Fallback>
                <p:oleObj name="Equation" r:id="rId3" imgW="7999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1142984"/>
                        <a:ext cx="1943112" cy="61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561548" y="1692943"/>
          <a:ext cx="1868104" cy="593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5" imgW="799920" imgH="253800" progId="Equation.3">
                  <p:embed/>
                </p:oleObj>
              </mc:Choice>
              <mc:Fallback>
                <p:oleObj name="Equation" r:id="rId5" imgW="79992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1548" y="1692943"/>
                        <a:ext cx="1868104" cy="593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3438" y="157161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6380" y="1285860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is even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86380" y="181444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is odd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679157" y="1678769"/>
            <a:ext cx="121444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893867" y="1678769"/>
            <a:ext cx="121444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590394"/>
            <a:ext cx="678661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void main()</a:t>
            </a:r>
          </a:p>
          <a:p>
            <a:r>
              <a:rPr lang="en-US" sz="2800" b="1" dirty="0"/>
              <a:t>{</a:t>
            </a:r>
          </a:p>
          <a:p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800" b="1" dirty="0" err="1"/>
              <a:t>x,y,z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x=y=z=0;</a:t>
            </a:r>
          </a:p>
          <a:p>
            <a:r>
              <a:rPr lang="en-US" sz="2800" b="1" dirty="0"/>
              <a:t>x=++y + ++z;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x=y++ + z++;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x=++y + z++;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x=y-- + --z;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&lt;&lt;x&lt;&lt;y&lt;&lt;z&lt;&lt;</a:t>
            </a:r>
            <a:r>
              <a:rPr lang="en-US" sz="2800" b="1" dirty="0" err="1"/>
              <a:t>endl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Q0//what is the output of this program: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72198" y="1142984"/>
            <a:ext cx="2571768" cy="230832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Output screen</a:t>
            </a:r>
          </a:p>
          <a:p>
            <a:r>
              <a:rPr lang="en-US" sz="2400" b="1" dirty="0"/>
              <a:t>--------------------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211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533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b="1" dirty="0">
                <a:solidFill>
                  <a:srgbClr val="FF0000"/>
                </a:solidFill>
              </a:rPr>
              <a:t>For	2)While	3)Do—While</a:t>
            </a:r>
          </a:p>
          <a:p>
            <a:pPr marL="514350" indent="-514350"/>
            <a:endParaRPr lang="en-US" sz="2800" b="1" dirty="0"/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-For Statement:</a:t>
            </a:r>
          </a:p>
          <a:p>
            <a:pPr marL="514350" indent="-514350"/>
            <a:r>
              <a:rPr lang="en-US" sz="2800" b="1" dirty="0"/>
              <a:t>	for(exp1 ; exp2 ; exp3)</a:t>
            </a:r>
          </a:p>
          <a:p>
            <a:pPr marL="514350" indent="-514350"/>
            <a:r>
              <a:rPr lang="en-US" sz="2800" b="1" dirty="0"/>
              <a:t>When: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exp1: First counter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exp2: End counter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exp3: Increment or Decrement Counter</a:t>
            </a:r>
          </a:p>
          <a:p>
            <a:endParaRPr lang="en-US" sz="2800" b="1" dirty="0"/>
          </a:p>
          <a:p>
            <a:r>
              <a:rPr lang="en-US" sz="2800" b="1" dirty="0"/>
              <a:t>Example: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=1;i&lt;=10;i++) </a:t>
            </a:r>
            <a:r>
              <a:rPr lang="en-US" sz="2800" b="1" dirty="0" err="1"/>
              <a:t>cout</a:t>
            </a:r>
            <a:r>
              <a:rPr lang="en-US" sz="2800" b="1" dirty="0"/>
              <a:t>&lt;&lt;</a:t>
            </a:r>
            <a:r>
              <a:rPr lang="en-US" sz="2800" b="1" dirty="0" err="1"/>
              <a:t>i</a:t>
            </a:r>
            <a:r>
              <a:rPr lang="en-US" sz="2800" b="1" dirty="0"/>
              <a:t>;  // = 123…910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=10;i&gt;=1;i--) </a:t>
            </a:r>
            <a:r>
              <a:rPr lang="en-US" sz="2800" b="1" dirty="0" err="1"/>
              <a:t>cout</a:t>
            </a:r>
            <a:r>
              <a:rPr lang="en-US" sz="2800" b="1" dirty="0"/>
              <a:t>&lt;&lt;</a:t>
            </a:r>
            <a:r>
              <a:rPr lang="en-US" sz="2800" b="1" dirty="0" err="1"/>
              <a:t>i</a:t>
            </a:r>
            <a:r>
              <a:rPr lang="en-US" sz="2800" b="1" dirty="0"/>
              <a:t>;  // = 1098…321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=2;i&lt;=10;i+=2) </a:t>
            </a:r>
            <a:r>
              <a:rPr lang="en-US" sz="2800" b="1" dirty="0" err="1"/>
              <a:t>cout</a:t>
            </a:r>
            <a:r>
              <a:rPr lang="en-US" sz="2800" b="1" dirty="0"/>
              <a:t>&lt;&lt;</a:t>
            </a:r>
            <a:r>
              <a:rPr lang="en-US" sz="2800" b="1" dirty="0" err="1"/>
              <a:t>i</a:t>
            </a:r>
            <a:r>
              <a:rPr lang="en-US" sz="2800" b="1" dirty="0"/>
              <a:t>;  // = 246810</a:t>
            </a:r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571480"/>
            <a:ext cx="7500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/>
            <a:r>
              <a:rPr lang="ar-IQ" sz="2800" b="1" dirty="0">
                <a:solidFill>
                  <a:srgbClr val="FF0000"/>
                </a:solidFill>
              </a:rPr>
              <a:t>حساب مجموع الاعداد بين (1-10)؟</a:t>
            </a:r>
          </a:p>
          <a:p>
            <a:pPr marL="514350" indent="-514350" algn="r"/>
            <a:r>
              <a:rPr lang="ar-IQ" sz="2800" b="1" dirty="0">
                <a:solidFill>
                  <a:srgbClr val="FF0000"/>
                </a:solidFill>
              </a:rPr>
              <a:t>وحساب مجموع 10 اعداد؟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ماهو الفرق بين السؤالين التاليين: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6744" y="1718305"/>
          <a:ext cx="7119966" cy="478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3624">
                <a:tc>
                  <a:txBody>
                    <a:bodyPr/>
                    <a:lstStyle/>
                    <a:p>
                      <a:pPr algn="ctr"/>
                      <a:r>
                        <a:rPr lang="ar-IQ" sz="3200" dirty="0"/>
                        <a:t>الفرق سيكون بين المعلوم والمجهول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4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ar-IQ" sz="3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ar-IQ" sz="3200" b="1" dirty="0">
                          <a:solidFill>
                            <a:srgbClr val="002060"/>
                          </a:solidFill>
                        </a:rPr>
                        <a:t>حساب مجموع الاعداد بين (1-10)؟</a:t>
                      </a:r>
                      <a:r>
                        <a:rPr lang="ar-IQ" sz="3200" b="1" baseline="0" dirty="0">
                          <a:solidFill>
                            <a:srgbClr val="002060"/>
                          </a:solidFill>
                        </a:rPr>
                        <a:t> (معلوم)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8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for(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=1;i&lt;=10;i++)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s+=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;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62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3200" b="1" dirty="0">
                          <a:solidFill>
                            <a:srgbClr val="002060"/>
                          </a:solidFill>
                        </a:rPr>
                        <a:t>حساب مجموع 10 اعداد؟ (مجهول)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for(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=1;i&lt;=10;i++)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{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</a:rPr>
                        <a:t>cin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&gt;&gt;x;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   s+=x; }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EX// W.P. to read 10 integer number and find biggest?</a:t>
            </a:r>
            <a:endParaRPr lang="en-US" sz="2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4296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i,x,larg</a:t>
            </a:r>
            <a:r>
              <a:rPr lang="en-US" sz="2800" dirty="0"/>
              <a:t>=0;</a:t>
            </a:r>
          </a:p>
          <a:p>
            <a:r>
              <a:rPr lang="en-US" sz="2800" dirty="0" err="1"/>
              <a:t>cin</a:t>
            </a:r>
            <a:r>
              <a:rPr lang="en-US" sz="2800" dirty="0"/>
              <a:t>&gt;&gt;x;</a:t>
            </a:r>
          </a:p>
          <a:p>
            <a:r>
              <a:rPr lang="en-US" sz="2800" dirty="0" err="1"/>
              <a:t>larg</a:t>
            </a:r>
            <a:r>
              <a:rPr lang="en-US" sz="2800" dirty="0"/>
              <a:t>=x;</a:t>
            </a:r>
          </a:p>
          <a:p>
            <a:r>
              <a:rPr lang="en-US" sz="2800" dirty="0"/>
              <a:t>for(</a:t>
            </a:r>
            <a:r>
              <a:rPr lang="en-US" sz="2800" dirty="0" err="1"/>
              <a:t>i</a:t>
            </a:r>
            <a:r>
              <a:rPr lang="en-US" sz="2800" dirty="0"/>
              <a:t>=1;i&lt;=9;i++)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cin</a:t>
            </a:r>
            <a:r>
              <a:rPr lang="en-US" sz="2800" dirty="0"/>
              <a:t>&gt;&gt;x;</a:t>
            </a:r>
          </a:p>
          <a:p>
            <a:r>
              <a:rPr lang="en-US" sz="2800" dirty="0"/>
              <a:t>if(x&gt;</a:t>
            </a:r>
            <a:r>
              <a:rPr lang="en-US" sz="2800" dirty="0" err="1"/>
              <a:t>larg</a:t>
            </a:r>
            <a:r>
              <a:rPr lang="en-US" sz="2800" dirty="0"/>
              <a:t>) </a:t>
            </a:r>
            <a:r>
              <a:rPr lang="en-US" sz="2800" dirty="0" err="1"/>
              <a:t>larg</a:t>
            </a:r>
            <a:r>
              <a:rPr lang="en-US" sz="2800" dirty="0"/>
              <a:t>=x;</a:t>
            </a:r>
          </a:p>
          <a:p>
            <a:r>
              <a:rPr lang="en-US" sz="2800" dirty="0"/>
              <a:t>}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</a:t>
            </a:r>
            <a:r>
              <a:rPr lang="en-US" sz="2800" dirty="0" err="1"/>
              <a:t>larg</a:t>
            </a:r>
            <a:r>
              <a:rPr lang="en-US" sz="2800" dirty="0"/>
              <a:t>="&lt;&lt;</a:t>
            </a:r>
            <a:r>
              <a:rPr lang="en-US" sz="2800" dirty="0" err="1"/>
              <a:t>larg</a:t>
            </a:r>
            <a:r>
              <a:rPr lang="en-US" sz="2800" dirty="0"/>
              <a:t>;</a:t>
            </a:r>
          </a:p>
          <a:p>
            <a:r>
              <a:rPr lang="en-US" sz="2800" dirty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EX// W.P. to find factorial x! ?</a:t>
            </a:r>
            <a:endParaRPr lang="en-US" sz="2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#include&lt;</a:t>
            </a:r>
            <a:r>
              <a:rPr lang="en-US" sz="3600" dirty="0" err="1"/>
              <a:t>iostream.h</a:t>
            </a:r>
            <a:r>
              <a:rPr lang="en-US" sz="3600" dirty="0"/>
              <a:t>&gt;</a:t>
            </a:r>
          </a:p>
          <a:p>
            <a:r>
              <a:rPr lang="en-US" sz="3600" dirty="0"/>
              <a:t>void main()</a:t>
            </a:r>
          </a:p>
          <a:p>
            <a:r>
              <a:rPr lang="en-US" sz="3600" dirty="0"/>
              <a:t>{</a:t>
            </a:r>
          </a:p>
          <a:p>
            <a:r>
              <a:rPr lang="en-US" sz="3600" dirty="0" err="1"/>
              <a:t>int</a:t>
            </a:r>
            <a:r>
              <a:rPr lang="en-US" sz="3600" dirty="0"/>
              <a:t> </a:t>
            </a:r>
            <a:r>
              <a:rPr lang="en-US" sz="3600" dirty="0" err="1"/>
              <a:t>i,x,f</a:t>
            </a:r>
            <a:r>
              <a:rPr lang="en-US" sz="3600" dirty="0"/>
              <a:t>=1;</a:t>
            </a:r>
          </a:p>
          <a:p>
            <a:r>
              <a:rPr lang="en-US" sz="3600" dirty="0" err="1"/>
              <a:t>cin</a:t>
            </a:r>
            <a:r>
              <a:rPr lang="en-US" sz="3600" dirty="0"/>
              <a:t>&gt;&gt;x;</a:t>
            </a:r>
          </a:p>
          <a:p>
            <a:r>
              <a:rPr lang="en-US" sz="3600" dirty="0"/>
              <a:t>for(</a:t>
            </a:r>
            <a:r>
              <a:rPr lang="en-US" sz="3600" dirty="0" err="1"/>
              <a:t>i</a:t>
            </a:r>
            <a:r>
              <a:rPr lang="en-US" sz="3600" dirty="0"/>
              <a:t>=1;i&lt;=</a:t>
            </a:r>
            <a:r>
              <a:rPr lang="en-US" sz="3600" dirty="0" err="1"/>
              <a:t>x;i</a:t>
            </a:r>
            <a:r>
              <a:rPr lang="en-US" sz="3600" dirty="0"/>
              <a:t>++)</a:t>
            </a:r>
          </a:p>
          <a:p>
            <a:r>
              <a:rPr lang="en-US" sz="3600" dirty="0"/>
              <a:t>f*=</a:t>
            </a:r>
            <a:r>
              <a:rPr lang="en-US" sz="3600" dirty="0" err="1"/>
              <a:t>i</a:t>
            </a:r>
            <a:r>
              <a:rPr lang="en-US" sz="3600" dirty="0"/>
              <a:t>;</a:t>
            </a:r>
          </a:p>
          <a:p>
            <a:r>
              <a:rPr lang="en-US" sz="3600" dirty="0" err="1"/>
              <a:t>cout</a:t>
            </a:r>
            <a:r>
              <a:rPr lang="en-US" sz="3600" dirty="0"/>
              <a:t>&lt;&lt;"factorial x="&lt;&lt;f;</a:t>
            </a:r>
          </a:p>
          <a:p>
            <a:r>
              <a:rPr lang="en-US" sz="3600" dirty="0"/>
              <a:t>}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590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Oriel</vt:lpstr>
      <vt:lpstr>Equation</vt:lpstr>
      <vt:lpstr>Loops OR Iterations  (For - While – Do_While)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27</cp:revision>
  <dcterms:created xsi:type="dcterms:W3CDTF">2012-12-25T17:53:08Z</dcterms:created>
  <dcterms:modified xsi:type="dcterms:W3CDTF">2017-09-28T18:33:09Z</dcterms:modified>
</cp:coreProperties>
</file>