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59" r:id="rId5"/>
    <p:sldId id="260" r:id="rId6"/>
    <p:sldId id="261" r:id="rId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9" d="100"/>
          <a:sy n="69" d="100"/>
        </p:scale>
        <p:origin x="-1416" y="-96"/>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شريحة عنوان">
    <p:spTree>
      <p:nvGrpSpPr>
        <p:cNvPr id="1" name=""/>
        <p:cNvGrpSpPr/>
        <p:nvPr/>
      </p:nvGrpSpPr>
      <p:grpSpPr>
        <a:xfrm>
          <a:off x="0" y="0"/>
          <a:ext cx="0" cy="0"/>
          <a:chOff x="0" y="0"/>
          <a:chExt cx="0" cy="0"/>
        </a:xfrm>
      </p:grpSpPr>
      <p:sp>
        <p:nvSpPr>
          <p:cNvPr id="2" name="Title 1"/>
          <p:cNvSpPr>
            <a:spLocks noGrp="1"/>
          </p:cNvSpPr>
          <p:nvPr>
            <p:ph type="ctrTitle"/>
          </p:nvPr>
        </p:nvSpPr>
        <p:spPr>
          <a:xfrm>
            <a:off x="1371600" y="1859280"/>
            <a:ext cx="6400800" cy="1295400"/>
          </a:xfrm>
        </p:spPr>
        <p:txBody>
          <a:bodyPr/>
          <a:lstStyle/>
          <a:p>
            <a:r>
              <a:rPr lang="ar-SA" smtClean="0"/>
              <a:t>انقر لتحرير نمط العنوان الرئيسي</a:t>
            </a:r>
            <a:endParaRPr lang="en-US" dirty="0"/>
          </a:p>
        </p:txBody>
      </p:sp>
      <p:pic>
        <p:nvPicPr>
          <p:cNvPr id="8" name="Picture 7" descr="flourish2.png"/>
          <p:cNvPicPr>
            <a:picLocks noChangeAspect="1"/>
          </p:cNvPicPr>
          <p:nvPr/>
        </p:nvPicPr>
        <p:blipFill>
          <a:blip r:embed="rId2">
            <a:duotone>
              <a:prstClr val="black"/>
              <a:schemeClr val="tx2">
                <a:tint val="45000"/>
                <a:satMod val="400000"/>
              </a:schemeClr>
            </a:duotone>
            <a:lum bright="-14000"/>
          </a:blip>
          <a:stretch>
            <a:fillRect/>
          </a:stretch>
        </p:blipFill>
        <p:spPr>
          <a:xfrm>
            <a:off x="0" y="2801112"/>
            <a:ext cx="9144000" cy="932688"/>
          </a:xfrm>
          <a:prstGeom prst="rect">
            <a:avLst/>
          </a:prstGeom>
        </p:spPr>
      </p:pic>
      <p:sp>
        <p:nvSpPr>
          <p:cNvPr id="3" name="Subtitle 2"/>
          <p:cNvSpPr>
            <a:spLocks noGrp="1"/>
          </p:cNvSpPr>
          <p:nvPr>
            <p:ph type="subTitle" idx="1"/>
          </p:nvPr>
        </p:nvSpPr>
        <p:spPr>
          <a:xfrm>
            <a:off x="1371600" y="3429000"/>
            <a:ext cx="6400800" cy="762000"/>
          </a:xfrm>
        </p:spPr>
        <p:txBody>
          <a:bodyPr>
            <a:normAutofit/>
          </a:bodyPr>
          <a:lstStyle>
            <a:lvl1pPr marL="0" indent="0" algn="ctr">
              <a:buNone/>
              <a:defRPr sz="2000" i="1" baseline="0">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ar-SA" smtClean="0"/>
              <a:t>انقر لتحرير نمط العنوان الثانوي الرئيسي</a:t>
            </a:r>
            <a:endParaRPr lang="en-US" dirty="0"/>
          </a:p>
        </p:txBody>
      </p:sp>
      <p:sp>
        <p:nvSpPr>
          <p:cNvPr id="4" name="Date Placeholder 3"/>
          <p:cNvSpPr>
            <a:spLocks noGrp="1"/>
          </p:cNvSpPr>
          <p:nvPr>
            <p:ph type="dt" sz="half" idx="10"/>
          </p:nvPr>
        </p:nvSpPr>
        <p:spPr bwMode="white"/>
        <p:txBody>
          <a:bodyPr/>
          <a:lstStyle/>
          <a:p>
            <a:fld id="{45F8E823-1CC6-44F7-B501-24FE626F3D01}" type="datetimeFigureOut">
              <a:rPr lang="en-US" smtClean="0"/>
              <a:t>12/18/2018</a:t>
            </a:fld>
            <a:endParaRPr lang="en-US"/>
          </a:p>
        </p:txBody>
      </p:sp>
      <p:sp>
        <p:nvSpPr>
          <p:cNvPr id="5" name="Footer Placeholder 4"/>
          <p:cNvSpPr>
            <a:spLocks noGrp="1"/>
          </p:cNvSpPr>
          <p:nvPr>
            <p:ph type="ftr" sz="quarter" idx="11"/>
          </p:nvPr>
        </p:nvSpPr>
        <p:spPr bwMode="white"/>
        <p:txBody>
          <a:bodyPr/>
          <a:lstStyle/>
          <a:p>
            <a:endParaRPr lang="en-US"/>
          </a:p>
        </p:txBody>
      </p:sp>
      <p:sp>
        <p:nvSpPr>
          <p:cNvPr id="6" name="Slide Number Placeholder 5"/>
          <p:cNvSpPr>
            <a:spLocks noGrp="1"/>
          </p:cNvSpPr>
          <p:nvPr>
            <p:ph type="sldNum" sz="quarter" idx="12"/>
          </p:nvPr>
        </p:nvSpPr>
        <p:spPr/>
        <p:txBody>
          <a:bodyPr/>
          <a:lstStyle/>
          <a:p>
            <a:fld id="{58F9A534-F57A-4B88-B9EF-866EB33729DC}"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SA" smtClean="0"/>
              <a:t>انقر لتحرير نمط العنوان الرئيسي</a:t>
            </a:r>
            <a:endParaRPr lang="en-US"/>
          </a:p>
        </p:txBody>
      </p:sp>
      <p:sp>
        <p:nvSpPr>
          <p:cNvPr id="3" name="Vertical Text Placeholder 2"/>
          <p:cNvSpPr>
            <a:spLocks noGrp="1"/>
          </p:cNvSpPr>
          <p:nvPr>
            <p:ph type="body" orient="vert" idx="1"/>
          </p:nvPr>
        </p:nvSpPr>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
        <p:nvSpPr>
          <p:cNvPr id="4" name="Date Placeholder 3"/>
          <p:cNvSpPr>
            <a:spLocks noGrp="1"/>
          </p:cNvSpPr>
          <p:nvPr>
            <p:ph type="dt" sz="half" idx="10"/>
          </p:nvPr>
        </p:nvSpPr>
        <p:spPr/>
        <p:txBody>
          <a:bodyPr/>
          <a:lstStyle/>
          <a:p>
            <a:fld id="{45F8E823-1CC6-44F7-B501-24FE626F3D01}" type="datetimeFigureOut">
              <a:rPr lang="en-US" smtClean="0"/>
              <a:t>12/18/2018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8F9A534-F57A-4B88-B9EF-866EB33729DC}"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209041"/>
            <a:ext cx="1295400" cy="4318000"/>
          </a:xfrm>
        </p:spPr>
        <p:txBody>
          <a:bodyPr vert="eaVert"/>
          <a:lstStyle/>
          <a:p>
            <a:r>
              <a:rPr lang="ar-SA" smtClean="0"/>
              <a:t>انقر لتحرير نمط العنوان الرئيسي</a:t>
            </a:r>
            <a:endParaRPr lang="en-US" dirty="0"/>
          </a:p>
        </p:txBody>
      </p:sp>
      <p:sp>
        <p:nvSpPr>
          <p:cNvPr id="3" name="Vertical Text Placeholder 2"/>
          <p:cNvSpPr>
            <a:spLocks noGrp="1"/>
          </p:cNvSpPr>
          <p:nvPr>
            <p:ph type="body" orient="vert" idx="1"/>
          </p:nvPr>
        </p:nvSpPr>
        <p:spPr>
          <a:xfrm>
            <a:off x="1295400" y="1219199"/>
            <a:ext cx="5181600" cy="4267201"/>
          </a:xfrm>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
        <p:nvSpPr>
          <p:cNvPr id="4" name="Date Placeholder 3"/>
          <p:cNvSpPr>
            <a:spLocks noGrp="1"/>
          </p:cNvSpPr>
          <p:nvPr>
            <p:ph type="dt" sz="half" idx="10"/>
          </p:nvPr>
        </p:nvSpPr>
        <p:spPr/>
        <p:txBody>
          <a:bodyPr/>
          <a:lstStyle/>
          <a:p>
            <a:fld id="{45F8E823-1CC6-44F7-B501-24FE626F3D01}" type="datetimeFigureOut">
              <a:rPr lang="en-US" smtClean="0"/>
              <a:t>12/18/2018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8F9A534-F57A-4B88-B9EF-866EB33729DC}"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SA" smtClean="0"/>
              <a:t>انقر لتحرير نمط العنوان الرئيسي</a:t>
            </a:r>
            <a:endParaRPr lang="en-US" dirty="0"/>
          </a:p>
        </p:txBody>
      </p:sp>
      <p:sp>
        <p:nvSpPr>
          <p:cNvPr id="3" name="Content Placeholder 2"/>
          <p:cNvSpPr>
            <a:spLocks noGrp="1"/>
          </p:cNvSpPr>
          <p:nvPr>
            <p:ph idx="1"/>
          </p:nvPr>
        </p:nvSpPr>
        <p:spPr>
          <a:xfrm>
            <a:off x="1371600" y="2438400"/>
            <a:ext cx="6400800" cy="3048001"/>
          </a:xfrm>
        </p:spPr>
        <p:txBody>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
        <p:nvSpPr>
          <p:cNvPr id="4" name="Date Placeholder 3"/>
          <p:cNvSpPr>
            <a:spLocks noGrp="1"/>
          </p:cNvSpPr>
          <p:nvPr>
            <p:ph type="dt" sz="half" idx="10"/>
          </p:nvPr>
        </p:nvSpPr>
        <p:spPr/>
        <p:txBody>
          <a:bodyPr/>
          <a:lstStyle/>
          <a:p>
            <a:fld id="{45F8E823-1CC6-44F7-B501-24FE626F3D01}" type="datetimeFigureOut">
              <a:rPr lang="en-US" smtClean="0"/>
              <a:t>12/18/2018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8F9A534-F57A-4B88-B9EF-866EB33729DC}" type="slidenum">
              <a:rPr lang="en-US" smtClean="0"/>
              <a:t>‹#›</a:t>
            </a:fld>
            <a:endParaRPr lang="en-US"/>
          </a:p>
        </p:txBody>
      </p:sp>
      <p:pic>
        <p:nvPicPr>
          <p:cNvPr id="9" name="Picture 8" descr="flourish2.png"/>
          <p:cNvPicPr>
            <a:picLocks noChangeAspect="1"/>
          </p:cNvPicPr>
          <p:nvPr/>
        </p:nvPicPr>
        <p:blipFill>
          <a:blip r:embed="rId2">
            <a:duotone>
              <a:prstClr val="black"/>
              <a:schemeClr val="tx2">
                <a:tint val="45000"/>
                <a:satMod val="400000"/>
              </a:schemeClr>
            </a:duotone>
            <a:lum bright="-14000"/>
          </a:blip>
          <a:stretch>
            <a:fillRect/>
          </a:stretch>
        </p:blipFill>
        <p:spPr>
          <a:xfrm>
            <a:off x="0" y="1618488"/>
            <a:ext cx="9144000" cy="932688"/>
          </a:xfrm>
          <a:prstGeom prst="rect">
            <a:avLst/>
          </a:prstGeom>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عنوان المقطع">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45F8E823-1CC6-44F7-B501-24FE626F3D01}" type="datetimeFigureOut">
              <a:rPr lang="en-US" smtClean="0"/>
              <a:t>12/18/2018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8F9A534-F57A-4B88-B9EF-866EB33729DC}" type="slidenum">
              <a:rPr lang="en-US" smtClean="0"/>
              <a:t>‹#›</a:t>
            </a:fld>
            <a:endParaRPr lang="en-US"/>
          </a:p>
        </p:txBody>
      </p:sp>
      <p:pic>
        <p:nvPicPr>
          <p:cNvPr id="7" name="Picture 6" descr="flourish2.png"/>
          <p:cNvPicPr>
            <a:picLocks noChangeAspect="1"/>
          </p:cNvPicPr>
          <p:nvPr/>
        </p:nvPicPr>
        <p:blipFill>
          <a:blip r:embed="rId2">
            <a:duotone>
              <a:prstClr val="black"/>
              <a:schemeClr val="tx2">
                <a:tint val="45000"/>
                <a:satMod val="400000"/>
              </a:schemeClr>
            </a:duotone>
            <a:lum bright="-14000"/>
          </a:blip>
          <a:stretch>
            <a:fillRect/>
          </a:stretch>
        </p:blipFill>
        <p:spPr>
          <a:xfrm>
            <a:off x="0" y="2684462"/>
            <a:ext cx="9144000" cy="932688"/>
          </a:xfrm>
          <a:prstGeom prst="rect">
            <a:avLst/>
          </a:prstGeom>
        </p:spPr>
      </p:pic>
      <p:sp>
        <p:nvSpPr>
          <p:cNvPr id="2" name="Title 1"/>
          <p:cNvSpPr>
            <a:spLocks noGrp="1"/>
          </p:cNvSpPr>
          <p:nvPr>
            <p:ph type="title"/>
          </p:nvPr>
        </p:nvSpPr>
        <p:spPr>
          <a:xfrm>
            <a:off x="1447800" y="3410267"/>
            <a:ext cx="6248400" cy="1456373"/>
          </a:xfrm>
        </p:spPr>
        <p:txBody>
          <a:bodyPr anchor="t">
            <a:normAutofit/>
          </a:bodyPr>
          <a:lstStyle>
            <a:lvl1pPr algn="ctr">
              <a:defRPr sz="3600" b="0" i="0" cap="all" baseline="0"/>
            </a:lvl1pPr>
          </a:lstStyle>
          <a:p>
            <a:r>
              <a:rPr lang="ar-SA" smtClean="0"/>
              <a:t>انقر لتحرير نمط العنوان الرئيسي</a:t>
            </a:r>
            <a:endParaRPr lang="en-US" dirty="0"/>
          </a:p>
        </p:txBody>
      </p:sp>
      <p:sp>
        <p:nvSpPr>
          <p:cNvPr id="3" name="Text Placeholder 2"/>
          <p:cNvSpPr>
            <a:spLocks noGrp="1"/>
          </p:cNvSpPr>
          <p:nvPr>
            <p:ph type="body" idx="1"/>
          </p:nvPr>
        </p:nvSpPr>
        <p:spPr>
          <a:xfrm>
            <a:off x="1447800" y="1503680"/>
            <a:ext cx="6248400" cy="1566862"/>
          </a:xfrm>
        </p:spPr>
        <p:txBody>
          <a:bodyPr anchor="b"/>
          <a:lstStyle>
            <a:lvl1pPr marL="0" indent="0" algn="ctr">
              <a:buNone/>
              <a:defRPr sz="2000" b="0" i="1" baseline="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ar-SA" smtClean="0"/>
              <a:t>انقر لتحرير أنماط النص الرئيسي</a:t>
            </a:r>
          </a:p>
        </p:txBody>
      </p:sp>
      <p:pic>
        <p:nvPicPr>
          <p:cNvPr id="8" name="Picture 7" descr="flourish2.png"/>
          <p:cNvPicPr>
            <a:picLocks noChangeAspect="1"/>
          </p:cNvPicPr>
          <p:nvPr/>
        </p:nvPicPr>
        <p:blipFill>
          <a:blip r:embed="rId2">
            <a:duotone>
              <a:prstClr val="black"/>
              <a:schemeClr val="tx2">
                <a:tint val="45000"/>
                <a:satMod val="400000"/>
              </a:schemeClr>
            </a:duotone>
            <a:lum bright="-14000"/>
          </a:blip>
          <a:stretch>
            <a:fillRect/>
          </a:stretch>
        </p:blipFill>
        <p:spPr>
          <a:xfrm>
            <a:off x="0" y="2684462"/>
            <a:ext cx="9144000" cy="932688"/>
          </a:xfrm>
          <a:prstGeom prst="rect">
            <a:avLst/>
          </a:prstGeom>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محتويين">
    <p:spTree>
      <p:nvGrpSpPr>
        <p:cNvPr id="1" name=""/>
        <p:cNvGrpSpPr/>
        <p:nvPr/>
      </p:nvGrpSpPr>
      <p:grpSpPr>
        <a:xfrm>
          <a:off x="0" y="0"/>
          <a:ext cx="0" cy="0"/>
          <a:chOff x="0" y="0"/>
          <a:chExt cx="0" cy="0"/>
        </a:xfrm>
      </p:grpSpPr>
      <p:sp>
        <p:nvSpPr>
          <p:cNvPr id="10" name="Content Placeholder 9"/>
          <p:cNvSpPr>
            <a:spLocks noGrp="1"/>
          </p:cNvSpPr>
          <p:nvPr>
            <p:ph sz="quarter" idx="13"/>
          </p:nvPr>
        </p:nvSpPr>
        <p:spPr>
          <a:xfrm>
            <a:off x="1371600" y="2438400"/>
            <a:ext cx="3124200" cy="3124200"/>
          </a:xfrm>
        </p:spPr>
        <p:txBody>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
        <p:nvSpPr>
          <p:cNvPr id="2" name="Title 1"/>
          <p:cNvSpPr>
            <a:spLocks noGrp="1"/>
          </p:cNvSpPr>
          <p:nvPr>
            <p:ph type="title"/>
          </p:nvPr>
        </p:nvSpPr>
        <p:spPr/>
        <p:txBody>
          <a:bodyPr/>
          <a:lstStyle/>
          <a:p>
            <a:r>
              <a:rPr lang="ar-SA" smtClean="0"/>
              <a:t>انقر لتحرير نمط العنوان الرئيسي</a:t>
            </a:r>
            <a:endParaRPr lang="en-US"/>
          </a:p>
        </p:txBody>
      </p:sp>
      <p:sp>
        <p:nvSpPr>
          <p:cNvPr id="5" name="Date Placeholder 4"/>
          <p:cNvSpPr>
            <a:spLocks noGrp="1"/>
          </p:cNvSpPr>
          <p:nvPr>
            <p:ph type="dt" sz="half" idx="10"/>
          </p:nvPr>
        </p:nvSpPr>
        <p:spPr/>
        <p:txBody>
          <a:bodyPr/>
          <a:lstStyle/>
          <a:p>
            <a:fld id="{45F8E823-1CC6-44F7-B501-24FE626F3D01}" type="datetimeFigureOut">
              <a:rPr lang="en-US" smtClean="0"/>
              <a:t>12/18/2018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8F9A534-F57A-4B88-B9EF-866EB33729DC}" type="slidenum">
              <a:rPr lang="en-US" smtClean="0"/>
              <a:t>‹#›</a:t>
            </a:fld>
            <a:endParaRPr lang="en-US"/>
          </a:p>
        </p:txBody>
      </p:sp>
      <p:sp>
        <p:nvSpPr>
          <p:cNvPr id="12" name="Content Placeholder 11"/>
          <p:cNvSpPr>
            <a:spLocks noGrp="1"/>
          </p:cNvSpPr>
          <p:nvPr>
            <p:ph sz="quarter" idx="14"/>
          </p:nvPr>
        </p:nvSpPr>
        <p:spPr>
          <a:xfrm>
            <a:off x="4648200" y="2438400"/>
            <a:ext cx="3124200" cy="3124200"/>
          </a:xfrm>
        </p:spPr>
        <p:txBody>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pic>
        <p:nvPicPr>
          <p:cNvPr id="9" name="Picture 8" descr="flourish2.png"/>
          <p:cNvPicPr>
            <a:picLocks noChangeAspect="1"/>
          </p:cNvPicPr>
          <p:nvPr/>
        </p:nvPicPr>
        <p:blipFill>
          <a:blip r:embed="rId2">
            <a:duotone>
              <a:prstClr val="black"/>
              <a:schemeClr val="tx2">
                <a:tint val="45000"/>
                <a:satMod val="400000"/>
              </a:schemeClr>
            </a:duotone>
            <a:lum bright="-14000"/>
          </a:blip>
          <a:stretch>
            <a:fillRect/>
          </a:stretch>
        </p:blipFill>
        <p:spPr>
          <a:xfrm>
            <a:off x="0" y="1618488"/>
            <a:ext cx="9144000" cy="932688"/>
          </a:xfrm>
          <a:prstGeom prst="rect">
            <a:avLst/>
          </a:prstGeom>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pic>
        <p:nvPicPr>
          <p:cNvPr id="12" name="Picture 11" descr="flourish2.png"/>
          <p:cNvPicPr>
            <a:picLocks noChangeAspect="1"/>
          </p:cNvPicPr>
          <p:nvPr/>
        </p:nvPicPr>
        <p:blipFill>
          <a:blip r:embed="rId2">
            <a:clrChange>
              <a:clrFrom>
                <a:srgbClr val="000000">
                  <a:alpha val="0"/>
                </a:srgbClr>
              </a:clrFrom>
              <a:clrTo>
                <a:srgbClr val="000000">
                  <a:alpha val="0"/>
                </a:srgbClr>
              </a:clrTo>
            </a:clrChange>
            <a:lum bright="-14000"/>
          </a:blip>
          <a:stretch>
            <a:fillRect/>
          </a:stretch>
        </p:blipFill>
        <p:spPr>
          <a:xfrm>
            <a:off x="0" y="1618488"/>
            <a:ext cx="9144000" cy="932688"/>
          </a:xfrm>
          <a:prstGeom prst="rect">
            <a:avLst/>
          </a:prstGeom>
        </p:spPr>
      </p:pic>
      <p:sp>
        <p:nvSpPr>
          <p:cNvPr id="11" name="Content Placeholder 10"/>
          <p:cNvSpPr>
            <a:spLocks noGrp="1"/>
          </p:cNvSpPr>
          <p:nvPr>
            <p:ph sz="quarter" idx="13"/>
          </p:nvPr>
        </p:nvSpPr>
        <p:spPr>
          <a:xfrm>
            <a:off x="1371600" y="2819400"/>
            <a:ext cx="3124200" cy="2743200"/>
          </a:xfrm>
        </p:spPr>
        <p:txBody>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
        <p:nvSpPr>
          <p:cNvPr id="13" name="Content Placeholder 12"/>
          <p:cNvSpPr>
            <a:spLocks noGrp="1"/>
          </p:cNvSpPr>
          <p:nvPr>
            <p:ph sz="quarter" idx="14"/>
          </p:nvPr>
        </p:nvSpPr>
        <p:spPr>
          <a:xfrm>
            <a:off x="4648200" y="2819400"/>
            <a:ext cx="3124200" cy="2743200"/>
          </a:xfrm>
        </p:spPr>
        <p:txBody>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
        <p:nvSpPr>
          <p:cNvPr id="2" name="Title 1"/>
          <p:cNvSpPr>
            <a:spLocks noGrp="1"/>
          </p:cNvSpPr>
          <p:nvPr>
            <p:ph type="title"/>
          </p:nvPr>
        </p:nvSpPr>
        <p:spPr/>
        <p:txBody>
          <a:bodyPr/>
          <a:lstStyle>
            <a:lvl1pPr>
              <a:defRPr/>
            </a:lvl1pPr>
          </a:lstStyle>
          <a:p>
            <a:r>
              <a:rPr lang="ar-SA" smtClean="0"/>
              <a:t>انقر لتحرير نمط العنوان الرئيسي</a:t>
            </a:r>
            <a:endParaRPr lang="en-US"/>
          </a:p>
        </p:txBody>
      </p:sp>
      <p:sp>
        <p:nvSpPr>
          <p:cNvPr id="3" name="Text Placeholder 2"/>
          <p:cNvSpPr>
            <a:spLocks noGrp="1"/>
          </p:cNvSpPr>
          <p:nvPr>
            <p:ph type="body" idx="1"/>
          </p:nvPr>
        </p:nvSpPr>
        <p:spPr>
          <a:xfrm>
            <a:off x="1371600" y="2362201"/>
            <a:ext cx="3125788" cy="451338"/>
          </a:xfrm>
        </p:spPr>
        <p:txBody>
          <a:bodyPr anchor="b"/>
          <a:lstStyle>
            <a:lvl1pPr marL="0" indent="0" algn="ctr">
              <a:buNone/>
              <a:defRPr sz="1800" b="1"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5" name="Text Placeholder 4"/>
          <p:cNvSpPr>
            <a:spLocks noGrp="1"/>
          </p:cNvSpPr>
          <p:nvPr>
            <p:ph type="body" sz="quarter" idx="3"/>
          </p:nvPr>
        </p:nvSpPr>
        <p:spPr>
          <a:xfrm>
            <a:off x="4645025" y="2359152"/>
            <a:ext cx="3127375" cy="448056"/>
          </a:xfrm>
        </p:spPr>
        <p:txBody>
          <a:bodyPr anchor="b"/>
          <a:lstStyle>
            <a:lvl1pPr marL="0" indent="0" algn="ctr">
              <a:buNone/>
              <a:defRPr sz="1800" b="1"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7" name="Date Placeholder 6"/>
          <p:cNvSpPr>
            <a:spLocks noGrp="1"/>
          </p:cNvSpPr>
          <p:nvPr>
            <p:ph type="dt" sz="half" idx="10"/>
          </p:nvPr>
        </p:nvSpPr>
        <p:spPr/>
        <p:txBody>
          <a:bodyPr/>
          <a:lstStyle/>
          <a:p>
            <a:fld id="{45F8E823-1CC6-44F7-B501-24FE626F3D01}" type="datetimeFigureOut">
              <a:rPr lang="en-US" smtClean="0"/>
              <a:t>12/18/2018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8F9A534-F57A-4B88-B9EF-866EB33729DC}"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SA" smtClean="0"/>
              <a:t>انقر لتحرير نمط العنوان الرئيسي</a:t>
            </a:r>
            <a:endParaRPr lang="en-US"/>
          </a:p>
        </p:txBody>
      </p:sp>
      <p:sp>
        <p:nvSpPr>
          <p:cNvPr id="3" name="Date Placeholder 2"/>
          <p:cNvSpPr>
            <a:spLocks noGrp="1"/>
          </p:cNvSpPr>
          <p:nvPr>
            <p:ph type="dt" sz="half" idx="10"/>
          </p:nvPr>
        </p:nvSpPr>
        <p:spPr/>
        <p:txBody>
          <a:bodyPr/>
          <a:lstStyle/>
          <a:p>
            <a:fld id="{45F8E823-1CC6-44F7-B501-24FE626F3D01}" type="datetimeFigureOut">
              <a:rPr lang="en-US" smtClean="0"/>
              <a:t>12/18/2018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8F9A534-F57A-4B88-B9EF-866EB33729DC}" type="slidenum">
              <a:rPr lang="en-US" smtClean="0"/>
              <a:t>‹#›</a:t>
            </a:fld>
            <a:endParaRPr lang="en-US"/>
          </a:p>
        </p:txBody>
      </p:sp>
      <p:pic>
        <p:nvPicPr>
          <p:cNvPr id="7" name="Picture 6" descr="flourish2.png"/>
          <p:cNvPicPr>
            <a:picLocks noChangeAspect="1"/>
          </p:cNvPicPr>
          <p:nvPr/>
        </p:nvPicPr>
        <p:blipFill>
          <a:blip r:embed="rId2">
            <a:duotone>
              <a:prstClr val="black"/>
              <a:schemeClr val="tx2">
                <a:tint val="45000"/>
                <a:satMod val="400000"/>
              </a:schemeClr>
            </a:duotone>
            <a:lum bright="-14000"/>
          </a:blip>
          <a:stretch>
            <a:fillRect/>
          </a:stretch>
        </p:blipFill>
        <p:spPr>
          <a:xfrm>
            <a:off x="0" y="1618488"/>
            <a:ext cx="9144000" cy="932688"/>
          </a:xfrm>
          <a:prstGeom prst="rect">
            <a:avLst/>
          </a:prstGeom>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45F8E823-1CC6-44F7-B501-24FE626F3D01}" type="datetimeFigureOut">
              <a:rPr lang="en-US" smtClean="0"/>
              <a:t>12/18/2018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8F9A534-F57A-4B88-B9EF-866EB33729DC}"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محتوى ذو تسمية توضيحية">
    <p:spTree>
      <p:nvGrpSpPr>
        <p:cNvPr id="1" name=""/>
        <p:cNvGrpSpPr/>
        <p:nvPr/>
      </p:nvGrpSpPr>
      <p:grpSpPr>
        <a:xfrm>
          <a:off x="0" y="0"/>
          <a:ext cx="0" cy="0"/>
          <a:chOff x="0" y="0"/>
          <a:chExt cx="0" cy="0"/>
        </a:xfrm>
      </p:grpSpPr>
      <p:sp>
        <p:nvSpPr>
          <p:cNvPr id="2" name="Title 1"/>
          <p:cNvSpPr>
            <a:spLocks noGrp="1"/>
          </p:cNvSpPr>
          <p:nvPr>
            <p:ph type="title"/>
          </p:nvPr>
        </p:nvSpPr>
        <p:spPr>
          <a:xfrm>
            <a:off x="4953001" y="1676400"/>
            <a:ext cx="2819399" cy="599440"/>
          </a:xfrm>
        </p:spPr>
        <p:txBody>
          <a:bodyPr anchor="b">
            <a:noAutofit/>
          </a:bodyPr>
          <a:lstStyle>
            <a:lvl1pPr algn="ctr">
              <a:defRPr sz="1700" b="1" cap="all" spc="0" baseline="0"/>
            </a:lvl1pPr>
          </a:lstStyle>
          <a:p>
            <a:r>
              <a:rPr lang="ar-SA" smtClean="0"/>
              <a:t>انقر لتحرير نمط العنوان الرئيسي</a:t>
            </a:r>
            <a:endParaRPr lang="en-US" dirty="0"/>
          </a:p>
        </p:txBody>
      </p:sp>
      <p:sp>
        <p:nvSpPr>
          <p:cNvPr id="4" name="Text Placeholder 3"/>
          <p:cNvSpPr>
            <a:spLocks noGrp="1"/>
          </p:cNvSpPr>
          <p:nvPr>
            <p:ph type="body" sz="half" idx="2"/>
          </p:nvPr>
        </p:nvSpPr>
        <p:spPr>
          <a:xfrm>
            <a:off x="4953001" y="2275840"/>
            <a:ext cx="2819399" cy="2905760"/>
          </a:xfrm>
        </p:spPr>
        <p:txBody>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Date Placeholder 4"/>
          <p:cNvSpPr>
            <a:spLocks noGrp="1"/>
          </p:cNvSpPr>
          <p:nvPr>
            <p:ph type="dt" sz="half" idx="10"/>
          </p:nvPr>
        </p:nvSpPr>
        <p:spPr/>
        <p:txBody>
          <a:bodyPr/>
          <a:lstStyle/>
          <a:p>
            <a:fld id="{45F8E823-1CC6-44F7-B501-24FE626F3D01}" type="datetimeFigureOut">
              <a:rPr lang="en-US" smtClean="0"/>
              <a:t>12/18/2018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8F9A534-F57A-4B88-B9EF-866EB33729DC}" type="slidenum">
              <a:rPr lang="en-US" smtClean="0"/>
              <a:t>‹#›</a:t>
            </a:fld>
            <a:endParaRPr lang="en-US"/>
          </a:p>
        </p:txBody>
      </p:sp>
      <p:sp>
        <p:nvSpPr>
          <p:cNvPr id="9" name="Content Placeholder 8"/>
          <p:cNvSpPr>
            <a:spLocks noGrp="1"/>
          </p:cNvSpPr>
          <p:nvPr>
            <p:ph sz="quarter" idx="13"/>
          </p:nvPr>
        </p:nvSpPr>
        <p:spPr>
          <a:xfrm>
            <a:off x="1371600" y="1676400"/>
            <a:ext cx="3276600" cy="3505200"/>
          </a:xfrm>
        </p:spPr>
        <p:txBody>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صورة ذو تسمية توضيحية">
    <p:spTree>
      <p:nvGrpSpPr>
        <p:cNvPr id="1" name=""/>
        <p:cNvGrpSpPr/>
        <p:nvPr/>
      </p:nvGrpSpPr>
      <p:grpSpPr>
        <a:xfrm>
          <a:off x="0" y="0"/>
          <a:ext cx="0" cy="0"/>
          <a:chOff x="0" y="0"/>
          <a:chExt cx="0" cy="0"/>
        </a:xfrm>
      </p:grpSpPr>
      <p:sp>
        <p:nvSpPr>
          <p:cNvPr id="10" name="Plaque 9"/>
          <p:cNvSpPr/>
          <p:nvPr/>
        </p:nvSpPr>
        <p:spPr>
          <a:xfrm>
            <a:off x="1463040" y="1847088"/>
            <a:ext cx="3090672" cy="3090672"/>
          </a:xfrm>
          <a:prstGeom prst="plaque">
            <a:avLst>
              <a:gd name="adj" fmla="val 8438"/>
            </a:avLst>
          </a:prstGeom>
          <a:noFill/>
          <a:ln w="9525">
            <a:solidFill>
              <a:schemeClr val="tx2">
                <a:alpha val="17000"/>
              </a:schemeClr>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953000" y="1676400"/>
            <a:ext cx="2819400" cy="599440"/>
          </a:xfrm>
        </p:spPr>
        <p:txBody>
          <a:bodyPr anchor="b">
            <a:noAutofit/>
          </a:bodyPr>
          <a:lstStyle>
            <a:lvl1pPr algn="ctr">
              <a:defRPr sz="1700" b="1" cap="all" spc="0" baseline="0"/>
            </a:lvl1pPr>
          </a:lstStyle>
          <a:p>
            <a:r>
              <a:rPr lang="ar-SA" smtClean="0"/>
              <a:t>انقر لتحرير نمط العنوان الرئيسي</a:t>
            </a:r>
            <a:endParaRPr lang="en-US" dirty="0"/>
          </a:p>
        </p:txBody>
      </p:sp>
      <p:sp>
        <p:nvSpPr>
          <p:cNvPr id="3" name="Picture Placeholder 2"/>
          <p:cNvSpPr>
            <a:spLocks noGrp="1"/>
          </p:cNvSpPr>
          <p:nvPr>
            <p:ph type="pic" idx="1"/>
          </p:nvPr>
        </p:nvSpPr>
        <p:spPr>
          <a:xfrm>
            <a:off x="1524000" y="1905000"/>
            <a:ext cx="2971800" cy="2971800"/>
          </a:xfrm>
          <a:prstGeom prst="plaque">
            <a:avLst>
              <a:gd name="adj" fmla="val 8341"/>
            </a:avLst>
          </a:prstGeom>
          <a:solidFill>
            <a:schemeClr val="bg1">
              <a:lumMod val="95000"/>
              <a:alpha val="35000"/>
            </a:schemeClr>
          </a:solidFill>
          <a:ln w="98425" cmpd="thinThick">
            <a:noFill/>
            <a:bevel/>
          </a:ln>
        </p:spPr>
        <p:txBody>
          <a:bodyPr>
            <a:normAutofit/>
          </a:bodyPr>
          <a:lstStyle>
            <a:lvl1pPr marL="0" indent="0" algn="ctr">
              <a:buNone/>
              <a:defRPr sz="1800" baseline="0">
                <a:solidFill>
                  <a:schemeClr val="tx2"/>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ar-SA" smtClean="0"/>
              <a:t>انقر فوق الأيقونة لإضافة صورة</a:t>
            </a:r>
            <a:endParaRPr lang="en-US" dirty="0"/>
          </a:p>
        </p:txBody>
      </p:sp>
      <p:sp>
        <p:nvSpPr>
          <p:cNvPr id="4" name="Text Placeholder 3"/>
          <p:cNvSpPr>
            <a:spLocks noGrp="1"/>
          </p:cNvSpPr>
          <p:nvPr>
            <p:ph type="body" sz="half" idx="2"/>
          </p:nvPr>
        </p:nvSpPr>
        <p:spPr>
          <a:xfrm>
            <a:off x="4953000" y="2276856"/>
            <a:ext cx="2819400" cy="2875280"/>
          </a:xfrm>
        </p:spPr>
        <p:txBody>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Date Placeholder 4"/>
          <p:cNvSpPr>
            <a:spLocks noGrp="1"/>
          </p:cNvSpPr>
          <p:nvPr>
            <p:ph type="dt" sz="half" idx="10"/>
          </p:nvPr>
        </p:nvSpPr>
        <p:spPr/>
        <p:txBody>
          <a:bodyPr/>
          <a:lstStyle/>
          <a:p>
            <a:fld id="{45F8E823-1CC6-44F7-B501-24FE626F3D01}" type="datetimeFigureOut">
              <a:rPr lang="en-US" smtClean="0"/>
              <a:t>12/18/2018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8F9A534-F57A-4B88-B9EF-866EB33729DC}"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8" name="Picture 7" descr="window3.png"/>
          <p:cNvPicPr>
            <a:picLocks noChangeAspect="1"/>
          </p:cNvPicPr>
          <p:nvPr/>
        </p:nvPicPr>
        <p:blipFill>
          <a:blip r:embed="rId13"/>
          <a:stretch>
            <a:fillRect/>
          </a:stretch>
        </p:blipFill>
        <p:spPr>
          <a:xfrm>
            <a:off x="0" y="0"/>
            <a:ext cx="9144000" cy="6858000"/>
          </a:xfrm>
          <a:prstGeom prst="rect">
            <a:avLst/>
          </a:prstGeom>
        </p:spPr>
      </p:pic>
      <p:sp>
        <p:nvSpPr>
          <p:cNvPr id="2" name="Title Placeholder 1"/>
          <p:cNvSpPr>
            <a:spLocks noGrp="1"/>
          </p:cNvSpPr>
          <p:nvPr>
            <p:ph type="title"/>
          </p:nvPr>
        </p:nvSpPr>
        <p:spPr>
          <a:xfrm>
            <a:off x="1371600" y="1295400"/>
            <a:ext cx="6400800" cy="685800"/>
          </a:xfrm>
          <a:prstGeom prst="rect">
            <a:avLst/>
          </a:prstGeom>
        </p:spPr>
        <p:txBody>
          <a:bodyPr vert="horz" lIns="91440" tIns="45720" rIns="91440" bIns="45720" rtlCol="0" anchor="b" anchorCtr="0">
            <a:normAutofit/>
          </a:bodyPr>
          <a:lstStyle/>
          <a:p>
            <a:r>
              <a:rPr lang="ar-SA" smtClean="0"/>
              <a:t>انقر لتحرير نمط العنوان الرئيسي</a:t>
            </a:r>
            <a:endParaRPr lang="en-US" dirty="0"/>
          </a:p>
        </p:txBody>
      </p:sp>
      <p:sp>
        <p:nvSpPr>
          <p:cNvPr id="3" name="Text Placeholder 2"/>
          <p:cNvSpPr>
            <a:spLocks noGrp="1"/>
          </p:cNvSpPr>
          <p:nvPr>
            <p:ph type="body" idx="1"/>
          </p:nvPr>
        </p:nvSpPr>
        <p:spPr>
          <a:xfrm>
            <a:off x="1371600" y="2057400"/>
            <a:ext cx="6400800" cy="3429001"/>
          </a:xfrm>
          <a:prstGeom prst="rect">
            <a:avLst/>
          </a:prstGeom>
        </p:spPr>
        <p:txBody>
          <a:bodyPr vert="horz" lIns="91440" tIns="45720" rIns="91440" bIns="45720" rtlCol="0">
            <a:normAutofit/>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
        <p:nvSpPr>
          <p:cNvPr id="4" name="Date Placeholder 3"/>
          <p:cNvSpPr>
            <a:spLocks noGrp="1"/>
          </p:cNvSpPr>
          <p:nvPr>
            <p:ph type="dt" sz="half" idx="2"/>
          </p:nvPr>
        </p:nvSpPr>
        <p:spPr bwMode="white">
          <a:xfrm>
            <a:off x="304800" y="6356350"/>
            <a:ext cx="2133600" cy="365125"/>
          </a:xfrm>
          <a:prstGeom prst="rect">
            <a:avLst/>
          </a:prstGeom>
          <a:ln>
            <a:noFill/>
          </a:ln>
        </p:spPr>
        <p:txBody>
          <a:bodyPr vert="horz" lIns="91440" tIns="45720" rIns="91440" bIns="45720" rtlCol="0" anchor="ctr"/>
          <a:lstStyle>
            <a:lvl1pPr algn="l">
              <a:defRPr sz="1100" baseline="0">
                <a:solidFill>
                  <a:schemeClr val="accent1">
                    <a:lumMod val="60000"/>
                    <a:lumOff val="40000"/>
                  </a:schemeClr>
                </a:solidFill>
              </a:defRPr>
            </a:lvl1pPr>
          </a:lstStyle>
          <a:p>
            <a:fld id="{45F8E823-1CC6-44F7-B501-24FE626F3D01}" type="datetimeFigureOut">
              <a:rPr lang="en-US" smtClean="0"/>
              <a:t>12/18/2018</a:t>
            </a:fld>
            <a:endParaRPr lang="en-US"/>
          </a:p>
        </p:txBody>
      </p:sp>
      <p:sp>
        <p:nvSpPr>
          <p:cNvPr id="5" name="Footer Placeholder 4"/>
          <p:cNvSpPr>
            <a:spLocks noGrp="1"/>
          </p:cNvSpPr>
          <p:nvPr>
            <p:ph type="ftr" sz="quarter" idx="3"/>
          </p:nvPr>
        </p:nvSpPr>
        <p:spPr bwMode="white">
          <a:xfrm>
            <a:off x="2971800" y="6356350"/>
            <a:ext cx="3200400" cy="365125"/>
          </a:xfrm>
          <a:prstGeom prst="rect">
            <a:avLst/>
          </a:prstGeom>
        </p:spPr>
        <p:txBody>
          <a:bodyPr vert="horz" lIns="91440" tIns="45720" rIns="91440" bIns="45720" rtlCol="0" anchor="ctr"/>
          <a:lstStyle>
            <a:lvl1pPr algn="ctr">
              <a:defRPr sz="1100" baseline="0">
                <a:solidFill>
                  <a:schemeClr val="accent1">
                    <a:lumMod val="60000"/>
                    <a:lumOff val="40000"/>
                  </a:schemeClr>
                </a:solidFill>
              </a:defRPr>
            </a:lvl1pPr>
          </a:lstStyle>
          <a:p>
            <a:endParaRPr lang="en-US"/>
          </a:p>
        </p:txBody>
      </p:sp>
      <p:sp>
        <p:nvSpPr>
          <p:cNvPr id="6" name="Slide Number Placeholder 5"/>
          <p:cNvSpPr>
            <a:spLocks noGrp="1"/>
          </p:cNvSpPr>
          <p:nvPr>
            <p:ph type="sldNum" sz="quarter" idx="4"/>
          </p:nvPr>
        </p:nvSpPr>
        <p:spPr bwMode="white">
          <a:xfrm>
            <a:off x="6675120" y="6364224"/>
            <a:ext cx="2133600" cy="365125"/>
          </a:xfrm>
          <a:prstGeom prst="rect">
            <a:avLst/>
          </a:prstGeom>
        </p:spPr>
        <p:txBody>
          <a:bodyPr vert="horz" lIns="91440" tIns="45720" rIns="91440" bIns="45720" rtlCol="0" anchor="ctr"/>
          <a:lstStyle>
            <a:lvl1pPr algn="r">
              <a:defRPr sz="1200" b="1" baseline="0">
                <a:solidFill>
                  <a:schemeClr val="accent1">
                    <a:lumMod val="60000"/>
                    <a:lumOff val="40000"/>
                  </a:schemeClr>
                </a:solidFill>
              </a:defRPr>
            </a:lvl1pPr>
          </a:lstStyle>
          <a:p>
            <a:fld id="{58F9A534-F57A-4B88-B9EF-866EB33729DC}"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sz="3600" kern="1200" cap="all" spc="300" baseline="0">
          <a:solidFill>
            <a:schemeClr val="tx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0" indent="-274320" algn="l" defTabSz="914400" rtl="0" eaLnBrk="1" latinLnBrk="0" hangingPunct="1">
        <a:lnSpc>
          <a:spcPct val="150000"/>
        </a:lnSpc>
        <a:spcBef>
          <a:spcPct val="20000"/>
        </a:spcBef>
        <a:buClrTx/>
        <a:buFont typeface="Wingdings" pitchFamily="2" charset="2"/>
        <a:buChar char="v"/>
        <a:defRPr sz="1800" kern="1200" baseline="0">
          <a:solidFill>
            <a:schemeClr val="tx1"/>
          </a:solidFill>
          <a:latin typeface="+mn-lt"/>
          <a:ea typeface="+mn-ea"/>
          <a:cs typeface="+mn-cs"/>
        </a:defRPr>
      </a:lvl1pPr>
      <a:lvl2pPr marL="742950" indent="-228600" algn="l" defTabSz="914400" rtl="0" eaLnBrk="1" latinLnBrk="0" hangingPunct="1">
        <a:spcBef>
          <a:spcPct val="20000"/>
        </a:spcBef>
        <a:buClrTx/>
        <a:buFont typeface="Arial" pitchFamily="34" charset="0"/>
        <a:buChar char="•"/>
        <a:defRPr sz="1600" kern="1200" baseline="0">
          <a:solidFill>
            <a:schemeClr val="tx1"/>
          </a:solidFill>
          <a:latin typeface="+mn-lt"/>
          <a:ea typeface="+mn-ea"/>
          <a:cs typeface="+mn-cs"/>
        </a:defRPr>
      </a:lvl2pPr>
      <a:lvl3pPr marL="1143000" indent="-228600" algn="l" defTabSz="914400" rtl="0" eaLnBrk="1" latinLnBrk="0" hangingPunct="1">
        <a:spcBef>
          <a:spcPct val="20000"/>
        </a:spcBef>
        <a:buClrTx/>
        <a:buFont typeface="Arial" pitchFamily="34" charset="0"/>
        <a:buChar char="•"/>
        <a:defRPr sz="1400" kern="1200" baseline="0">
          <a:solidFill>
            <a:schemeClr val="tx1"/>
          </a:solidFill>
          <a:latin typeface="+mn-lt"/>
          <a:ea typeface="+mn-ea"/>
          <a:cs typeface="+mn-cs"/>
        </a:defRPr>
      </a:lvl3pPr>
      <a:lvl4pPr marL="1600200" indent="-228600" algn="l" defTabSz="914400" rtl="0" eaLnBrk="1" latinLnBrk="0" hangingPunct="1">
        <a:spcBef>
          <a:spcPct val="20000"/>
        </a:spcBef>
        <a:buClrTx/>
        <a:buFont typeface="Arial" pitchFamily="34" charset="0"/>
        <a:buChar char="•"/>
        <a:defRPr sz="1400" kern="1200" baseline="0">
          <a:solidFill>
            <a:schemeClr val="tx1"/>
          </a:solidFill>
          <a:latin typeface="+mn-lt"/>
          <a:ea typeface="+mn-ea"/>
          <a:cs typeface="+mn-cs"/>
        </a:defRPr>
      </a:lvl4pPr>
      <a:lvl5pPr marL="2057400" indent="-228600" algn="l" defTabSz="914400" rtl="0" eaLnBrk="1" latinLnBrk="0" hangingPunct="1">
        <a:spcBef>
          <a:spcPct val="20000"/>
        </a:spcBef>
        <a:buClrTx/>
        <a:buFont typeface="Arial" pitchFamily="34" charset="0"/>
        <a:buChar char="•"/>
        <a:defRPr sz="1400" kern="1200" baseline="0">
          <a:solidFill>
            <a:schemeClr val="tx1"/>
          </a:solidFill>
          <a:latin typeface="+mn-lt"/>
          <a:ea typeface="+mn-ea"/>
          <a:cs typeface="+mn-cs"/>
        </a:defRPr>
      </a:lvl5pPr>
      <a:lvl6pPr marL="2514600" indent="-228600" algn="l" defTabSz="914400" rtl="0" eaLnBrk="1" latinLnBrk="0" hangingPunct="1">
        <a:spcBef>
          <a:spcPct val="20000"/>
        </a:spcBef>
        <a:buClrTx/>
        <a:buFont typeface="Arial" pitchFamily="34" charset="0"/>
        <a:buChar char="•"/>
        <a:defRPr sz="1400" kern="1200">
          <a:solidFill>
            <a:schemeClr val="tx1"/>
          </a:solidFill>
          <a:latin typeface="+mn-lt"/>
          <a:ea typeface="+mn-ea"/>
          <a:cs typeface="+mn-cs"/>
        </a:defRPr>
      </a:lvl6pPr>
      <a:lvl7pPr marL="2971800" indent="-228600" algn="l" defTabSz="914400" rtl="0" eaLnBrk="1" latinLnBrk="0" hangingPunct="1">
        <a:spcBef>
          <a:spcPct val="20000"/>
        </a:spcBef>
        <a:buClrTx/>
        <a:buFont typeface="Arial" pitchFamily="34" charset="0"/>
        <a:buChar char="•"/>
        <a:defRPr sz="1200" kern="1200">
          <a:solidFill>
            <a:schemeClr val="tx1"/>
          </a:solidFill>
          <a:latin typeface="+mn-lt"/>
          <a:ea typeface="+mn-ea"/>
          <a:cs typeface="+mn-cs"/>
        </a:defRPr>
      </a:lvl7pPr>
      <a:lvl8pPr marL="3429000" indent="-228600" algn="l" defTabSz="914400" rtl="0" eaLnBrk="1" latinLnBrk="0" hangingPunct="1">
        <a:spcBef>
          <a:spcPct val="20000"/>
        </a:spcBef>
        <a:buClrTx/>
        <a:buFont typeface="Arial" pitchFamily="34" charset="0"/>
        <a:buChar char="•"/>
        <a:defRPr sz="1200" kern="1200" baseline="0">
          <a:solidFill>
            <a:schemeClr val="tx1"/>
          </a:solidFill>
          <a:latin typeface="+mn-lt"/>
          <a:ea typeface="+mn-ea"/>
          <a:cs typeface="+mn-cs"/>
        </a:defRPr>
      </a:lvl8pPr>
      <a:lvl9pPr marL="3886200" indent="-228600" algn="l" defTabSz="914400" rtl="0" eaLnBrk="1" latinLnBrk="0" hangingPunct="1">
        <a:spcBef>
          <a:spcPct val="20000"/>
        </a:spcBef>
        <a:buClrTx/>
        <a:buFont typeface="Arial" pitchFamily="34" charset="0"/>
        <a:buChar char="•"/>
        <a:defRPr sz="12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228600" y="627551"/>
            <a:ext cx="8382000" cy="3139321"/>
          </a:xfrm>
          <a:prstGeom prst="rect">
            <a:avLst/>
          </a:prstGeom>
        </p:spPr>
        <p:txBody>
          <a:bodyPr wrap="square">
            <a:spAutoFit/>
          </a:bodyPr>
          <a:lstStyle/>
          <a:p>
            <a:pPr rtl="1"/>
            <a:r>
              <a:rPr lang="en-US" b="1" u="sng" dirty="0"/>
              <a:t>Queue</a:t>
            </a:r>
            <a:endParaRPr lang="en-US" dirty="0"/>
          </a:p>
          <a:p>
            <a:pPr rtl="1"/>
            <a:r>
              <a:rPr lang="ar-SA" b="1" u="sng" dirty="0"/>
              <a:t>الطابور</a:t>
            </a:r>
            <a:endParaRPr lang="en-US" dirty="0"/>
          </a:p>
          <a:p>
            <a:pPr rtl="1"/>
            <a:r>
              <a:rPr lang="ar-SA" dirty="0"/>
              <a:t>يعتبر الـ</a:t>
            </a:r>
            <a:r>
              <a:rPr lang="en-US" dirty="0"/>
              <a:t>Queue</a:t>
            </a:r>
            <a:r>
              <a:rPr lang="ar-SA" dirty="0"/>
              <a:t> من الهياكل البيانات الخطية </a:t>
            </a:r>
            <a:r>
              <a:rPr lang="en-US" dirty="0"/>
              <a:t>Linear structures	  </a:t>
            </a:r>
            <a:r>
              <a:rPr lang="ar-SA" dirty="0"/>
              <a:t>، والذي يتمتع بخاصية اول عنصر يدخل .. اول عنصر يخرج </a:t>
            </a:r>
            <a:endParaRPr lang="en-US" dirty="0"/>
          </a:p>
          <a:p>
            <a:pPr rtl="1"/>
            <a:r>
              <a:rPr lang="en-US" dirty="0"/>
              <a:t>(First in first out) </a:t>
            </a:r>
            <a:r>
              <a:rPr lang="ar-SA" dirty="0"/>
              <a:t> ، </a:t>
            </a:r>
            <a:r>
              <a:rPr lang="ar-SA" dirty="0" err="1"/>
              <a:t>ولل</a:t>
            </a:r>
            <a:r>
              <a:rPr lang="ar-SA" dirty="0"/>
              <a:t>ـ </a:t>
            </a:r>
            <a:r>
              <a:rPr lang="en-US" dirty="0"/>
              <a:t>Queue</a:t>
            </a:r>
            <a:r>
              <a:rPr lang="ar-SA" dirty="0"/>
              <a:t> نهايتين مفتوحتين تستخدم الاولى لغرض الاضافة والثانية لغرض الحذف ، وعليه سوف نحتاج الى </a:t>
            </a:r>
            <a:r>
              <a:rPr lang="ar-SA" dirty="0" err="1"/>
              <a:t>مؤشريين</a:t>
            </a:r>
            <a:r>
              <a:rPr lang="ar-SA" dirty="0"/>
              <a:t> مؤشر </a:t>
            </a:r>
            <a:r>
              <a:rPr lang="ar-SA" dirty="0" err="1"/>
              <a:t>للاضافة</a:t>
            </a:r>
            <a:r>
              <a:rPr lang="ar-SA" dirty="0"/>
              <a:t> يطلق عليه </a:t>
            </a:r>
            <a:r>
              <a:rPr lang="en-US" dirty="0"/>
              <a:t>Rear</a:t>
            </a:r>
            <a:r>
              <a:rPr lang="ar-SA" dirty="0"/>
              <a:t> ، ومؤشر للحذف يطلق عليه </a:t>
            </a:r>
            <a:r>
              <a:rPr lang="en-US" dirty="0"/>
              <a:t>Front</a:t>
            </a:r>
            <a:r>
              <a:rPr lang="ar-SA" dirty="0"/>
              <a:t> ، ويمكن تمثيل الـ </a:t>
            </a:r>
            <a:r>
              <a:rPr lang="en-US" dirty="0"/>
              <a:t>Queue</a:t>
            </a:r>
            <a:r>
              <a:rPr lang="ar-SA" dirty="0"/>
              <a:t> بمصفوفة احادية البعد . يستخدم </a:t>
            </a:r>
            <a:endParaRPr lang="en-US" dirty="0"/>
          </a:p>
          <a:p>
            <a:pPr rtl="1"/>
            <a:r>
              <a:rPr lang="ar-SA" dirty="0"/>
              <a:t>الـ </a:t>
            </a:r>
            <a:r>
              <a:rPr lang="en-US" dirty="0"/>
              <a:t>Queue</a:t>
            </a:r>
            <a:r>
              <a:rPr lang="ar-SA" dirty="0"/>
              <a:t> في تطبيقات الحاسبة وخاصة في نظم التشغيل وذلك في المشاركة الزمنية حيث يطلق عليه بطابور الاسبقية حيث ان اول برنامج يدخل للحاسبة هو اول برنامج يبدا بالتنفيذ وهكذا بالنسبة لبقية البرامج وبالتتابع.</a:t>
            </a:r>
            <a:endParaRPr lang="en-US" dirty="0"/>
          </a:p>
          <a:p>
            <a:pPr lvl="0" rtl="1"/>
            <a:r>
              <a:rPr lang="ar-SA" dirty="0"/>
              <a:t>في حالة كون الـ </a:t>
            </a:r>
            <a:r>
              <a:rPr lang="en-US" dirty="0"/>
              <a:t>Queue</a:t>
            </a:r>
            <a:r>
              <a:rPr lang="ar-SA" dirty="0"/>
              <a:t> خالي فان </a:t>
            </a:r>
            <a:r>
              <a:rPr lang="en-US" dirty="0"/>
              <a:t>Rear = 0 , Front = 0</a:t>
            </a:r>
            <a:r>
              <a:rPr lang="ar-SA" dirty="0"/>
              <a:t> </a:t>
            </a:r>
            <a:endParaRPr lang="en-US" dirty="0"/>
          </a:p>
          <a:p>
            <a:pPr lvl="0" rtl="1"/>
            <a:r>
              <a:rPr lang="ar-SA" dirty="0"/>
              <a:t>تسمى عملية اضافة عنصر الى الـ </a:t>
            </a:r>
            <a:r>
              <a:rPr lang="en-US" dirty="0"/>
              <a:t>Queue</a:t>
            </a:r>
            <a:r>
              <a:rPr lang="ar-SA" dirty="0"/>
              <a:t> بـ </a:t>
            </a:r>
            <a:r>
              <a:rPr lang="en-US" dirty="0"/>
              <a:t>Insertion</a:t>
            </a:r>
            <a:r>
              <a:rPr lang="ar-SA" dirty="0"/>
              <a:t> وعملية حذف عنصر من الـ </a:t>
            </a:r>
            <a:r>
              <a:rPr lang="en-US" dirty="0"/>
              <a:t>Queue</a:t>
            </a:r>
            <a:r>
              <a:rPr lang="ar-SA" dirty="0"/>
              <a:t> الـ </a:t>
            </a:r>
            <a:r>
              <a:rPr lang="en-US" dirty="0"/>
              <a:t>Deletion</a:t>
            </a:r>
            <a:r>
              <a:rPr lang="ar-SA" dirty="0"/>
              <a:t> . </a:t>
            </a:r>
            <a:endParaRPr lang="en-US" dirty="0"/>
          </a:p>
        </p:txBody>
      </p:sp>
    </p:spTree>
    <p:extLst>
      <p:ext uri="{BB962C8B-B14F-4D97-AF65-F5344CB8AC3E}">
        <p14:creationId xmlns:p14="http://schemas.microsoft.com/office/powerpoint/2010/main" val="3294439636"/>
      </p:ext>
    </p:extLst>
  </p:cSld>
  <p:clrMapOvr>
    <a:masterClrMapping/>
  </p:clrMapOvr>
  <p:transition spd="slow">
    <p:cove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1600200" y="474345"/>
            <a:ext cx="6477000" cy="4524315"/>
          </a:xfrm>
          <a:prstGeom prst="rect">
            <a:avLst/>
          </a:prstGeom>
        </p:spPr>
        <p:txBody>
          <a:bodyPr wrap="square">
            <a:spAutoFit/>
          </a:bodyPr>
          <a:lstStyle/>
          <a:p>
            <a:pPr lvl="0"/>
            <a:r>
              <a:rPr lang="en-US" dirty="0" smtClean="0"/>
              <a:t>front = 0</a:t>
            </a:r>
          </a:p>
          <a:p>
            <a:r>
              <a:rPr lang="en-US" dirty="0" smtClean="0"/>
              <a:t>Rear = 0</a:t>
            </a:r>
          </a:p>
          <a:p>
            <a:r>
              <a:rPr lang="en-US" dirty="0" smtClean="0"/>
              <a:t>              Queue is empty</a:t>
            </a:r>
          </a:p>
          <a:p>
            <a:r>
              <a:rPr lang="en-US" dirty="0" smtClean="0"/>
              <a:t>            Front = 1 </a:t>
            </a:r>
          </a:p>
          <a:p>
            <a:r>
              <a:rPr lang="en-US" dirty="0" smtClean="0"/>
              <a:t>2- 					</a:t>
            </a:r>
          </a:p>
          <a:p>
            <a:r>
              <a:rPr lang="en-US" dirty="0" smtClean="0"/>
              <a:t>	     Rear = 1</a:t>
            </a:r>
          </a:p>
          <a:p>
            <a:r>
              <a:rPr lang="en-US" dirty="0" smtClean="0"/>
              <a:t>	    Front = 1</a:t>
            </a:r>
          </a:p>
          <a:p>
            <a:r>
              <a:rPr lang="en-US" dirty="0" smtClean="0"/>
              <a:t>3- 						 </a:t>
            </a:r>
          </a:p>
          <a:p>
            <a:r>
              <a:rPr lang="en-US" dirty="0" smtClean="0"/>
              <a:t>				Rear = 3</a:t>
            </a:r>
          </a:p>
          <a:p>
            <a:r>
              <a:rPr lang="en-US" dirty="0" smtClean="0"/>
              <a:t>	          Front = 2</a:t>
            </a:r>
          </a:p>
          <a:p>
            <a:r>
              <a:rPr lang="en-US" dirty="0" smtClean="0"/>
              <a:t>4-				</a:t>
            </a:r>
          </a:p>
          <a:p>
            <a:r>
              <a:rPr lang="en-US" dirty="0" smtClean="0"/>
              <a:t>			Rear = 3</a:t>
            </a:r>
          </a:p>
          <a:p>
            <a:r>
              <a:rPr lang="en-US" dirty="0" smtClean="0"/>
              <a:t>5- 						</a:t>
            </a:r>
          </a:p>
          <a:p>
            <a:r>
              <a:rPr lang="en-US" dirty="0" smtClean="0"/>
              <a:t>			Front = 3</a:t>
            </a:r>
          </a:p>
          <a:p>
            <a:r>
              <a:rPr lang="en-US" dirty="0" smtClean="0"/>
              <a:t>If Rear = Front 	Then 	Front = 0</a:t>
            </a:r>
          </a:p>
          <a:p>
            <a:r>
              <a:rPr lang="en-US" dirty="0" smtClean="0"/>
              <a:t>						Rear = 0</a:t>
            </a:r>
            <a:endParaRPr lang="en-US" dirty="0"/>
          </a:p>
        </p:txBody>
      </p:sp>
    </p:spTree>
    <p:extLst>
      <p:ext uri="{BB962C8B-B14F-4D97-AF65-F5344CB8AC3E}">
        <p14:creationId xmlns:p14="http://schemas.microsoft.com/office/powerpoint/2010/main" val="223085711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838200" y="-79470"/>
            <a:ext cx="7391400" cy="7294305"/>
          </a:xfrm>
          <a:prstGeom prst="rect">
            <a:avLst/>
          </a:prstGeom>
        </p:spPr>
        <p:txBody>
          <a:bodyPr wrap="square">
            <a:spAutoFit/>
          </a:bodyPr>
          <a:lstStyle/>
          <a:p>
            <a:pPr rtl="1"/>
            <a:r>
              <a:rPr lang="ar-SA" b="1" u="sng" dirty="0"/>
              <a:t>خوارزميات الـ </a:t>
            </a:r>
            <a:r>
              <a:rPr lang="en-US" b="1" u="sng" dirty="0"/>
              <a:t>Queue</a:t>
            </a:r>
            <a:endParaRPr lang="en-US" dirty="0"/>
          </a:p>
          <a:p>
            <a:r>
              <a:rPr lang="en-US" dirty="0"/>
              <a:t> </a:t>
            </a:r>
          </a:p>
          <a:p>
            <a:r>
              <a:rPr lang="en-US" b="1" u="sng" dirty="0"/>
              <a:t>1) Insert algorithm	</a:t>
            </a:r>
            <a:endParaRPr lang="en-US" dirty="0"/>
          </a:p>
          <a:p>
            <a:r>
              <a:rPr lang="en-US" dirty="0"/>
              <a:t>Let Q [n] is array represent the Queue </a:t>
            </a:r>
          </a:p>
          <a:p>
            <a:r>
              <a:rPr lang="en-US" u="sng" dirty="0"/>
              <a:t>Step1</a:t>
            </a:r>
            <a:r>
              <a:rPr lang="en-US" dirty="0"/>
              <a:t>: [is Queue over flow?]</a:t>
            </a:r>
          </a:p>
          <a:p>
            <a:r>
              <a:rPr lang="en-US" dirty="0"/>
              <a:t>           If Rear &gt; n then </a:t>
            </a:r>
            <a:r>
              <a:rPr lang="en-US" dirty="0" err="1"/>
              <a:t>cout</a:t>
            </a:r>
            <a:r>
              <a:rPr lang="en-US" dirty="0"/>
              <a:t> &lt;&lt;" Queue over flow" and exit.</a:t>
            </a:r>
          </a:p>
          <a:p>
            <a:r>
              <a:rPr lang="en-US" u="sng" dirty="0"/>
              <a:t>Step2</a:t>
            </a:r>
            <a:r>
              <a:rPr lang="en-US" dirty="0"/>
              <a:t>: [increment Rear pointer]</a:t>
            </a:r>
          </a:p>
          <a:p>
            <a:r>
              <a:rPr lang="en-US" dirty="0"/>
              <a:t>           Rear       </a:t>
            </a:r>
            <a:r>
              <a:rPr lang="en-US" dirty="0" err="1"/>
              <a:t>Rear</a:t>
            </a:r>
            <a:r>
              <a:rPr lang="en-US" dirty="0"/>
              <a:t> +1</a:t>
            </a:r>
          </a:p>
          <a:p>
            <a:r>
              <a:rPr lang="en-US" u="sng" dirty="0"/>
              <a:t>Step3</a:t>
            </a:r>
            <a:r>
              <a:rPr lang="en-US" dirty="0"/>
              <a:t>: [insert new element]</a:t>
            </a:r>
          </a:p>
          <a:p>
            <a:r>
              <a:rPr lang="en-US" dirty="0"/>
              <a:t>           Q [Rear]         x</a:t>
            </a:r>
          </a:p>
          <a:p>
            <a:r>
              <a:rPr lang="en-US" u="sng" dirty="0"/>
              <a:t>Step4</a:t>
            </a:r>
            <a:r>
              <a:rPr lang="en-US" dirty="0"/>
              <a:t>: [is front pointer properly set ?]</a:t>
            </a:r>
          </a:p>
          <a:p>
            <a:r>
              <a:rPr lang="en-US" dirty="0"/>
              <a:t>        if front = 0 then set front      1 and exit </a:t>
            </a:r>
          </a:p>
          <a:p>
            <a:r>
              <a:rPr lang="en-US" b="1" u="sng" dirty="0"/>
              <a:t>2)  Delete Algorithm</a:t>
            </a:r>
            <a:endParaRPr lang="en-US" dirty="0"/>
          </a:p>
          <a:p>
            <a:r>
              <a:rPr lang="en-US" u="sng" dirty="0"/>
              <a:t>step1</a:t>
            </a:r>
            <a:r>
              <a:rPr lang="en-US" dirty="0"/>
              <a:t>: [is Queue under flow ]</a:t>
            </a:r>
          </a:p>
          <a:p>
            <a:r>
              <a:rPr lang="en-US" dirty="0"/>
              <a:t>        if front &lt; o ten </a:t>
            </a:r>
            <a:r>
              <a:rPr lang="en-US" dirty="0" err="1"/>
              <a:t>cout</a:t>
            </a:r>
            <a:r>
              <a:rPr lang="en-US" dirty="0"/>
              <a:t> &lt;&lt;" Queue under flow " and exit</a:t>
            </a:r>
          </a:p>
          <a:p>
            <a:r>
              <a:rPr lang="en-US" u="sng" dirty="0"/>
              <a:t>step2</a:t>
            </a:r>
            <a:r>
              <a:rPr lang="en-US" dirty="0"/>
              <a:t>: [delete the first element]</a:t>
            </a:r>
          </a:p>
          <a:p>
            <a:r>
              <a:rPr lang="en-US" dirty="0"/>
              <a:t>          x       Q[front ]</a:t>
            </a:r>
          </a:p>
          <a:p>
            <a:r>
              <a:rPr lang="en-US" u="sng" dirty="0"/>
              <a:t>step3</a:t>
            </a:r>
            <a:r>
              <a:rPr lang="en-US" dirty="0"/>
              <a:t>: [is Queue empty]</a:t>
            </a:r>
          </a:p>
          <a:p>
            <a:r>
              <a:rPr lang="en-US" dirty="0"/>
              <a:t>        if front = rear then set front     rear      o  and exit</a:t>
            </a:r>
          </a:p>
          <a:p>
            <a:r>
              <a:rPr lang="en-US" u="sng" dirty="0"/>
              <a:t>step4</a:t>
            </a:r>
            <a:r>
              <a:rPr lang="en-US" dirty="0"/>
              <a:t>: [increment front pointer ]</a:t>
            </a:r>
          </a:p>
          <a:p>
            <a:r>
              <a:rPr lang="en-US" dirty="0"/>
              <a:t>        Set front       </a:t>
            </a:r>
            <a:r>
              <a:rPr lang="en-US" dirty="0" err="1"/>
              <a:t>front</a:t>
            </a:r>
            <a:r>
              <a:rPr lang="en-US" dirty="0"/>
              <a:t>   + 1 and exit.</a:t>
            </a:r>
          </a:p>
          <a:p>
            <a:r>
              <a:rPr lang="ar-SA" dirty="0"/>
              <a:t> </a:t>
            </a:r>
            <a:endParaRPr lang="en-US" dirty="0"/>
          </a:p>
          <a:p>
            <a:r>
              <a:rPr lang="en-US" dirty="0"/>
              <a:t> </a:t>
            </a:r>
          </a:p>
          <a:p>
            <a:r>
              <a:rPr lang="en-US" dirty="0"/>
              <a:t> </a:t>
            </a:r>
          </a:p>
          <a:p>
            <a:r>
              <a:rPr lang="en-US" dirty="0"/>
              <a:t> </a:t>
            </a:r>
          </a:p>
          <a:p>
            <a:r>
              <a:rPr lang="en-US" dirty="0"/>
              <a:t> </a:t>
            </a:r>
          </a:p>
        </p:txBody>
      </p:sp>
    </p:spTree>
    <p:extLst>
      <p:ext uri="{BB962C8B-B14F-4D97-AF65-F5344CB8AC3E}">
        <p14:creationId xmlns:p14="http://schemas.microsoft.com/office/powerpoint/2010/main" val="246229118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ChangeArrowheads="1"/>
          </p:cNvSpPr>
          <p:nvPr/>
        </p:nvSpPr>
        <p:spPr bwMode="auto">
          <a:xfrm rot="10800000" flipV="1">
            <a:off x="685800" y="851088"/>
            <a:ext cx="8153400" cy="25853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CN" sz="1800" b="1" i="0" u="none" strike="noStrike" cap="none" normalizeH="0" baseline="0" dirty="0" smtClean="0">
                <a:ln>
                  <a:noFill/>
                </a:ln>
                <a:solidFill>
                  <a:schemeClr val="tx1"/>
                </a:solidFill>
                <a:effectLst/>
                <a:latin typeface="Times New Roman" pitchFamily="18" charset="0"/>
                <a:ea typeface="SimSun" pitchFamily="2" charset="-122"/>
                <a:cs typeface="Times New Roman" pitchFamily="18" charset="0"/>
              </a:rPr>
              <a:t>// program of simple Queue </a:t>
            </a:r>
            <a:endParaRPr kumimoji="0" lang="en-US" altLang="zh-CN" sz="8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1800" b="0" i="0" u="none" strike="noStrike" cap="none" normalizeH="0" baseline="0" dirty="0" smtClean="0">
                <a:ln>
                  <a:noFill/>
                </a:ln>
                <a:solidFill>
                  <a:schemeClr val="tx1"/>
                </a:solidFill>
                <a:effectLst/>
                <a:latin typeface="Times New Roman" pitchFamily="18" charset="0"/>
                <a:ea typeface="SimSun" pitchFamily="2" charset="-122"/>
                <a:cs typeface="Times New Roman" pitchFamily="18" charset="0"/>
              </a:rPr>
              <a:t># include &lt; </a:t>
            </a:r>
            <a:r>
              <a:rPr kumimoji="0" lang="en-US" altLang="zh-CN" sz="1800" b="0" i="0" u="none" strike="noStrike" cap="none" normalizeH="0" baseline="0" dirty="0" err="1" smtClean="0">
                <a:ln>
                  <a:noFill/>
                </a:ln>
                <a:solidFill>
                  <a:schemeClr val="tx1"/>
                </a:solidFill>
                <a:effectLst/>
                <a:latin typeface="Times New Roman" pitchFamily="18" charset="0"/>
                <a:ea typeface="SimSun" pitchFamily="2" charset="-122"/>
                <a:cs typeface="Times New Roman" pitchFamily="18" charset="0"/>
              </a:rPr>
              <a:t>iostream.h</a:t>
            </a:r>
            <a:r>
              <a:rPr kumimoji="0" lang="en-US" altLang="zh-CN" sz="1800" b="0" i="0" u="none" strike="noStrike" cap="none" normalizeH="0" baseline="0" dirty="0" smtClean="0">
                <a:ln>
                  <a:noFill/>
                </a:ln>
                <a:solidFill>
                  <a:schemeClr val="tx1"/>
                </a:solidFill>
                <a:effectLst/>
                <a:latin typeface="Times New Roman" pitchFamily="18" charset="0"/>
                <a:ea typeface="SimSun" pitchFamily="2" charset="-122"/>
                <a:cs typeface="Times New Roman" pitchFamily="18" charset="0"/>
              </a:rPr>
              <a:t>|&gt;</a:t>
            </a:r>
            <a:endParaRPr kumimoji="0" lang="en-US" altLang="zh-CN" sz="8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1800" b="0" i="0" u="none" strike="noStrike" cap="none" normalizeH="0" baseline="0" dirty="0" smtClean="0">
                <a:ln>
                  <a:noFill/>
                </a:ln>
                <a:solidFill>
                  <a:schemeClr val="tx1"/>
                </a:solidFill>
                <a:effectLst/>
                <a:latin typeface="Times New Roman" pitchFamily="18" charset="0"/>
                <a:ea typeface="SimSun" pitchFamily="2" charset="-122"/>
                <a:cs typeface="Times New Roman" pitchFamily="18" charset="0"/>
              </a:rPr>
              <a:t># define MAX 3</a:t>
            </a:r>
            <a:endParaRPr kumimoji="0" lang="en-US" altLang="zh-CN" sz="8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1800" b="0" i="0" u="none" strike="noStrike" cap="none" normalizeH="0" baseline="0" dirty="0" err="1" smtClean="0">
                <a:ln>
                  <a:noFill/>
                </a:ln>
                <a:solidFill>
                  <a:schemeClr val="tx1"/>
                </a:solidFill>
                <a:effectLst/>
                <a:latin typeface="Times New Roman" pitchFamily="18" charset="0"/>
                <a:ea typeface="SimSun" pitchFamily="2" charset="-122"/>
                <a:cs typeface="Times New Roman" pitchFamily="18" charset="0"/>
              </a:rPr>
              <a:t>int</a:t>
            </a:r>
            <a:r>
              <a:rPr kumimoji="0" lang="en-US" altLang="zh-CN" sz="1800" b="0" i="0" u="none" strike="noStrike" cap="none" normalizeH="0" baseline="0" dirty="0" smtClean="0">
                <a:ln>
                  <a:noFill/>
                </a:ln>
                <a:solidFill>
                  <a:schemeClr val="tx1"/>
                </a:solidFill>
                <a:effectLst/>
                <a:latin typeface="Times New Roman" pitchFamily="18" charset="0"/>
                <a:ea typeface="SimSun" pitchFamily="2" charset="-122"/>
                <a:cs typeface="Times New Roman" pitchFamily="18" charset="0"/>
              </a:rPr>
              <a:t> queue [ MAX];</a:t>
            </a:r>
            <a:endParaRPr kumimoji="0" lang="en-US" altLang="zh-CN" sz="8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1800" b="0" i="0" u="none" strike="noStrike" cap="none" normalizeH="0" baseline="0" dirty="0" err="1" smtClean="0">
                <a:ln>
                  <a:noFill/>
                </a:ln>
                <a:solidFill>
                  <a:schemeClr val="tx1"/>
                </a:solidFill>
                <a:effectLst/>
                <a:latin typeface="Times New Roman" pitchFamily="18" charset="0"/>
                <a:ea typeface="SimSun" pitchFamily="2" charset="-122"/>
                <a:cs typeface="Times New Roman" pitchFamily="18" charset="0"/>
              </a:rPr>
              <a:t>int</a:t>
            </a:r>
            <a:r>
              <a:rPr kumimoji="0" lang="en-US" altLang="zh-CN" sz="1800" b="0" i="0" u="none" strike="noStrike" cap="none" normalizeH="0" baseline="0" dirty="0" smtClean="0">
                <a:ln>
                  <a:noFill/>
                </a:ln>
                <a:solidFill>
                  <a:schemeClr val="tx1"/>
                </a:solidFill>
                <a:effectLst/>
                <a:latin typeface="Times New Roman" pitchFamily="18" charset="0"/>
                <a:ea typeface="SimSun" pitchFamily="2" charset="-122"/>
                <a:cs typeface="Times New Roman" pitchFamily="18" charset="0"/>
              </a:rPr>
              <a:t> front = 0 , Rear = 0;</a:t>
            </a:r>
            <a:endParaRPr kumimoji="0" lang="en-US" altLang="zh-CN" sz="8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1800" b="0" i="0" u="none" strike="noStrike" cap="none" normalizeH="0" baseline="0" dirty="0" smtClean="0">
                <a:ln>
                  <a:noFill/>
                </a:ln>
                <a:solidFill>
                  <a:schemeClr val="tx1"/>
                </a:solidFill>
                <a:effectLst/>
                <a:latin typeface="Times New Roman" pitchFamily="18" charset="0"/>
                <a:ea typeface="SimSun" pitchFamily="2" charset="-122"/>
                <a:cs typeface="Times New Roman" pitchFamily="18" charset="0"/>
              </a:rPr>
              <a:t>Void insert ( )</a:t>
            </a:r>
            <a:endParaRPr kumimoji="0" lang="en-US" altLang="zh-CN" sz="8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1800" b="0" i="0" u="none" strike="noStrike" cap="none" normalizeH="0" baseline="0" dirty="0" smtClean="0">
                <a:ln>
                  <a:noFill/>
                </a:ln>
                <a:solidFill>
                  <a:schemeClr val="tx1"/>
                </a:solidFill>
                <a:effectLst/>
                <a:latin typeface="Times New Roman" pitchFamily="18" charset="0"/>
                <a:ea typeface="SimSun" pitchFamily="2" charset="-122"/>
                <a:cs typeface="Times New Roman" pitchFamily="18" charset="0"/>
              </a:rPr>
              <a:t>{</a:t>
            </a:r>
            <a:r>
              <a:rPr kumimoji="0" lang="en-US" altLang="zh-CN" sz="1800" b="0" i="0" u="none" strike="noStrike" cap="none" normalizeH="0" baseline="0" dirty="0" err="1" smtClean="0">
                <a:ln>
                  <a:noFill/>
                </a:ln>
                <a:solidFill>
                  <a:schemeClr val="tx1"/>
                </a:solidFill>
                <a:effectLst/>
                <a:latin typeface="Times New Roman" pitchFamily="18" charset="0"/>
                <a:ea typeface="SimSun" pitchFamily="2" charset="-122"/>
                <a:cs typeface="Times New Roman" pitchFamily="18" charset="0"/>
              </a:rPr>
              <a:t>int</a:t>
            </a:r>
            <a:r>
              <a:rPr kumimoji="0" lang="en-US" altLang="zh-CN" sz="1800" b="0" i="0" u="none" strike="noStrike" cap="none" normalizeH="0" baseline="0" dirty="0" smtClean="0">
                <a:ln>
                  <a:noFill/>
                </a:ln>
                <a:solidFill>
                  <a:schemeClr val="tx1"/>
                </a:solidFill>
                <a:effectLst/>
                <a:latin typeface="Times New Roman" pitchFamily="18" charset="0"/>
                <a:ea typeface="SimSun" pitchFamily="2" charset="-122"/>
                <a:cs typeface="Times New Roman" pitchFamily="18" charset="0"/>
              </a:rPr>
              <a:t> a;</a:t>
            </a:r>
            <a:endParaRPr kumimoji="0" lang="en-US" altLang="zh-CN" sz="8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1800" b="0" i="0" u="none" strike="noStrike" cap="none" normalizeH="0" baseline="0" dirty="0" err="1" smtClean="0">
                <a:ln>
                  <a:noFill/>
                </a:ln>
                <a:solidFill>
                  <a:schemeClr val="tx1"/>
                </a:solidFill>
                <a:effectLst/>
                <a:latin typeface="Times New Roman" pitchFamily="18" charset="0"/>
                <a:ea typeface="SimSun" pitchFamily="2" charset="-122"/>
                <a:cs typeface="Times New Roman" pitchFamily="18" charset="0"/>
              </a:rPr>
              <a:t>Cout</a:t>
            </a:r>
            <a:r>
              <a:rPr kumimoji="0" lang="en-US" altLang="zh-CN" sz="1800" b="0" i="0" u="none" strike="noStrike" cap="none" normalizeH="0" baseline="0" dirty="0" smtClean="0">
                <a:ln>
                  <a:noFill/>
                </a:ln>
                <a:solidFill>
                  <a:schemeClr val="tx1"/>
                </a:solidFill>
                <a:effectLst/>
                <a:latin typeface="Times New Roman" pitchFamily="18" charset="0"/>
                <a:ea typeface="SimSun" pitchFamily="2" charset="-122"/>
                <a:cs typeface="Times New Roman" pitchFamily="18" charset="0"/>
              </a:rPr>
              <a:t>&lt;" enter any element ";</a:t>
            </a:r>
            <a:endParaRPr kumimoji="0" lang="en-US" altLang="zh-CN" sz="8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1800" b="0" i="0" u="none" strike="noStrike" cap="none" normalizeH="0" baseline="0" dirty="0" err="1" smtClean="0">
                <a:ln>
                  <a:noFill/>
                </a:ln>
                <a:solidFill>
                  <a:schemeClr val="tx1"/>
                </a:solidFill>
                <a:effectLst/>
                <a:latin typeface="Times New Roman" pitchFamily="18" charset="0"/>
                <a:ea typeface="SimSun" pitchFamily="2" charset="-122"/>
                <a:cs typeface="Times New Roman" pitchFamily="18" charset="0"/>
              </a:rPr>
              <a:t>Cin</a:t>
            </a:r>
            <a:r>
              <a:rPr kumimoji="0" lang="en-US" altLang="zh-CN" sz="1800" b="0" i="0" u="none" strike="noStrike" cap="none" normalizeH="0" baseline="0" dirty="0" smtClean="0">
                <a:ln>
                  <a:noFill/>
                </a:ln>
                <a:solidFill>
                  <a:schemeClr val="tx1"/>
                </a:solidFill>
                <a:effectLst/>
                <a:latin typeface="Times New Roman" pitchFamily="18" charset="0"/>
                <a:ea typeface="SimSun" pitchFamily="2" charset="-122"/>
                <a:cs typeface="Times New Roman" pitchFamily="18" charset="0"/>
              </a:rPr>
              <a:t> &gt;&gt; a ;</a:t>
            </a:r>
            <a:endParaRPr kumimoji="0" lang="en-US" altLang="zh-CN" sz="800" b="0" i="0" u="none" strike="noStrike" cap="none" normalizeH="0" baseline="0" dirty="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val="91551832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838200" y="474345"/>
            <a:ext cx="6019800" cy="5909310"/>
          </a:xfrm>
          <a:prstGeom prst="rect">
            <a:avLst/>
          </a:prstGeom>
        </p:spPr>
        <p:txBody>
          <a:bodyPr wrap="square">
            <a:spAutoFit/>
          </a:bodyPr>
          <a:lstStyle/>
          <a:p>
            <a:pPr lvl="0" eaLnBrk="0" fontAlgn="base" hangingPunct="0">
              <a:spcBef>
                <a:spcPct val="0"/>
              </a:spcBef>
              <a:spcAft>
                <a:spcPct val="0"/>
              </a:spcAft>
            </a:pPr>
            <a:r>
              <a:rPr lang="en-US" altLang="zh-CN" dirty="0">
                <a:latin typeface="Times New Roman" pitchFamily="18" charset="0"/>
                <a:ea typeface="SimSun" pitchFamily="2" charset="-122"/>
                <a:cs typeface="Times New Roman" pitchFamily="18" charset="0"/>
              </a:rPr>
              <a:t>if (Rear = = MAX) </a:t>
            </a:r>
            <a:r>
              <a:rPr lang="en-US" altLang="zh-CN" dirty="0" err="1">
                <a:latin typeface="Times New Roman" pitchFamily="18" charset="0"/>
                <a:ea typeface="SimSun" pitchFamily="2" charset="-122"/>
                <a:cs typeface="Times New Roman" pitchFamily="18" charset="0"/>
              </a:rPr>
              <a:t>cout</a:t>
            </a:r>
            <a:r>
              <a:rPr lang="en-US" altLang="zh-CN" dirty="0">
                <a:latin typeface="Times New Roman" pitchFamily="18" charset="0"/>
                <a:ea typeface="SimSun" pitchFamily="2" charset="-122"/>
                <a:cs typeface="Times New Roman" pitchFamily="18" charset="0"/>
              </a:rPr>
              <a:t>&lt;&lt;" \ n queue is full";</a:t>
            </a:r>
            <a:endParaRPr kumimoji="0" lang="en-US" altLang="zh-CN" sz="800" b="0" i="0" u="none" strike="noStrike" cap="none" normalizeH="0" baseline="0" dirty="0" smtClean="0">
              <a:ln>
                <a:noFill/>
              </a:ln>
              <a:solidFill>
                <a:schemeClr val="tx1"/>
              </a:solidFill>
              <a:effectLst/>
              <a:latin typeface="Arial" pitchFamily="34" charset="0"/>
              <a:cs typeface="Arial" pitchFamily="34" charset="0"/>
            </a:endParaRPr>
          </a:p>
          <a:p>
            <a:pPr lvl="0" eaLnBrk="0" fontAlgn="base" hangingPunct="0">
              <a:spcBef>
                <a:spcPct val="0"/>
              </a:spcBef>
              <a:spcAft>
                <a:spcPct val="0"/>
              </a:spcAft>
            </a:pPr>
            <a:r>
              <a:rPr lang="en-US" altLang="zh-CN" dirty="0">
                <a:latin typeface="Times New Roman" pitchFamily="18" charset="0"/>
                <a:ea typeface="SimSun" pitchFamily="2" charset="-122"/>
                <a:cs typeface="Times New Roman" pitchFamily="18" charset="0"/>
              </a:rPr>
              <a:t>else</a:t>
            </a:r>
            <a:endParaRPr kumimoji="0" lang="en-US" altLang="zh-CN" sz="800" b="0" i="0" u="none" strike="noStrike" cap="none" normalizeH="0" baseline="0" dirty="0" smtClean="0">
              <a:ln>
                <a:noFill/>
              </a:ln>
              <a:solidFill>
                <a:schemeClr val="tx1"/>
              </a:solidFill>
              <a:effectLst/>
              <a:latin typeface="Arial" pitchFamily="34" charset="0"/>
              <a:cs typeface="Arial" pitchFamily="34" charset="0"/>
            </a:endParaRPr>
          </a:p>
          <a:p>
            <a:pPr lvl="0" eaLnBrk="0" fontAlgn="base" hangingPunct="0">
              <a:spcBef>
                <a:spcPct val="0"/>
              </a:spcBef>
              <a:spcAft>
                <a:spcPct val="0"/>
              </a:spcAft>
            </a:pPr>
            <a:r>
              <a:rPr lang="en-US" altLang="zh-CN" dirty="0">
                <a:latin typeface="Times New Roman" pitchFamily="18" charset="0"/>
                <a:ea typeface="SimSun" pitchFamily="2" charset="-122"/>
                <a:cs typeface="Times New Roman" pitchFamily="18" charset="0"/>
              </a:rPr>
              <a:t>{+ + Rear;</a:t>
            </a:r>
            <a:endParaRPr kumimoji="0" lang="en-US" altLang="zh-CN" sz="800" b="0" i="0" u="none" strike="noStrike" cap="none" normalizeH="0" baseline="0" dirty="0" smtClean="0">
              <a:ln>
                <a:noFill/>
              </a:ln>
              <a:solidFill>
                <a:schemeClr val="tx1"/>
              </a:solidFill>
              <a:effectLst/>
              <a:latin typeface="Arial" pitchFamily="34" charset="0"/>
              <a:cs typeface="Arial" pitchFamily="34" charset="0"/>
            </a:endParaRPr>
          </a:p>
          <a:p>
            <a:pPr lvl="0" eaLnBrk="0" fontAlgn="base" hangingPunct="0">
              <a:spcBef>
                <a:spcPct val="0"/>
              </a:spcBef>
              <a:spcAft>
                <a:spcPct val="0"/>
              </a:spcAft>
            </a:pPr>
            <a:r>
              <a:rPr lang="en-US" altLang="zh-CN" dirty="0">
                <a:latin typeface="Times New Roman" pitchFamily="18" charset="0"/>
                <a:ea typeface="SimSun" pitchFamily="2" charset="-122"/>
                <a:cs typeface="Times New Roman" pitchFamily="18" charset="0"/>
              </a:rPr>
              <a:t>queue [Rear] =  a ;</a:t>
            </a:r>
            <a:endParaRPr kumimoji="0" lang="en-US" altLang="zh-CN" sz="800" b="0" i="0" u="none" strike="noStrike" cap="none" normalizeH="0" baseline="0" dirty="0" smtClean="0">
              <a:ln>
                <a:noFill/>
              </a:ln>
              <a:solidFill>
                <a:schemeClr val="tx1"/>
              </a:solidFill>
              <a:effectLst/>
              <a:latin typeface="Arial" pitchFamily="34" charset="0"/>
              <a:cs typeface="Arial" pitchFamily="34" charset="0"/>
            </a:endParaRPr>
          </a:p>
          <a:p>
            <a:pPr lvl="0" eaLnBrk="0" fontAlgn="base" hangingPunct="0">
              <a:spcBef>
                <a:spcPct val="0"/>
              </a:spcBef>
              <a:spcAft>
                <a:spcPct val="0"/>
              </a:spcAft>
            </a:pPr>
            <a:r>
              <a:rPr lang="en-US" altLang="zh-CN" dirty="0">
                <a:latin typeface="Times New Roman" pitchFamily="18" charset="0"/>
                <a:ea typeface="SimSun" pitchFamily="2" charset="-122"/>
                <a:cs typeface="Times New Roman" pitchFamily="18" charset="0"/>
              </a:rPr>
              <a:t>}</a:t>
            </a:r>
            <a:endParaRPr kumimoji="0" lang="en-US" altLang="zh-CN" sz="800" b="0" i="0" u="none" strike="noStrike" cap="none" normalizeH="0" baseline="0" dirty="0" smtClean="0">
              <a:ln>
                <a:noFill/>
              </a:ln>
              <a:solidFill>
                <a:schemeClr val="tx1"/>
              </a:solidFill>
              <a:effectLst/>
              <a:latin typeface="Arial" pitchFamily="34" charset="0"/>
              <a:cs typeface="Arial" pitchFamily="34" charset="0"/>
            </a:endParaRPr>
          </a:p>
          <a:p>
            <a:pPr lvl="0" eaLnBrk="0" fontAlgn="base" hangingPunct="0">
              <a:spcBef>
                <a:spcPct val="0"/>
              </a:spcBef>
              <a:spcAft>
                <a:spcPct val="0"/>
              </a:spcAft>
            </a:pPr>
            <a:r>
              <a:rPr lang="en-US" altLang="zh-CN" dirty="0">
                <a:latin typeface="Times New Roman" pitchFamily="18" charset="0"/>
                <a:ea typeface="SimSun" pitchFamily="2" charset="-122"/>
                <a:cs typeface="Times New Roman" pitchFamily="18" charset="0"/>
              </a:rPr>
              <a:t>if (font = = 0 )   front + + ;</a:t>
            </a:r>
            <a:endParaRPr kumimoji="0" lang="en-US" altLang="zh-CN" sz="800" b="0" i="0" u="none" strike="noStrike" cap="none" normalizeH="0" baseline="0" dirty="0" smtClean="0">
              <a:ln>
                <a:noFill/>
              </a:ln>
              <a:solidFill>
                <a:schemeClr val="tx1"/>
              </a:solidFill>
              <a:effectLst/>
              <a:latin typeface="Arial" pitchFamily="34" charset="0"/>
              <a:cs typeface="Arial" pitchFamily="34" charset="0"/>
            </a:endParaRPr>
          </a:p>
          <a:p>
            <a:pPr lvl="0" eaLnBrk="0" fontAlgn="base" hangingPunct="0">
              <a:spcBef>
                <a:spcPct val="0"/>
              </a:spcBef>
              <a:spcAft>
                <a:spcPct val="0"/>
              </a:spcAft>
            </a:pPr>
            <a:r>
              <a:rPr lang="en-US" altLang="zh-CN" dirty="0">
                <a:latin typeface="Times New Roman" pitchFamily="18" charset="0"/>
                <a:ea typeface="SimSun" pitchFamily="2" charset="-122"/>
                <a:cs typeface="Times New Roman" pitchFamily="18" charset="0"/>
              </a:rPr>
              <a:t>}</a:t>
            </a:r>
            <a:endParaRPr kumimoji="0" lang="en-US" altLang="zh-CN" sz="800" b="0" i="0" u="none" strike="noStrike" cap="none" normalizeH="0" baseline="0" dirty="0" smtClean="0">
              <a:ln>
                <a:noFill/>
              </a:ln>
              <a:solidFill>
                <a:schemeClr val="tx1"/>
              </a:solidFill>
              <a:effectLst/>
              <a:latin typeface="Arial" pitchFamily="34" charset="0"/>
              <a:cs typeface="Arial" pitchFamily="34" charset="0"/>
            </a:endParaRPr>
          </a:p>
          <a:p>
            <a:pPr lvl="0" eaLnBrk="0" fontAlgn="base" hangingPunct="0">
              <a:spcBef>
                <a:spcPct val="0"/>
              </a:spcBef>
              <a:spcAft>
                <a:spcPct val="0"/>
              </a:spcAft>
            </a:pPr>
            <a:r>
              <a:rPr lang="en-US" altLang="zh-CN" dirty="0">
                <a:latin typeface="Times New Roman" pitchFamily="18" charset="0"/>
                <a:ea typeface="SimSun" pitchFamily="2" charset="-122"/>
                <a:cs typeface="Times New Roman" pitchFamily="18" charset="0"/>
              </a:rPr>
              <a:t>Void del ( )</a:t>
            </a:r>
            <a:endParaRPr kumimoji="0" lang="en-US" altLang="zh-CN" sz="800" b="0" i="0" u="none" strike="noStrike" cap="none" normalizeH="0" baseline="0" dirty="0" smtClean="0">
              <a:ln>
                <a:noFill/>
              </a:ln>
              <a:solidFill>
                <a:schemeClr val="tx1"/>
              </a:solidFill>
              <a:effectLst/>
              <a:latin typeface="Arial" pitchFamily="34" charset="0"/>
              <a:cs typeface="Arial" pitchFamily="34" charset="0"/>
            </a:endParaRPr>
          </a:p>
          <a:p>
            <a:pPr lvl="0" eaLnBrk="0" fontAlgn="base" hangingPunct="0">
              <a:spcBef>
                <a:spcPct val="0"/>
              </a:spcBef>
              <a:spcAft>
                <a:spcPct val="0"/>
              </a:spcAft>
            </a:pPr>
            <a:r>
              <a:rPr lang="en-US" altLang="zh-CN" dirty="0">
                <a:latin typeface="Times New Roman" pitchFamily="18" charset="0"/>
                <a:ea typeface="SimSun" pitchFamily="2" charset="-122"/>
                <a:cs typeface="Times New Roman" pitchFamily="18" charset="0"/>
              </a:rPr>
              <a:t>{</a:t>
            </a:r>
            <a:r>
              <a:rPr lang="en-US" altLang="zh-CN" dirty="0" err="1">
                <a:latin typeface="Times New Roman" pitchFamily="18" charset="0"/>
                <a:ea typeface="SimSun" pitchFamily="2" charset="-122"/>
                <a:cs typeface="Times New Roman" pitchFamily="18" charset="0"/>
              </a:rPr>
              <a:t>int</a:t>
            </a:r>
            <a:r>
              <a:rPr lang="en-US" altLang="zh-CN" dirty="0">
                <a:latin typeface="Times New Roman" pitchFamily="18" charset="0"/>
                <a:ea typeface="SimSun" pitchFamily="2" charset="-122"/>
                <a:cs typeface="Times New Roman" pitchFamily="18" charset="0"/>
              </a:rPr>
              <a:t> x ;</a:t>
            </a:r>
            <a:endParaRPr kumimoji="0" lang="en-US" altLang="zh-CN" sz="800" b="0" i="0" u="none" strike="noStrike" cap="none" normalizeH="0" baseline="0" dirty="0" smtClean="0">
              <a:ln>
                <a:noFill/>
              </a:ln>
              <a:solidFill>
                <a:schemeClr val="tx1"/>
              </a:solidFill>
              <a:effectLst/>
              <a:latin typeface="Arial" pitchFamily="34" charset="0"/>
              <a:cs typeface="Arial" pitchFamily="34" charset="0"/>
            </a:endParaRPr>
          </a:p>
          <a:p>
            <a:pPr lvl="0" eaLnBrk="0" fontAlgn="base" hangingPunct="0">
              <a:spcBef>
                <a:spcPct val="0"/>
              </a:spcBef>
              <a:spcAft>
                <a:spcPct val="0"/>
              </a:spcAft>
            </a:pPr>
            <a:r>
              <a:rPr lang="en-US" altLang="zh-CN" dirty="0">
                <a:latin typeface="Times New Roman" pitchFamily="18" charset="0"/>
                <a:ea typeface="SimSun" pitchFamily="2" charset="-122"/>
                <a:cs typeface="Times New Roman" pitchFamily="18" charset="0"/>
              </a:rPr>
              <a:t>if  ( front = = 0 ) &lt;&lt;" \ n queue is empty " ;</a:t>
            </a:r>
            <a:endParaRPr kumimoji="0" lang="en-US" altLang="zh-CN" sz="800" b="0" i="0" u="none" strike="noStrike" cap="none" normalizeH="0" baseline="0" dirty="0" smtClean="0">
              <a:ln>
                <a:noFill/>
              </a:ln>
              <a:solidFill>
                <a:schemeClr val="tx1"/>
              </a:solidFill>
              <a:effectLst/>
              <a:latin typeface="Arial" pitchFamily="34" charset="0"/>
              <a:cs typeface="Arial" pitchFamily="34" charset="0"/>
            </a:endParaRPr>
          </a:p>
          <a:p>
            <a:pPr lvl="0" eaLnBrk="0" fontAlgn="base" hangingPunct="0">
              <a:spcBef>
                <a:spcPct val="0"/>
              </a:spcBef>
              <a:spcAft>
                <a:spcPct val="0"/>
              </a:spcAft>
            </a:pPr>
            <a:r>
              <a:rPr lang="en-US" altLang="zh-CN" dirty="0">
                <a:latin typeface="Times New Roman" pitchFamily="18" charset="0"/>
                <a:ea typeface="SimSun" pitchFamily="2" charset="-122"/>
                <a:cs typeface="Times New Roman" pitchFamily="18" charset="0"/>
              </a:rPr>
              <a:t>else</a:t>
            </a:r>
            <a:endParaRPr kumimoji="0" lang="en-US" altLang="zh-CN" sz="800" b="0" i="0" u="none" strike="noStrike" cap="none" normalizeH="0" baseline="0" dirty="0" smtClean="0">
              <a:ln>
                <a:noFill/>
              </a:ln>
              <a:solidFill>
                <a:schemeClr val="tx1"/>
              </a:solidFill>
              <a:effectLst/>
              <a:latin typeface="Arial" pitchFamily="34" charset="0"/>
              <a:cs typeface="Arial" pitchFamily="34" charset="0"/>
            </a:endParaRPr>
          </a:p>
          <a:p>
            <a:pPr lvl="0" eaLnBrk="0" fontAlgn="base" hangingPunct="0">
              <a:spcBef>
                <a:spcPct val="0"/>
              </a:spcBef>
              <a:spcAft>
                <a:spcPct val="0"/>
              </a:spcAft>
            </a:pPr>
            <a:r>
              <a:rPr lang="en-US" altLang="zh-CN" dirty="0">
                <a:latin typeface="Times New Roman" pitchFamily="18" charset="0"/>
                <a:ea typeface="SimSun" pitchFamily="2" charset="-122"/>
                <a:cs typeface="Times New Roman" pitchFamily="18" charset="0"/>
              </a:rPr>
              <a:t>{</a:t>
            </a:r>
            <a:r>
              <a:rPr lang="en-US" altLang="zh-CN" dirty="0" err="1">
                <a:latin typeface="Times New Roman" pitchFamily="18" charset="0"/>
                <a:ea typeface="SimSun" pitchFamily="2" charset="-122"/>
                <a:cs typeface="Times New Roman" pitchFamily="18" charset="0"/>
              </a:rPr>
              <a:t>cout</a:t>
            </a:r>
            <a:r>
              <a:rPr lang="en-US" altLang="zh-CN" dirty="0">
                <a:latin typeface="Times New Roman" pitchFamily="18" charset="0"/>
                <a:ea typeface="SimSun" pitchFamily="2" charset="-122"/>
                <a:cs typeface="Times New Roman" pitchFamily="18" charset="0"/>
              </a:rPr>
              <a:t> &lt;&lt;" deleted element is:";</a:t>
            </a:r>
            <a:endParaRPr kumimoji="0" lang="en-US" altLang="zh-CN" sz="800" b="0" i="0" u="none" strike="noStrike" cap="none" normalizeH="0" baseline="0" dirty="0" smtClean="0">
              <a:ln>
                <a:noFill/>
              </a:ln>
              <a:solidFill>
                <a:schemeClr val="tx1"/>
              </a:solidFill>
              <a:effectLst/>
              <a:latin typeface="Arial" pitchFamily="34" charset="0"/>
              <a:cs typeface="Arial" pitchFamily="34" charset="0"/>
            </a:endParaRPr>
          </a:p>
          <a:p>
            <a:pPr lvl="0" eaLnBrk="0" fontAlgn="base" hangingPunct="0">
              <a:spcBef>
                <a:spcPct val="0"/>
              </a:spcBef>
              <a:spcAft>
                <a:spcPct val="0"/>
              </a:spcAft>
            </a:pPr>
            <a:r>
              <a:rPr lang="en-US" altLang="zh-CN" dirty="0">
                <a:latin typeface="Times New Roman" pitchFamily="18" charset="0"/>
                <a:ea typeface="SimSun" pitchFamily="2" charset="-122"/>
                <a:cs typeface="Times New Roman" pitchFamily="18" charset="0"/>
              </a:rPr>
              <a:t>x = queue [front];</a:t>
            </a:r>
            <a:endParaRPr kumimoji="0" lang="en-US" altLang="zh-CN" sz="800" b="0" i="0" u="none" strike="noStrike" cap="none" normalizeH="0" baseline="0" dirty="0" smtClean="0">
              <a:ln>
                <a:noFill/>
              </a:ln>
              <a:solidFill>
                <a:schemeClr val="tx1"/>
              </a:solidFill>
              <a:effectLst/>
              <a:latin typeface="Arial" pitchFamily="34" charset="0"/>
              <a:cs typeface="Arial" pitchFamily="34" charset="0"/>
            </a:endParaRPr>
          </a:p>
          <a:p>
            <a:pPr lvl="0" eaLnBrk="0" fontAlgn="base" hangingPunct="0">
              <a:spcBef>
                <a:spcPct val="0"/>
              </a:spcBef>
              <a:spcAft>
                <a:spcPct val="0"/>
              </a:spcAft>
            </a:pPr>
            <a:r>
              <a:rPr lang="en-US" altLang="zh-CN" dirty="0" err="1">
                <a:latin typeface="Times New Roman" pitchFamily="18" charset="0"/>
                <a:ea typeface="SimSun" pitchFamily="2" charset="-122"/>
                <a:cs typeface="Times New Roman" pitchFamily="18" charset="0"/>
              </a:rPr>
              <a:t>Cout</a:t>
            </a:r>
            <a:r>
              <a:rPr lang="en-US" altLang="zh-CN" dirty="0">
                <a:latin typeface="Times New Roman" pitchFamily="18" charset="0"/>
                <a:ea typeface="SimSun" pitchFamily="2" charset="-122"/>
                <a:cs typeface="Times New Roman" pitchFamily="18" charset="0"/>
              </a:rPr>
              <a:t> &lt;&lt; x ;</a:t>
            </a:r>
            <a:endParaRPr kumimoji="0" lang="en-US" altLang="zh-CN" sz="800" b="0" i="0" u="none" strike="noStrike" cap="none" normalizeH="0" baseline="0" dirty="0" smtClean="0">
              <a:ln>
                <a:noFill/>
              </a:ln>
              <a:solidFill>
                <a:schemeClr val="tx1"/>
              </a:solidFill>
              <a:effectLst/>
              <a:latin typeface="Arial" pitchFamily="34" charset="0"/>
              <a:cs typeface="Arial" pitchFamily="34" charset="0"/>
            </a:endParaRPr>
          </a:p>
          <a:p>
            <a:pPr lvl="0" eaLnBrk="0" fontAlgn="base" hangingPunct="0">
              <a:spcBef>
                <a:spcPct val="0"/>
              </a:spcBef>
              <a:spcAft>
                <a:spcPct val="0"/>
              </a:spcAft>
            </a:pPr>
            <a:r>
              <a:rPr lang="en-US" altLang="zh-CN" dirty="0">
                <a:latin typeface="Times New Roman" pitchFamily="18" charset="0"/>
                <a:ea typeface="SimSun" pitchFamily="2" charset="-122"/>
                <a:cs typeface="Times New Roman" pitchFamily="18" charset="0"/>
              </a:rPr>
              <a:t>if ( front = = Rear ) </a:t>
            </a:r>
            <a:endParaRPr kumimoji="0" lang="en-US" altLang="zh-CN" sz="800" b="0" i="0" u="none" strike="noStrike" cap="none" normalizeH="0" baseline="0" dirty="0" smtClean="0">
              <a:ln>
                <a:noFill/>
              </a:ln>
              <a:solidFill>
                <a:schemeClr val="tx1"/>
              </a:solidFill>
              <a:effectLst/>
              <a:latin typeface="Arial" pitchFamily="34" charset="0"/>
              <a:cs typeface="Arial" pitchFamily="34" charset="0"/>
            </a:endParaRPr>
          </a:p>
          <a:p>
            <a:pPr lvl="0" eaLnBrk="0" fontAlgn="base" hangingPunct="0">
              <a:spcBef>
                <a:spcPct val="0"/>
              </a:spcBef>
              <a:spcAft>
                <a:spcPct val="0"/>
              </a:spcAft>
            </a:pPr>
            <a:r>
              <a:rPr lang="en-US" altLang="zh-CN" dirty="0">
                <a:latin typeface="Times New Roman" pitchFamily="18" charset="0"/>
                <a:ea typeface="SimSun" pitchFamily="2" charset="-122"/>
                <a:cs typeface="Times New Roman" pitchFamily="18" charset="0"/>
              </a:rPr>
              <a:t>{front = 0 ; Rear = 0}</a:t>
            </a:r>
            <a:endParaRPr kumimoji="0" lang="en-US" altLang="zh-CN" sz="800" b="0" i="0" u="none" strike="noStrike" cap="none" normalizeH="0" baseline="0" dirty="0" smtClean="0">
              <a:ln>
                <a:noFill/>
              </a:ln>
              <a:solidFill>
                <a:schemeClr val="tx1"/>
              </a:solidFill>
              <a:effectLst/>
              <a:latin typeface="Arial" pitchFamily="34" charset="0"/>
              <a:cs typeface="Arial" pitchFamily="34" charset="0"/>
            </a:endParaRPr>
          </a:p>
          <a:p>
            <a:pPr lvl="0" eaLnBrk="0" fontAlgn="base" hangingPunct="0">
              <a:spcBef>
                <a:spcPct val="0"/>
              </a:spcBef>
              <a:spcAft>
                <a:spcPct val="0"/>
              </a:spcAft>
            </a:pPr>
            <a:r>
              <a:rPr lang="en-US" altLang="zh-CN" dirty="0">
                <a:latin typeface="Times New Roman" pitchFamily="18" charset="0"/>
                <a:ea typeface="SimSun" pitchFamily="2" charset="-122"/>
                <a:cs typeface="Times New Roman" pitchFamily="18" charset="0"/>
              </a:rPr>
              <a:t>else </a:t>
            </a:r>
            <a:endParaRPr kumimoji="0" lang="en-US" altLang="zh-CN" sz="800" b="0" i="0" u="none" strike="noStrike" cap="none" normalizeH="0" baseline="0" dirty="0" smtClean="0">
              <a:ln>
                <a:noFill/>
              </a:ln>
              <a:solidFill>
                <a:schemeClr val="tx1"/>
              </a:solidFill>
              <a:effectLst/>
              <a:latin typeface="Arial" pitchFamily="34" charset="0"/>
              <a:cs typeface="Arial" pitchFamily="34" charset="0"/>
            </a:endParaRPr>
          </a:p>
          <a:p>
            <a:pPr lvl="0" eaLnBrk="0" fontAlgn="base" hangingPunct="0">
              <a:spcBef>
                <a:spcPct val="0"/>
              </a:spcBef>
              <a:spcAft>
                <a:spcPct val="0"/>
              </a:spcAft>
            </a:pPr>
            <a:r>
              <a:rPr lang="en-US" altLang="zh-CN" dirty="0">
                <a:latin typeface="Times New Roman" pitchFamily="18" charset="0"/>
                <a:ea typeface="SimSun" pitchFamily="2" charset="-122"/>
                <a:cs typeface="Times New Roman" pitchFamily="18" charset="0"/>
              </a:rPr>
              <a:t>front + + ;</a:t>
            </a:r>
            <a:endParaRPr kumimoji="0" lang="en-US" altLang="zh-CN" sz="800" b="0" i="0" u="none" strike="noStrike" cap="none" normalizeH="0" baseline="0" dirty="0" smtClean="0">
              <a:ln>
                <a:noFill/>
              </a:ln>
              <a:solidFill>
                <a:schemeClr val="tx1"/>
              </a:solidFill>
              <a:effectLst/>
              <a:latin typeface="Arial" pitchFamily="34" charset="0"/>
              <a:cs typeface="Arial" pitchFamily="34" charset="0"/>
            </a:endParaRPr>
          </a:p>
          <a:p>
            <a:pPr lvl="0" eaLnBrk="0" fontAlgn="base" hangingPunct="0">
              <a:spcBef>
                <a:spcPct val="0"/>
              </a:spcBef>
              <a:spcAft>
                <a:spcPct val="0"/>
              </a:spcAft>
            </a:pPr>
            <a:r>
              <a:rPr lang="en-US" altLang="zh-CN" dirty="0">
                <a:latin typeface="Times New Roman" pitchFamily="18" charset="0"/>
                <a:ea typeface="SimSun" pitchFamily="2" charset="-122"/>
                <a:cs typeface="Times New Roman" pitchFamily="18" charset="0"/>
              </a:rPr>
              <a:t>}</a:t>
            </a:r>
            <a:endParaRPr kumimoji="0" lang="en-US" altLang="zh-CN" sz="800" b="0" i="0" u="none" strike="noStrike" cap="none" normalizeH="0" baseline="0" dirty="0" smtClean="0">
              <a:ln>
                <a:noFill/>
              </a:ln>
              <a:solidFill>
                <a:schemeClr val="tx1"/>
              </a:solidFill>
              <a:effectLst/>
              <a:latin typeface="Arial" pitchFamily="34" charset="0"/>
              <a:cs typeface="Arial" pitchFamily="34" charset="0"/>
            </a:endParaRPr>
          </a:p>
          <a:p>
            <a:pPr lvl="0" eaLnBrk="0" fontAlgn="base" hangingPunct="0">
              <a:spcBef>
                <a:spcPct val="0"/>
              </a:spcBef>
              <a:spcAft>
                <a:spcPct val="0"/>
              </a:spcAft>
            </a:pPr>
            <a:r>
              <a:rPr lang="en-US" altLang="zh-CN" dirty="0">
                <a:latin typeface="Times New Roman" pitchFamily="18" charset="0"/>
                <a:ea typeface="SimSun" pitchFamily="2" charset="-122"/>
                <a:cs typeface="Times New Roman" pitchFamily="18" charset="0"/>
              </a:rPr>
              <a:t>}</a:t>
            </a:r>
            <a:endParaRPr kumimoji="0" lang="en-US" altLang="zh-CN" sz="800" b="0" i="0" u="none" strike="noStrike" cap="none" normalizeH="0" baseline="0" dirty="0" smtClean="0">
              <a:ln>
                <a:noFill/>
              </a:ln>
              <a:solidFill>
                <a:schemeClr val="tx1"/>
              </a:solidFill>
              <a:effectLst/>
              <a:latin typeface="Arial" pitchFamily="34" charset="0"/>
              <a:cs typeface="Arial" pitchFamily="34" charset="0"/>
            </a:endParaRPr>
          </a:p>
          <a:p>
            <a:pPr lvl="0" eaLnBrk="0" fontAlgn="base" hangingPunct="0">
              <a:spcBef>
                <a:spcPct val="0"/>
              </a:spcBef>
              <a:spcAft>
                <a:spcPct val="0"/>
              </a:spcAft>
            </a:pPr>
            <a:endParaRPr lang="en-US" altLang="zh-CN" dirty="0">
              <a:latin typeface="Arial" pitchFamily="34" charset="0"/>
              <a:cs typeface="Arial" pitchFamily="34" charset="0"/>
            </a:endParaRPr>
          </a:p>
        </p:txBody>
      </p:sp>
    </p:spTree>
    <p:extLst>
      <p:ext uri="{BB962C8B-B14F-4D97-AF65-F5344CB8AC3E}">
        <p14:creationId xmlns:p14="http://schemas.microsoft.com/office/powerpoint/2010/main" val="20683381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ChangeArrowheads="1"/>
          </p:cNvSpPr>
          <p:nvPr/>
        </p:nvSpPr>
        <p:spPr bwMode="auto">
          <a:xfrm>
            <a:off x="304800" y="533400"/>
            <a:ext cx="8305800" cy="5078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CN" sz="1800" b="0" i="0" u="none" strike="noStrike" cap="none" normalizeH="0" baseline="0" dirty="0" smtClean="0">
                <a:ln>
                  <a:noFill/>
                </a:ln>
                <a:solidFill>
                  <a:schemeClr val="tx1"/>
                </a:solidFill>
                <a:effectLst/>
                <a:latin typeface="Times New Roman" pitchFamily="18" charset="0"/>
                <a:ea typeface="SimSun" pitchFamily="2" charset="-122"/>
                <a:cs typeface="Times New Roman" pitchFamily="18" charset="0"/>
              </a:rPr>
              <a:t>Main ( )</a:t>
            </a:r>
            <a:endParaRPr kumimoji="0" lang="en-US" altLang="zh-CN" sz="8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1800" b="0" i="0" u="none" strike="noStrike" cap="none" normalizeH="0" baseline="0" dirty="0" smtClean="0">
                <a:ln>
                  <a:noFill/>
                </a:ln>
                <a:solidFill>
                  <a:schemeClr val="tx1"/>
                </a:solidFill>
                <a:effectLst/>
                <a:latin typeface="Times New Roman" pitchFamily="18" charset="0"/>
                <a:ea typeface="SimSun" pitchFamily="2" charset="-122"/>
                <a:cs typeface="Times New Roman" pitchFamily="18" charset="0"/>
              </a:rPr>
              <a:t>{</a:t>
            </a:r>
            <a:r>
              <a:rPr kumimoji="0" lang="en-US" altLang="zh-CN" sz="1800" b="0" i="0" u="none" strike="noStrike" cap="none" normalizeH="0" baseline="0" dirty="0" err="1" smtClean="0">
                <a:ln>
                  <a:noFill/>
                </a:ln>
                <a:solidFill>
                  <a:schemeClr val="tx1"/>
                </a:solidFill>
                <a:effectLst/>
                <a:latin typeface="Times New Roman" pitchFamily="18" charset="0"/>
                <a:ea typeface="SimSun" pitchFamily="2" charset="-122"/>
                <a:cs typeface="Times New Roman" pitchFamily="18" charset="0"/>
              </a:rPr>
              <a:t>int</a:t>
            </a:r>
            <a:r>
              <a:rPr kumimoji="0" lang="en-US" altLang="zh-CN" sz="1800" b="0" i="0" u="none" strike="noStrike" cap="none" normalizeH="0" baseline="0" dirty="0" smtClean="0">
                <a:ln>
                  <a:noFill/>
                </a:ln>
                <a:solidFill>
                  <a:schemeClr val="tx1"/>
                </a:solidFill>
                <a:effectLst/>
                <a:latin typeface="Times New Roman" pitchFamily="18" charset="0"/>
                <a:ea typeface="SimSun" pitchFamily="2" charset="-122"/>
                <a:cs typeface="Times New Roman" pitchFamily="18" charset="0"/>
              </a:rPr>
              <a:t> i, choice ;</a:t>
            </a:r>
            <a:endParaRPr kumimoji="0" lang="en-US" altLang="zh-CN" sz="8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1800" b="0" i="0" u="none" strike="noStrike" cap="none" normalizeH="0" baseline="0" dirty="0" smtClean="0">
                <a:ln>
                  <a:noFill/>
                </a:ln>
                <a:solidFill>
                  <a:schemeClr val="tx1"/>
                </a:solidFill>
                <a:effectLst/>
                <a:latin typeface="Times New Roman" pitchFamily="18" charset="0"/>
                <a:ea typeface="SimSun" pitchFamily="2" charset="-122"/>
                <a:cs typeface="Times New Roman" pitchFamily="18" charset="0"/>
              </a:rPr>
              <a:t>for (i=1 ; i&lt; = 100 ; + +i )</a:t>
            </a:r>
            <a:endParaRPr kumimoji="0" lang="en-US" altLang="zh-CN" sz="8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1800" b="0" i="0" u="none" strike="noStrike" cap="none" normalizeH="0" baseline="0" dirty="0" smtClean="0">
                <a:ln>
                  <a:noFill/>
                </a:ln>
                <a:solidFill>
                  <a:schemeClr val="tx1"/>
                </a:solidFill>
                <a:effectLst/>
                <a:latin typeface="Times New Roman" pitchFamily="18" charset="0"/>
                <a:ea typeface="SimSun" pitchFamily="2" charset="-122"/>
                <a:cs typeface="Times New Roman" pitchFamily="18" charset="0"/>
              </a:rPr>
              <a:t>{</a:t>
            </a:r>
            <a:r>
              <a:rPr kumimoji="0" lang="en-US" altLang="zh-CN" sz="1800" b="0" i="0" u="none" strike="noStrike" cap="none" normalizeH="0" baseline="0" dirty="0" err="1" smtClean="0">
                <a:ln>
                  <a:noFill/>
                </a:ln>
                <a:solidFill>
                  <a:schemeClr val="tx1"/>
                </a:solidFill>
                <a:effectLst/>
                <a:latin typeface="Times New Roman" pitchFamily="18" charset="0"/>
                <a:ea typeface="SimSun" pitchFamily="2" charset="-122"/>
                <a:cs typeface="Times New Roman" pitchFamily="18" charset="0"/>
              </a:rPr>
              <a:t>Cout</a:t>
            </a:r>
            <a:r>
              <a:rPr kumimoji="0" lang="en-US" altLang="zh-CN" sz="1800" b="0" i="0" u="none" strike="noStrike" cap="none" normalizeH="0" baseline="0" dirty="0" smtClean="0">
                <a:ln>
                  <a:noFill/>
                </a:ln>
                <a:solidFill>
                  <a:schemeClr val="tx1"/>
                </a:solidFill>
                <a:effectLst/>
                <a:latin typeface="Times New Roman" pitchFamily="18" charset="0"/>
                <a:ea typeface="SimSun" pitchFamily="2" charset="-122"/>
                <a:cs typeface="Times New Roman" pitchFamily="18" charset="0"/>
              </a:rPr>
              <a:t>&lt;&lt;" \ n\ t\ t **** main menu **** \n ";</a:t>
            </a:r>
            <a:endParaRPr kumimoji="0" lang="en-US" altLang="zh-CN" sz="8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1800" b="0" i="0" u="none" strike="noStrike" cap="none" normalizeH="0" baseline="0" dirty="0" smtClean="0">
                <a:ln>
                  <a:noFill/>
                </a:ln>
                <a:solidFill>
                  <a:schemeClr val="tx1"/>
                </a:solidFill>
                <a:effectLst/>
                <a:latin typeface="Times New Roman" pitchFamily="18" charset="0"/>
                <a:ea typeface="SimSun" pitchFamily="2" charset="-122"/>
                <a:cs typeface="Times New Roman" pitchFamily="18" charset="0"/>
              </a:rPr>
              <a:t>   </a:t>
            </a:r>
            <a:r>
              <a:rPr kumimoji="0" lang="en-US" altLang="zh-CN" sz="1800" b="0" i="0" u="none" strike="noStrike" cap="none" normalizeH="0" baseline="0" dirty="0" err="1" smtClean="0">
                <a:ln>
                  <a:noFill/>
                </a:ln>
                <a:solidFill>
                  <a:schemeClr val="tx1"/>
                </a:solidFill>
                <a:effectLst/>
                <a:latin typeface="Times New Roman" pitchFamily="18" charset="0"/>
                <a:ea typeface="SimSun" pitchFamily="2" charset="-122"/>
                <a:cs typeface="Times New Roman" pitchFamily="18" charset="0"/>
              </a:rPr>
              <a:t>Cout</a:t>
            </a:r>
            <a:r>
              <a:rPr kumimoji="0" lang="en-US" altLang="zh-CN" sz="1800" b="0" i="0" u="none" strike="noStrike" cap="none" normalizeH="0" baseline="0" dirty="0" smtClean="0">
                <a:ln>
                  <a:noFill/>
                </a:ln>
                <a:solidFill>
                  <a:schemeClr val="tx1"/>
                </a:solidFill>
                <a:effectLst/>
                <a:latin typeface="Times New Roman" pitchFamily="18" charset="0"/>
                <a:ea typeface="SimSun" pitchFamily="2" charset="-122"/>
                <a:cs typeface="Times New Roman" pitchFamily="18" charset="0"/>
              </a:rPr>
              <a:t> &lt;&lt;" \ t [1] insert \n ";</a:t>
            </a:r>
            <a:endParaRPr kumimoji="0" lang="en-US" altLang="zh-CN" sz="8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1800" b="0" i="0" u="none" strike="noStrike" cap="none" normalizeH="0" baseline="0" dirty="0" smtClean="0">
                <a:ln>
                  <a:noFill/>
                </a:ln>
                <a:solidFill>
                  <a:schemeClr val="tx1"/>
                </a:solidFill>
                <a:effectLst/>
                <a:latin typeface="Times New Roman" pitchFamily="18" charset="0"/>
                <a:ea typeface="SimSun" pitchFamily="2" charset="-122"/>
                <a:cs typeface="Times New Roman" pitchFamily="18" charset="0"/>
              </a:rPr>
              <a:t>   </a:t>
            </a:r>
            <a:r>
              <a:rPr kumimoji="0" lang="en-US" altLang="zh-CN" sz="1800" b="0" i="0" u="none" strike="noStrike" cap="none" normalizeH="0" baseline="0" dirty="0" err="1" smtClean="0">
                <a:ln>
                  <a:noFill/>
                </a:ln>
                <a:solidFill>
                  <a:schemeClr val="tx1"/>
                </a:solidFill>
                <a:effectLst/>
                <a:latin typeface="Times New Roman" pitchFamily="18" charset="0"/>
                <a:ea typeface="SimSun" pitchFamily="2" charset="-122"/>
                <a:cs typeface="Times New Roman" pitchFamily="18" charset="0"/>
              </a:rPr>
              <a:t>Cout</a:t>
            </a:r>
            <a:r>
              <a:rPr kumimoji="0" lang="en-US" altLang="zh-CN" sz="1800" b="0" i="0" u="none" strike="noStrike" cap="none" normalizeH="0" baseline="0" dirty="0" smtClean="0">
                <a:ln>
                  <a:noFill/>
                </a:ln>
                <a:solidFill>
                  <a:schemeClr val="tx1"/>
                </a:solidFill>
                <a:effectLst/>
                <a:latin typeface="Times New Roman" pitchFamily="18" charset="0"/>
                <a:ea typeface="SimSun" pitchFamily="2" charset="-122"/>
                <a:cs typeface="Times New Roman" pitchFamily="18" charset="0"/>
              </a:rPr>
              <a:t> &lt;&lt;" \ t [2] delete \n ";</a:t>
            </a:r>
            <a:endParaRPr kumimoji="0" lang="en-US" altLang="zh-CN" sz="8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1800" b="0" i="0" u="none" strike="noStrike" cap="none" normalizeH="0" baseline="0" dirty="0" smtClean="0">
                <a:ln>
                  <a:noFill/>
                </a:ln>
                <a:solidFill>
                  <a:schemeClr val="tx1"/>
                </a:solidFill>
                <a:effectLst/>
                <a:latin typeface="Times New Roman" pitchFamily="18" charset="0"/>
                <a:ea typeface="SimSun" pitchFamily="2" charset="-122"/>
                <a:cs typeface="Times New Roman" pitchFamily="18" charset="0"/>
              </a:rPr>
              <a:t>   </a:t>
            </a:r>
            <a:r>
              <a:rPr kumimoji="0" lang="en-US" altLang="zh-CN" sz="1800" b="0" i="0" u="none" strike="noStrike" cap="none" normalizeH="0" baseline="0" dirty="0" err="1" smtClean="0">
                <a:ln>
                  <a:noFill/>
                </a:ln>
                <a:solidFill>
                  <a:schemeClr val="tx1"/>
                </a:solidFill>
                <a:effectLst/>
                <a:latin typeface="Times New Roman" pitchFamily="18" charset="0"/>
                <a:ea typeface="SimSun" pitchFamily="2" charset="-122"/>
                <a:cs typeface="Times New Roman" pitchFamily="18" charset="0"/>
              </a:rPr>
              <a:t>Cout</a:t>
            </a:r>
            <a:r>
              <a:rPr kumimoji="0" lang="en-US" altLang="zh-CN" sz="1800" b="0" i="0" u="none" strike="noStrike" cap="none" normalizeH="0" baseline="0" dirty="0" smtClean="0">
                <a:ln>
                  <a:noFill/>
                </a:ln>
                <a:solidFill>
                  <a:schemeClr val="tx1"/>
                </a:solidFill>
                <a:effectLst/>
                <a:latin typeface="Times New Roman" pitchFamily="18" charset="0"/>
                <a:ea typeface="SimSun" pitchFamily="2" charset="-122"/>
                <a:cs typeface="Times New Roman" pitchFamily="18" charset="0"/>
              </a:rPr>
              <a:t> &lt;&lt;" \ t [3] exit   \n ";</a:t>
            </a:r>
            <a:endParaRPr kumimoji="0" lang="en-US" altLang="zh-CN" sz="8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1800" b="0" i="0" u="none" strike="noStrike" cap="none" normalizeH="0" baseline="0" dirty="0" smtClean="0">
                <a:ln>
                  <a:noFill/>
                </a:ln>
                <a:solidFill>
                  <a:schemeClr val="tx1"/>
                </a:solidFill>
                <a:effectLst/>
                <a:latin typeface="Times New Roman" pitchFamily="18" charset="0"/>
                <a:ea typeface="SimSun" pitchFamily="2" charset="-122"/>
                <a:cs typeface="Times New Roman" pitchFamily="18" charset="0"/>
              </a:rPr>
              <a:t>   </a:t>
            </a:r>
            <a:r>
              <a:rPr kumimoji="0" lang="en-US" altLang="zh-CN" sz="1800" b="0" i="0" u="none" strike="noStrike" cap="none" normalizeH="0" baseline="0" dirty="0" err="1" smtClean="0">
                <a:ln>
                  <a:noFill/>
                </a:ln>
                <a:solidFill>
                  <a:schemeClr val="tx1"/>
                </a:solidFill>
                <a:effectLst/>
                <a:latin typeface="Times New Roman" pitchFamily="18" charset="0"/>
                <a:ea typeface="SimSun" pitchFamily="2" charset="-122"/>
                <a:cs typeface="Times New Roman" pitchFamily="18" charset="0"/>
              </a:rPr>
              <a:t>Cout</a:t>
            </a:r>
            <a:r>
              <a:rPr kumimoji="0" lang="en-US" altLang="zh-CN" sz="1800" b="0" i="0" u="none" strike="noStrike" cap="none" normalizeH="0" baseline="0" dirty="0" smtClean="0">
                <a:ln>
                  <a:noFill/>
                </a:ln>
                <a:solidFill>
                  <a:schemeClr val="tx1"/>
                </a:solidFill>
                <a:effectLst/>
                <a:latin typeface="Times New Roman" pitchFamily="18" charset="0"/>
                <a:ea typeface="SimSun" pitchFamily="2" charset="-122"/>
                <a:cs typeface="Times New Roman" pitchFamily="18" charset="0"/>
              </a:rPr>
              <a:t> &lt;&lt;" \ n enter your choice:";</a:t>
            </a:r>
            <a:endParaRPr kumimoji="0" lang="en-US" altLang="zh-CN" sz="8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1800" b="0" i="0" u="none" strike="noStrike" cap="none" normalizeH="0" baseline="0" dirty="0" smtClean="0">
                <a:ln>
                  <a:noFill/>
                </a:ln>
                <a:solidFill>
                  <a:schemeClr val="tx1"/>
                </a:solidFill>
                <a:effectLst/>
                <a:latin typeface="Times New Roman" pitchFamily="18" charset="0"/>
                <a:ea typeface="SimSun" pitchFamily="2" charset="-122"/>
                <a:cs typeface="Times New Roman" pitchFamily="18" charset="0"/>
              </a:rPr>
              <a:t>   </a:t>
            </a:r>
            <a:r>
              <a:rPr kumimoji="0" lang="en-US" altLang="zh-CN" sz="1800" b="0" i="0" u="none" strike="noStrike" cap="none" normalizeH="0" baseline="0" dirty="0" err="1" smtClean="0">
                <a:ln>
                  <a:noFill/>
                </a:ln>
                <a:solidFill>
                  <a:schemeClr val="tx1"/>
                </a:solidFill>
                <a:effectLst/>
                <a:latin typeface="Times New Roman" pitchFamily="18" charset="0"/>
                <a:ea typeface="SimSun" pitchFamily="2" charset="-122"/>
                <a:cs typeface="Times New Roman" pitchFamily="18" charset="0"/>
              </a:rPr>
              <a:t>Cin</a:t>
            </a:r>
            <a:r>
              <a:rPr kumimoji="0" lang="en-US" altLang="zh-CN" sz="1800" b="0" i="0" u="none" strike="noStrike" cap="none" normalizeH="0" baseline="0" dirty="0" smtClean="0">
                <a:ln>
                  <a:noFill/>
                </a:ln>
                <a:solidFill>
                  <a:schemeClr val="tx1"/>
                </a:solidFill>
                <a:effectLst/>
                <a:latin typeface="Times New Roman" pitchFamily="18" charset="0"/>
                <a:ea typeface="SimSun" pitchFamily="2" charset="-122"/>
                <a:cs typeface="Times New Roman" pitchFamily="18" charset="0"/>
              </a:rPr>
              <a:t>&gt;&gt; choice</a:t>
            </a:r>
            <a:endParaRPr kumimoji="0" lang="en-US" altLang="zh-CN" sz="8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1800" b="0" i="0" u="none" strike="noStrike" cap="none" normalizeH="0" baseline="0" dirty="0" smtClean="0">
                <a:ln>
                  <a:noFill/>
                </a:ln>
                <a:solidFill>
                  <a:schemeClr val="tx1"/>
                </a:solidFill>
                <a:effectLst/>
                <a:latin typeface="Times New Roman" pitchFamily="18" charset="0"/>
                <a:ea typeface="SimSun" pitchFamily="2" charset="-122"/>
                <a:cs typeface="Times New Roman" pitchFamily="18" charset="0"/>
              </a:rPr>
              <a:t>Switch (choice)</a:t>
            </a:r>
            <a:endParaRPr kumimoji="0" lang="en-US" altLang="zh-CN" sz="8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1800" b="0" i="0" u="none" strike="noStrike" cap="none" normalizeH="0" baseline="0" dirty="0" smtClean="0">
                <a:ln>
                  <a:noFill/>
                </a:ln>
                <a:solidFill>
                  <a:schemeClr val="tx1"/>
                </a:solidFill>
                <a:effectLst/>
                <a:latin typeface="Times New Roman" pitchFamily="18" charset="0"/>
                <a:ea typeface="SimSun" pitchFamily="2" charset="-122"/>
                <a:cs typeface="Times New Roman" pitchFamily="18" charset="0"/>
              </a:rPr>
              <a:t>{Case 1: insert ( ); break;</a:t>
            </a:r>
            <a:endParaRPr kumimoji="0" lang="en-US" altLang="zh-CN" sz="8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1800" b="0" i="0" u="none" strike="noStrike" cap="none" normalizeH="0" baseline="0" dirty="0" smtClean="0">
                <a:ln>
                  <a:noFill/>
                </a:ln>
                <a:solidFill>
                  <a:schemeClr val="tx1"/>
                </a:solidFill>
                <a:effectLst/>
                <a:latin typeface="Times New Roman" pitchFamily="18" charset="0"/>
                <a:ea typeface="SimSun" pitchFamily="2" charset="-122"/>
                <a:cs typeface="Times New Roman" pitchFamily="18" charset="0"/>
              </a:rPr>
              <a:t>    Case 2: del ( ); break;</a:t>
            </a:r>
            <a:endParaRPr kumimoji="0" lang="en-US" altLang="zh-CN" sz="8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1800" b="0" i="0" u="none" strike="noStrike" cap="none" normalizeH="0" baseline="0" dirty="0" smtClean="0">
                <a:ln>
                  <a:noFill/>
                </a:ln>
                <a:solidFill>
                  <a:schemeClr val="tx1"/>
                </a:solidFill>
                <a:effectLst/>
                <a:latin typeface="Times New Roman" pitchFamily="18" charset="0"/>
                <a:ea typeface="SimSun" pitchFamily="2" charset="-122"/>
                <a:cs typeface="Times New Roman" pitchFamily="18" charset="0"/>
              </a:rPr>
              <a:t>    Case 3: exit ( );</a:t>
            </a:r>
            <a:endParaRPr kumimoji="0" lang="en-US" altLang="zh-CN" sz="8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1800" b="0" i="0" u="none" strike="noStrike" cap="none" normalizeH="0" baseline="0" dirty="0" smtClean="0">
                <a:ln>
                  <a:noFill/>
                </a:ln>
                <a:solidFill>
                  <a:schemeClr val="tx1"/>
                </a:solidFill>
                <a:effectLst/>
                <a:latin typeface="Times New Roman" pitchFamily="18" charset="0"/>
                <a:ea typeface="SimSun" pitchFamily="2" charset="-122"/>
                <a:cs typeface="Times New Roman" pitchFamily="18" charset="0"/>
              </a:rPr>
              <a:t>    default: </a:t>
            </a:r>
            <a:r>
              <a:rPr kumimoji="0" lang="en-US" altLang="zh-CN" sz="1800" b="0" i="0" u="none" strike="noStrike" cap="none" normalizeH="0" baseline="0" dirty="0" err="1" smtClean="0">
                <a:ln>
                  <a:noFill/>
                </a:ln>
                <a:solidFill>
                  <a:schemeClr val="tx1"/>
                </a:solidFill>
                <a:effectLst/>
                <a:latin typeface="Times New Roman" pitchFamily="18" charset="0"/>
                <a:ea typeface="SimSun" pitchFamily="2" charset="-122"/>
                <a:cs typeface="Times New Roman" pitchFamily="18" charset="0"/>
              </a:rPr>
              <a:t>Cout</a:t>
            </a:r>
            <a:r>
              <a:rPr kumimoji="0" lang="en-US" altLang="zh-CN" sz="1800" b="0" i="0" u="none" strike="noStrike" cap="none" normalizeH="0" baseline="0" dirty="0" smtClean="0">
                <a:ln>
                  <a:noFill/>
                </a:ln>
                <a:solidFill>
                  <a:schemeClr val="tx1"/>
                </a:solidFill>
                <a:effectLst/>
                <a:latin typeface="Times New Roman" pitchFamily="18" charset="0"/>
                <a:ea typeface="SimSun" pitchFamily="2" charset="-122"/>
                <a:cs typeface="Times New Roman" pitchFamily="18" charset="0"/>
              </a:rPr>
              <a:t> &lt;&lt;" \n invalid choice " ;</a:t>
            </a:r>
            <a:endParaRPr kumimoji="0" lang="en-US" altLang="zh-CN" sz="8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1800" b="0" i="0" u="none" strike="noStrike" cap="none" normalizeH="0" baseline="0" dirty="0" smtClean="0">
                <a:ln>
                  <a:noFill/>
                </a:ln>
                <a:solidFill>
                  <a:schemeClr val="tx1"/>
                </a:solidFill>
                <a:effectLst/>
                <a:latin typeface="Times New Roman" pitchFamily="18" charset="0"/>
                <a:ea typeface="SimSun" pitchFamily="2" charset="-122"/>
                <a:cs typeface="Times New Roman" pitchFamily="18" charset="0"/>
              </a:rPr>
              <a:t>}</a:t>
            </a:r>
            <a:endParaRPr kumimoji="0" lang="en-US" altLang="zh-CN" sz="8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1800" b="0" i="0" u="none" strike="noStrike" cap="none" normalizeH="0" baseline="0" dirty="0" smtClean="0">
                <a:ln>
                  <a:noFill/>
                </a:ln>
                <a:solidFill>
                  <a:schemeClr val="tx1"/>
                </a:solidFill>
                <a:effectLst/>
                <a:latin typeface="Times New Roman" pitchFamily="18" charset="0"/>
                <a:ea typeface="SimSun" pitchFamily="2" charset="-122"/>
                <a:cs typeface="Times New Roman" pitchFamily="18" charset="0"/>
              </a:rPr>
              <a:t>}</a:t>
            </a:r>
            <a:endParaRPr kumimoji="0" lang="en-US" altLang="zh-CN" sz="8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1800" b="0" i="0" u="none" strike="noStrike" cap="none" normalizeH="0" baseline="0" dirty="0" smtClean="0">
                <a:ln>
                  <a:noFill/>
                </a:ln>
                <a:solidFill>
                  <a:schemeClr val="tx1"/>
                </a:solidFill>
                <a:effectLst/>
                <a:latin typeface="Times New Roman" pitchFamily="18" charset="0"/>
                <a:ea typeface="SimSun" pitchFamily="2" charset="-122"/>
                <a:cs typeface="Times New Roman" pitchFamily="18" charset="0"/>
              </a:rPr>
              <a:t>}</a:t>
            </a:r>
            <a:endParaRPr kumimoji="0" lang="en-US" altLang="zh-CN" sz="8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zh-CN" sz="1800" b="0" i="0" u="none" strike="noStrike" cap="none" normalizeH="0" baseline="0" dirty="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val="1990661002"/>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فن الخياطه الرفيعة">
  <a:themeElements>
    <a:clrScheme name="فن الخياطه الرفيعة">
      <a:dk1>
        <a:sysClr val="windowText" lastClr="000000"/>
      </a:dk1>
      <a:lt1>
        <a:sysClr val="window" lastClr="FFFFFF"/>
      </a:lt1>
      <a:dk2>
        <a:srgbClr val="37302A"/>
      </a:dk2>
      <a:lt2>
        <a:srgbClr val="D0CCB9"/>
      </a:lt2>
      <a:accent1>
        <a:srgbClr val="9E8E5C"/>
      </a:accent1>
      <a:accent2>
        <a:srgbClr val="A09781"/>
      </a:accent2>
      <a:accent3>
        <a:srgbClr val="85776D"/>
      </a:accent3>
      <a:accent4>
        <a:srgbClr val="AEAFA9"/>
      </a:accent4>
      <a:accent5>
        <a:srgbClr val="8D878B"/>
      </a:accent5>
      <a:accent6>
        <a:srgbClr val="6B6149"/>
      </a:accent6>
      <a:hlink>
        <a:srgbClr val="B6A272"/>
      </a:hlink>
      <a:folHlink>
        <a:srgbClr val="8A784F"/>
      </a:folHlink>
    </a:clrScheme>
    <a:fontScheme name="ربطة عنق سوداء">
      <a:majorFont>
        <a:latin typeface="Garamond"/>
        <a:ea typeface=""/>
        <a:cs typeface=""/>
        <a:font script="Grek" typeface="Constantia"/>
        <a:font script="Cyrl" typeface="Constantia"/>
        <a:font script="Jpan" typeface="ＭＳ Ｐ明朝"/>
        <a:font script="Hang" typeface="궁서"/>
        <a:font script="Hans" typeface="仿宋"/>
        <a:font script="Hant" typeface="標楷體"/>
        <a:font script="Arab" typeface="Times New Roman"/>
        <a:font script="Hebr" typeface="Times New Roman"/>
        <a:font script="Thai" typeface="Angsan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Garamond"/>
        <a:ea typeface=""/>
        <a:cs typeface=""/>
        <a:font script="Grek" typeface="Constantia"/>
        <a:font script="Cyrl" typeface="Constantia"/>
        <a:font script="Jpan" typeface="ＭＳ Ｐ明朝"/>
        <a:font script="Hang" typeface="궁서"/>
        <a:font script="Hans" typeface="仿宋"/>
        <a:font script="Hant" typeface="標楷體"/>
        <a:font script="Arab" typeface="Times New Roman"/>
        <a:font script="Hebr" typeface="Times New Roman"/>
        <a:font script="Thai" typeface="Angsan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فن الخياطه الرفيعة">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70000"/>
              </a:schemeClr>
            </a:gs>
            <a:gs pos="100000">
              <a:schemeClr val="phClr">
                <a:shade val="80000"/>
              </a:schemeClr>
            </a:gs>
          </a:gsLst>
          <a:path path="circle">
            <a:fillToRect l="50000" t="100000" r="100000" b="100000"/>
          </a:path>
        </a:gradFill>
        <a:blipFill rotWithShape="1">
          <a:blip xmlns:r="http://schemas.openxmlformats.org/officeDocument/2006/relationships" r:embed="rId1">
            <a:duotone>
              <a:schemeClr val="phClr">
                <a:shade val="30000"/>
                <a:satMod val="200000"/>
              </a:schemeClr>
              <a:schemeClr val="phClr">
                <a:tint val="20000"/>
              </a:schemeClr>
            </a:duotone>
          </a:blip>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Couture</Template>
  <TotalTime>14</TotalTime>
  <Words>309</Words>
  <Application>Microsoft Office PowerPoint</Application>
  <PresentationFormat>عرض على الشاشة (3:4)‏</PresentationFormat>
  <Paragraphs>95</Paragraphs>
  <Slides>6</Slides>
  <Notes>0</Notes>
  <HiddenSlides>0</HiddenSlides>
  <MMClips>0</MMClips>
  <ScaleCrop>false</ScaleCrop>
  <HeadingPairs>
    <vt:vector size="4" baseType="variant">
      <vt:variant>
        <vt:lpstr>نسق</vt:lpstr>
      </vt:variant>
      <vt:variant>
        <vt:i4>1</vt:i4>
      </vt:variant>
      <vt:variant>
        <vt:lpstr>عناوين الشرائح</vt:lpstr>
      </vt:variant>
      <vt:variant>
        <vt:i4>6</vt:i4>
      </vt:variant>
    </vt:vector>
  </HeadingPairs>
  <TitlesOfParts>
    <vt:vector size="7" baseType="lpstr">
      <vt:lpstr>فن الخياطه الرفيعة</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vector>
  </TitlesOfParts>
  <Company>Ahmed-Under</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عرض تقديمي في PowerPoint</dc:title>
  <dc:creator>sadiq</dc:creator>
  <cp:lastModifiedBy>sadiq</cp:lastModifiedBy>
  <cp:revision>5</cp:revision>
  <dcterms:created xsi:type="dcterms:W3CDTF">2018-12-18T15:37:49Z</dcterms:created>
  <dcterms:modified xsi:type="dcterms:W3CDTF">2018-12-18T17:40:48Z</dcterms:modified>
</cp:coreProperties>
</file>