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9" r:id="rId2"/>
    <p:sldId id="256" r:id="rId3"/>
    <p:sldId id="277" r:id="rId4"/>
    <p:sldId id="271" r:id="rId5"/>
    <p:sldId id="283" r:id="rId6"/>
    <p:sldId id="260" r:id="rId7"/>
    <p:sldId id="258" r:id="rId8"/>
    <p:sldId id="259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73" r:id="rId20"/>
    <p:sldId id="274" r:id="rId21"/>
    <p:sldId id="280" r:id="rId22"/>
    <p:sldId id="275" r:id="rId23"/>
    <p:sldId id="276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1" autoAdjust="0"/>
    <p:restoredTop sz="79181" autoAdjust="0"/>
  </p:normalViewPr>
  <p:slideViewPr>
    <p:cSldViewPr>
      <p:cViewPr varScale="1">
        <p:scale>
          <a:sx n="57" d="100"/>
          <a:sy n="57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2/16/1436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2/16/1436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2/16/1436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2/16/1436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2/16/1436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2/16/1436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2/16/1436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2/16/1436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2/16/1436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2/16/1436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2/16/1436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2/16/1436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4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32657"/>
            <a:ext cx="8136904" cy="297935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3022104" y="2661841"/>
            <a:ext cx="351446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عنوان الدرس</a:t>
            </a:r>
            <a:endParaRPr lang="ar-S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سهم للأسفل 5"/>
          <p:cNvSpPr/>
          <p:nvPr/>
        </p:nvSpPr>
        <p:spPr>
          <a:xfrm>
            <a:off x="4825519" y="3312016"/>
            <a:ext cx="608139" cy="90907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1436007" y="3933056"/>
            <a:ext cx="6408713" cy="212365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perspectiveRelaxed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العوامل الخارجية المؤثرة في تشكيل</a:t>
            </a:r>
          </a:p>
          <a:p>
            <a:r>
              <a:rPr lang="ar-S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سطح الارض</a:t>
            </a:r>
          </a:p>
          <a:p>
            <a:r>
              <a:rPr lang="ar-S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</a:t>
            </a:r>
            <a:r>
              <a:rPr lang="ar-S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((الرياح))</a:t>
            </a:r>
            <a:endParaRPr lang="ar-SA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04" y="5551889"/>
            <a:ext cx="4070176" cy="100965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282753"/>
            <a:ext cx="860495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627784" y="441538"/>
            <a:ext cx="56886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 المقصود بعملية البري ؟؟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05408" y="1097037"/>
            <a:ext cx="8208912" cy="255454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هي نحت وتآكل وتفتت سطح الصخور بفعل اصطدام  الرياح وما تحمله معها من حبيبات الرمل مما </a:t>
            </a:r>
            <a:r>
              <a:rPr lang="ar-S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ؤدي الي ظهور أشكال صخرية متنوعة .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3212976"/>
            <a:ext cx="4176464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17032"/>
            <a:ext cx="4402360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005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5576" y="410761"/>
            <a:ext cx="76328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 الاشكال الناجمة عن عملية البري؟؟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796136" y="1556792"/>
            <a:ext cx="2736304" cy="440120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Blip>
                <a:blip r:embed="rId3"/>
              </a:buBlip>
            </a:pP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الصخور كثيرة التجاويف .</a:t>
            </a:r>
          </a:p>
          <a:p>
            <a:pPr marL="285750" indent="-285750">
              <a:buBlip>
                <a:blip r:embed="rId3"/>
              </a:buBlip>
            </a:pP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285750" indent="-285750">
              <a:buBlip>
                <a:blip r:embed="rId3"/>
              </a:buBlip>
            </a:pP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285750" indent="-285750">
              <a:buBlip>
                <a:blip r:embed="rId3"/>
              </a:buBlip>
            </a:pP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الموائد الصخرية .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57394"/>
            <a:ext cx="4320480" cy="2695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19"/>
            <a:ext cx="5184576" cy="2848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9">
            <a:off x="1758702" y="1390596"/>
            <a:ext cx="4762500" cy="2662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137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مربع نص 6"/>
          <p:cNvSpPr txBox="1"/>
          <p:nvPr/>
        </p:nvSpPr>
        <p:spPr>
          <a:xfrm>
            <a:off x="1568833" y="407361"/>
            <a:ext cx="69127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 المقصود بالموائد الصخرية ؟؟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67544" y="1261209"/>
            <a:ext cx="8208911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هي كتل صخرية  توجد في المناطق الصحراوية تتخذ شكل الفطر او المائدة ناتجة عن عملية البري .</a:t>
            </a:r>
            <a:endParaRPr lang="ar-S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36912"/>
            <a:ext cx="4403071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42" y="3284984"/>
            <a:ext cx="4881502" cy="2807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4035896"/>
            <a:ext cx="4197633" cy="2389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558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22065" y="332656"/>
            <a:ext cx="7560840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عللي :- تشكل الموائد الصخرية .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31540" y="1040542"/>
            <a:ext cx="806489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تتشكل الموائد الصخرية بفعل تركز حت الرياح في الاجزاء السفلية من الكتلة الصخرية خاصة اذا كانت الصخور لينة فإنها تتآكل بشكل اسرع من الاجزاء العليا الصلبة .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3502150"/>
            <a:ext cx="4752528" cy="2858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398" y="3465575"/>
            <a:ext cx="4572507" cy="2931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9067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745780" y="325443"/>
            <a:ext cx="6696744" cy="317009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 المقصود بعملية التذرية  ؟؟</a:t>
            </a:r>
          </a:p>
          <a:p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هي كنس ونقل الرياح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للمفتتات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الصخرية صغيرة الحجم (</a:t>
            </a:r>
            <a:r>
              <a:rPr lang="ar-SA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الرمال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تاركة وراءها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المفتتات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كبيرة الحجم التي لا تقوي علي حملها كالحصي و الحجارة.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37740"/>
            <a:ext cx="6727002" cy="28083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861048"/>
            <a:ext cx="6048672" cy="237626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4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83568" y="404664"/>
            <a:ext cx="770485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عللي :- ترك الرياح </a:t>
            </a:r>
            <a:r>
              <a:rPr lang="ar-SA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المفتتات</a:t>
            </a: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الصخرية كبيرة الحجم خلفها اثناء عملية التذرية .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11560" y="1760646"/>
            <a:ext cx="7848872" cy="132343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لان الحصى والحجارة كبيرة الحجم لا تستطيع الرياح حملها .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12976"/>
            <a:ext cx="6480720" cy="3027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3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51520" y="476672"/>
            <a:ext cx="84020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 الأشكال الصحراوية الناجمة عن عملية التذرية 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سهم إلى اليسار واليمين والأعلى 3"/>
          <p:cNvSpPr/>
          <p:nvPr/>
        </p:nvSpPr>
        <p:spPr>
          <a:xfrm>
            <a:off x="1691680" y="1184558"/>
            <a:ext cx="6336704" cy="85039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سهم للأسفل 4"/>
          <p:cNvSpPr/>
          <p:nvPr/>
        </p:nvSpPr>
        <p:spPr>
          <a:xfrm>
            <a:off x="7464458" y="1939392"/>
            <a:ext cx="360040" cy="833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للأسفل 5"/>
          <p:cNvSpPr/>
          <p:nvPr/>
        </p:nvSpPr>
        <p:spPr>
          <a:xfrm>
            <a:off x="1933765" y="1896629"/>
            <a:ext cx="360040" cy="833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 للأسفل 7"/>
          <p:cNvSpPr/>
          <p:nvPr/>
        </p:nvSpPr>
        <p:spPr>
          <a:xfrm>
            <a:off x="4680012" y="1896630"/>
            <a:ext cx="360040" cy="833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5220072" y="2751347"/>
            <a:ext cx="343350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الصحاري الصخرية</a:t>
            </a:r>
          </a:p>
          <a:p>
            <a:r>
              <a:rPr lang="ar-SA" sz="3200" b="1" dirty="0" smtClean="0"/>
              <a:t>     (الحماد)</a:t>
            </a:r>
            <a:endParaRPr lang="ar-SA" sz="32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131840" y="2751347"/>
            <a:ext cx="266429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صحاري الرق</a:t>
            </a:r>
          </a:p>
          <a:p>
            <a:r>
              <a:rPr lang="ar-SA" sz="3200" b="1" dirty="0" smtClean="0"/>
              <a:t>  (السرير)</a:t>
            </a:r>
            <a:endParaRPr lang="ar-SA" sz="32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288232" y="2751347"/>
            <a:ext cx="187220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المنخفضات الصحراوية</a:t>
            </a:r>
            <a:endParaRPr lang="ar-SA" sz="3200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44" y="4111345"/>
            <a:ext cx="2453227" cy="23013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92" y="4111344"/>
            <a:ext cx="2766139" cy="23013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75827"/>
            <a:ext cx="2016224" cy="3055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732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39552" y="476672"/>
            <a:ext cx="77768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 المقصود بالصحاري الصخرية ؟؟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43775" y="1217314"/>
            <a:ext cx="8136904" cy="193899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هي مساحات واسعة من الصحراء مغطاه بكتل صخرية تشكلت بفعل تذرية الرياح لذرات الرمال التي كانت تغطيها .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56306"/>
            <a:ext cx="6768752" cy="2576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947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" y="4584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7544" y="366431"/>
            <a:ext cx="79928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اذكري أمثلة علي الصحاري الصخرية (الحماد)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67544" y="1074317"/>
            <a:ext cx="828091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ar-SA" sz="4000" b="1" dirty="0" smtClean="0"/>
              <a:t> صحراء حمادة الحمراء في جنوب ليبيا</a:t>
            </a:r>
            <a:endParaRPr lang="ar-SA" sz="4000" b="1" dirty="0"/>
          </a:p>
          <a:p>
            <a:pPr marL="571500" indent="-571500">
              <a:buBlip>
                <a:blip r:embed="rId3"/>
              </a:buBlip>
            </a:pPr>
            <a:r>
              <a:rPr lang="ar-SA" sz="4000" b="1" dirty="0"/>
              <a:t> </a:t>
            </a:r>
            <a:r>
              <a:rPr lang="ar-SA" sz="4000" b="1" dirty="0" smtClean="0"/>
              <a:t>  صحراء </a:t>
            </a:r>
            <a:r>
              <a:rPr lang="ar-SA" sz="4000" b="1" dirty="0" err="1" smtClean="0"/>
              <a:t>الحمادة</a:t>
            </a:r>
            <a:r>
              <a:rPr lang="ar-SA" sz="4000" b="1" dirty="0" smtClean="0"/>
              <a:t> الاردنية شرقي الاردن </a:t>
            </a:r>
            <a:endParaRPr lang="ar-SA" sz="4000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97756"/>
            <a:ext cx="6696744" cy="4127588"/>
          </a:xfrm>
          <a:prstGeom prst="rect">
            <a:avLst/>
          </a:prstGeom>
        </p:spPr>
      </p:pic>
      <p:sp>
        <p:nvSpPr>
          <p:cNvPr id="6" name="سهم إلى اليمين 5"/>
          <p:cNvSpPr/>
          <p:nvPr/>
        </p:nvSpPr>
        <p:spPr>
          <a:xfrm rot="1414192">
            <a:off x="1907704" y="3140968"/>
            <a:ext cx="864096" cy="2926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43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47564" y="332656"/>
            <a:ext cx="78488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 المقصود بصحاري الرق (السرير) ؟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67544" y="1190655"/>
            <a:ext cx="820891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هي مناطق مغطاة بالحصي تشكلت بفعل تذرية الرياح لذرات الرمال الناعمة مخلفةً وراءها كتل حصوية </a:t>
            </a:r>
            <a:r>
              <a:rPr lang="ar-SA" sz="4000" b="1" dirty="0" err="1" smtClean="0"/>
              <a:t>تنتشرعلي</a:t>
            </a:r>
            <a:r>
              <a:rPr lang="ar-SA" sz="4000" b="1" dirty="0" smtClean="0"/>
              <a:t> مساحات واسعة من الارض .</a:t>
            </a:r>
            <a:endParaRPr lang="ar-SA" sz="40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84984"/>
            <a:ext cx="6588732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4656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96944" cy="61206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99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مربع نص 2"/>
          <p:cNvSpPr txBox="1"/>
          <p:nvPr/>
        </p:nvSpPr>
        <p:spPr>
          <a:xfrm>
            <a:off x="1331640" y="1340768"/>
            <a:ext cx="4536504" cy="34163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المعلمة :-</a:t>
            </a:r>
          </a:p>
          <a:p>
            <a:r>
              <a:rPr lang="ar-S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ar-S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رنا  سلمي البحيري</a:t>
            </a:r>
          </a:p>
          <a:p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مشرف المادة :- </a:t>
            </a:r>
          </a:p>
          <a:p>
            <a:r>
              <a:rPr lang="ar-S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</a:t>
            </a:r>
            <a:r>
              <a:rPr lang="ar-S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صقر ابو ليلة </a:t>
            </a:r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مديرة المدرسة :- </a:t>
            </a:r>
          </a:p>
          <a:p>
            <a:r>
              <a:rPr lang="ar-S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</a:t>
            </a:r>
            <a:r>
              <a:rPr lang="ar-S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سامية مقبل</a:t>
            </a:r>
            <a:endParaRPr lang="ar-SA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27584" y="620688"/>
            <a:ext cx="75608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اذكري أمثلة علي صحاري الرق (السرير) .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11560" y="1628800"/>
            <a:ext cx="7632848" cy="98488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Blip>
                <a:blip r:embed="rId3"/>
              </a:buBlip>
            </a:pP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صحراء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كلانشو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التي تمتد شرقي ليبيا</a:t>
            </a:r>
          </a:p>
          <a:p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13685"/>
            <a:ext cx="6264696" cy="36236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84984"/>
            <a:ext cx="5472608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227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335863" y="488878"/>
            <a:ext cx="68407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 المقصود بالمنخفضات الصحراوية ؟؟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51520" y="1340768"/>
            <a:ext cx="8064896" cy="193899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هي عبارة عن أحواض وقيعان تشكلت في مناطق محددة من الصحراء ناتجة عن عملية التذرية .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2856"/>
            <a:ext cx="4752528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206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142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83568" y="322168"/>
            <a:ext cx="78488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عللي :- تشكل المنخفضات الصحراوية </a:t>
            </a: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67544" y="1030054"/>
            <a:ext cx="8064896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بسبب وقوعها في مهب رياح صحراوية منتظمة تعمل علي حت الصخور وتذرية وكنس الرمال منها باستمرار .</a:t>
            </a:r>
            <a:endParaRPr lang="ar-S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96952"/>
            <a:ext cx="6336704" cy="32941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4013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03548" y="336215"/>
            <a:ext cx="81369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اذكري أمثلة علي منخفضات صحراوية .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004048" y="1008997"/>
            <a:ext cx="3651318" cy="563231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منخفض حوض القطارة في صحراء مصر الغربية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منخفض قاع الديسي جنوبي الاردن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381642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25153"/>
            <a:ext cx="3312368" cy="2340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801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375756" y="513885"/>
            <a:ext cx="43924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التقويم الختامي :-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91680" y="1412776"/>
            <a:ext cx="6912768" cy="452431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عللي :-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تشكل المنخفضات الصحراوية 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تنشط التعرية الريحية في المناطق الجافة وشبه الجافة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تكون الموائد الصخرية .</a:t>
            </a:r>
          </a:p>
          <a:p>
            <a:endParaRPr lang="ar-S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ما الفرق بين صحاري الرق وصحاري الحماد .</a:t>
            </a:r>
            <a:endParaRPr lang="ar-S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933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555776" y="764704"/>
            <a:ext cx="35283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الواجب البيتي :-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723327" y="1700808"/>
            <a:ext cx="684076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/>
              <a:t>1</a:t>
            </a:r>
            <a:r>
              <a:rPr lang="ar-SA" sz="4000" b="1" dirty="0" smtClean="0"/>
              <a:t>- </a:t>
            </a:r>
            <a:r>
              <a:rPr lang="ar-S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عرفي كل من </a:t>
            </a:r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</a:t>
            </a:r>
          </a:p>
          <a:p>
            <a:pPr marL="571500" indent="-571500">
              <a:buBlip>
                <a:blip r:embed="rId3"/>
              </a:buBlip>
            </a:pPr>
            <a:r>
              <a:rPr lang="ar-SA" sz="4000" b="1" dirty="0" smtClean="0"/>
              <a:t>الموائد الصخرية </a:t>
            </a:r>
          </a:p>
          <a:p>
            <a:pPr marL="571500" indent="-571500">
              <a:buBlip>
                <a:blip r:embed="rId3"/>
              </a:buBlip>
            </a:pPr>
            <a:r>
              <a:rPr lang="ar-SA" sz="4000" b="1" dirty="0" smtClean="0"/>
              <a:t> التعرية الريحية </a:t>
            </a:r>
          </a:p>
          <a:p>
            <a:pPr marL="571500" indent="-571500">
              <a:buBlip>
                <a:blip r:embed="rId3"/>
              </a:buBlip>
            </a:pPr>
            <a:r>
              <a:rPr lang="ar-SA" sz="4000" b="1" dirty="0" smtClean="0"/>
              <a:t>المنخفضات الصحراوية </a:t>
            </a:r>
          </a:p>
          <a:p>
            <a:r>
              <a:rPr lang="ar-SA" sz="4000" b="1" dirty="0" smtClean="0"/>
              <a:t> </a:t>
            </a:r>
          </a:p>
          <a:p>
            <a:r>
              <a:rPr lang="ar-SA" sz="4000" b="1" dirty="0" smtClean="0"/>
              <a:t>2- </a:t>
            </a:r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قارني بين كل من  :- </a:t>
            </a:r>
            <a:endParaRPr lang="ar-SA" sz="4000" b="1" dirty="0" smtClean="0"/>
          </a:p>
          <a:p>
            <a:r>
              <a:rPr lang="ar-SA" sz="4000" b="1" dirty="0" smtClean="0"/>
              <a:t>عملية البري وعملية التذرية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140441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9144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1844824"/>
            <a:ext cx="4320480" cy="417646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68660"/>
            <a:ext cx="6984776" cy="565262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513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1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67544" y="410761"/>
            <a:ext cx="8208912" cy="624786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أهداف الدرس :-</a:t>
            </a:r>
          </a:p>
          <a:p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71500" indent="-571500">
              <a:buBlip>
                <a:blip r:embed="rId3"/>
              </a:buBlip>
            </a:pP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تعرف الطالبات التعرية الريحية .</a:t>
            </a:r>
          </a:p>
          <a:p>
            <a:pPr marL="571500" indent="-571500">
              <a:buBlip>
                <a:blip r:embed="rId3"/>
              </a:buBlip>
            </a:pP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تفسر نشاط التعرية الريحية في المناطق الصحراوية وشبه الصحراوية .</a:t>
            </a:r>
          </a:p>
          <a:p>
            <a:pPr marL="571500" indent="-571500">
              <a:buBlip>
                <a:blip r:embed="rId3"/>
              </a:buBlip>
            </a:pP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تعدد العمليات التي تقوم بها الرياح في المناطق الصحراوية .</a:t>
            </a:r>
          </a:p>
          <a:p>
            <a:pPr marL="571500" indent="-571500">
              <a:buBlip>
                <a:blip r:embed="rId3"/>
              </a:buBlip>
            </a:pP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تفسر تشكل الموائد الصخرية.</a:t>
            </a:r>
          </a:p>
          <a:p>
            <a:pPr marL="571500" indent="-571500">
              <a:buBlip>
                <a:blip r:embed="rId3"/>
              </a:buBlip>
            </a:pP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تفرق بين صحاري الرق وصحاري الحماد .</a:t>
            </a:r>
          </a:p>
          <a:p>
            <a:pPr marL="571500" indent="-571500">
              <a:buBlip>
                <a:blip r:embed="rId3"/>
              </a:buBlip>
            </a:pP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81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400212" y="404312"/>
            <a:ext cx="8276244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 العوامل الخارجية المؤثرة في تشكيل سطح الارض </a:t>
            </a:r>
            <a:endParaRPr lang="ar-S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526535" y="1604641"/>
            <a:ext cx="5909984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ar-SA" sz="3200" b="1" dirty="0" smtClean="0"/>
              <a:t> عمليات التجوية</a:t>
            </a:r>
          </a:p>
          <a:p>
            <a:pPr marL="285750" indent="-285750">
              <a:buBlip>
                <a:blip r:embed="rId3"/>
              </a:buBlip>
            </a:pPr>
            <a:endParaRPr lang="ar-SA" sz="3200" b="1" dirty="0" smtClean="0"/>
          </a:p>
          <a:p>
            <a:pPr marL="285750" indent="-285750">
              <a:buBlip>
                <a:blip r:embed="rId3"/>
              </a:buBlip>
            </a:pPr>
            <a:r>
              <a:rPr lang="ar-SA" sz="3200" b="1" dirty="0" smtClean="0"/>
              <a:t> المياه الجارية</a:t>
            </a:r>
          </a:p>
          <a:p>
            <a:pPr marL="285750" indent="-285750">
              <a:buBlip>
                <a:blip r:embed="rId3"/>
              </a:buBlip>
            </a:pPr>
            <a:endParaRPr lang="ar-SA" sz="3200" b="1" dirty="0" smtClean="0"/>
          </a:p>
          <a:p>
            <a:pPr marL="285750" indent="-285750">
              <a:buBlip>
                <a:blip r:embed="rId3"/>
              </a:buBlip>
            </a:pPr>
            <a:r>
              <a:rPr lang="ar-SA" sz="3200" b="1" dirty="0" smtClean="0"/>
              <a:t> الامواج</a:t>
            </a:r>
          </a:p>
          <a:p>
            <a:pPr marL="285750" indent="-285750">
              <a:buBlip>
                <a:blip r:embed="rId3"/>
              </a:buBlip>
            </a:pPr>
            <a:endParaRPr lang="ar-SA" sz="3200" b="1" dirty="0" smtClean="0"/>
          </a:p>
          <a:p>
            <a:pPr marL="285750" indent="-285750">
              <a:buBlip>
                <a:blip r:embed="rId3"/>
              </a:buBlip>
            </a:pPr>
            <a:r>
              <a:rPr lang="ar-SA" sz="3200" b="1" dirty="0" smtClean="0"/>
              <a:t> الجليد والانهيارات </a:t>
            </a:r>
          </a:p>
          <a:p>
            <a:r>
              <a:rPr lang="ar-SA" sz="3200" b="1" dirty="0" smtClean="0"/>
              <a:t>الارضية</a:t>
            </a:r>
          </a:p>
          <a:p>
            <a:pPr marL="285750" indent="-285750">
              <a:buBlip>
                <a:blip r:embed="rId3"/>
              </a:buBlip>
            </a:pPr>
            <a:endParaRPr lang="ar-SA" sz="3200" b="1" dirty="0" smtClean="0"/>
          </a:p>
          <a:p>
            <a:pPr marL="285750" indent="-285750">
              <a:buBlip>
                <a:blip r:embed="rId3"/>
              </a:buBlip>
            </a:pPr>
            <a:r>
              <a:rPr lang="ar-SA" sz="3200" b="1" dirty="0" smtClean="0"/>
              <a:t> الرياح</a:t>
            </a:r>
            <a:endParaRPr lang="ar-SA" sz="3200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2" y="1081005"/>
            <a:ext cx="2875644" cy="225347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80" y="2391231"/>
            <a:ext cx="2628292" cy="213770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35" y="3429000"/>
            <a:ext cx="2917160" cy="217952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64" y="1136663"/>
            <a:ext cx="2761149" cy="223723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317914"/>
            <a:ext cx="2706521" cy="213509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759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5576" y="278110"/>
            <a:ext cx="784887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كيف تساهم الرياح في تشكيل تضاريس سطح الارض ؟ </a:t>
            </a:r>
            <a:endParaRPr lang="ar-S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784751" y="1696740"/>
            <a:ext cx="6696744" cy="212365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تسهم الرياح في تشكيل تضاريس سطح الارض من خلال عملية التعرية الريحية .</a:t>
            </a:r>
            <a:endParaRPr lang="ar-SA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68" y="3399050"/>
            <a:ext cx="5760640" cy="2962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5459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مربع نص 2"/>
          <p:cNvSpPr txBox="1"/>
          <p:nvPr/>
        </p:nvSpPr>
        <p:spPr>
          <a:xfrm>
            <a:off x="1923581" y="476672"/>
            <a:ext cx="6120680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 المقصود بالتعرية الريحية ؟؟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99833" y="1211808"/>
            <a:ext cx="81369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هي عملية حت الطبقة السطحية من الصخور بفعل الرياح وما تحمله معها من </a:t>
            </a:r>
            <a:r>
              <a:rPr lang="ar-SA" sz="4000" b="1" dirty="0" err="1" smtClean="0"/>
              <a:t>مفتتات</a:t>
            </a:r>
            <a:r>
              <a:rPr lang="ar-SA" sz="4000" b="1" dirty="0" smtClean="0"/>
              <a:t> ثم نقلها من مكانها وترسيبها في مكان آخر .</a:t>
            </a:r>
            <a:endParaRPr lang="ar-SA" sz="4000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57" y="3150800"/>
            <a:ext cx="6120680" cy="3335221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645025"/>
            <a:ext cx="3276364" cy="2662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092243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4840" y="404663"/>
            <a:ext cx="7848872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عللي :- تنشط التعرية الريحية في البيئات الصحراوية الجافة وشبه الجافة في العالم .</a:t>
            </a:r>
            <a:endParaRPr lang="ar-S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958288" y="1604992"/>
            <a:ext cx="3744416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ar-SA" sz="3600" b="1" dirty="0" smtClean="0"/>
              <a:t> بسبب جفاف التربة وتفكك ذراتها ما يسهل علي الرياح كنسها ونقلها .</a:t>
            </a:r>
          </a:p>
          <a:p>
            <a:pPr marL="285750" indent="-285750">
              <a:buBlip>
                <a:blip r:embed="rId3"/>
              </a:buBlip>
            </a:pPr>
            <a:endParaRPr lang="ar-SA" sz="3600" b="1" dirty="0"/>
          </a:p>
          <a:p>
            <a:pPr marL="285750" indent="-285750">
              <a:buBlip>
                <a:blip r:embed="rId3"/>
              </a:buBlip>
            </a:pPr>
            <a:endParaRPr lang="ar-SA" sz="3600" b="1" dirty="0" smtClean="0"/>
          </a:p>
          <a:p>
            <a:pPr marL="285750" indent="-285750">
              <a:buBlip>
                <a:blip r:embed="rId3"/>
              </a:buBlip>
            </a:pPr>
            <a:r>
              <a:rPr lang="ar-SA" sz="3600" b="1" dirty="0" smtClean="0"/>
              <a:t> قلة الغطاء النباتي الذي يقلل من تماسك التربة .</a:t>
            </a:r>
            <a:endParaRPr lang="ar-SA" sz="3600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81" y="1772816"/>
            <a:ext cx="4032448" cy="225956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05" y="4035570"/>
            <a:ext cx="3661075" cy="2332158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729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" y="30088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مربع نص 2"/>
          <p:cNvSpPr txBox="1"/>
          <p:nvPr/>
        </p:nvSpPr>
        <p:spPr>
          <a:xfrm>
            <a:off x="467544" y="476672"/>
            <a:ext cx="8064896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لماذا تضعف التعرية الريحية في المناطق الرطبة              وشبه الرطبة ؟؟</a:t>
            </a:r>
            <a:endParaRPr lang="ar-S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835696" y="1681906"/>
            <a:ext cx="669674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بسبب وجود الغطاء النباتي الذي يعمل علي تماسك ذرات التربة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61322"/>
            <a:ext cx="6712407" cy="32392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9587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24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23528" y="404664"/>
            <a:ext cx="8712968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 العمليات التي تقوم بها الرياح في المناطق        الصحراوية ؟؟</a:t>
            </a:r>
            <a:endParaRPr lang="ar-S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سهم للأسفل 3"/>
          <p:cNvSpPr/>
          <p:nvPr/>
        </p:nvSpPr>
        <p:spPr>
          <a:xfrm>
            <a:off x="4553900" y="1521725"/>
            <a:ext cx="396044" cy="81589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سهم إلى اليسار واليمين 4"/>
          <p:cNvSpPr/>
          <p:nvPr/>
        </p:nvSpPr>
        <p:spPr>
          <a:xfrm>
            <a:off x="2267744" y="2274588"/>
            <a:ext cx="5328592" cy="4846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للأسفل 5"/>
          <p:cNvSpPr/>
          <p:nvPr/>
        </p:nvSpPr>
        <p:spPr>
          <a:xfrm>
            <a:off x="7083808" y="3944618"/>
            <a:ext cx="303272" cy="49249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للأسفل 6"/>
          <p:cNvSpPr/>
          <p:nvPr/>
        </p:nvSpPr>
        <p:spPr>
          <a:xfrm>
            <a:off x="2508568" y="2665136"/>
            <a:ext cx="288032" cy="6480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5847624" y="3407576"/>
            <a:ext cx="24418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عملية البري</a:t>
            </a:r>
            <a:endParaRPr lang="ar-SA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149714" y="357528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706738" y="3435001"/>
            <a:ext cx="2304256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عملية التذرية</a:t>
            </a:r>
            <a:endParaRPr lang="ar-S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70042" y="3407577"/>
            <a:ext cx="2952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00B050"/>
                </a:solidFill>
              </a:rPr>
              <a:t>عملية الترسيب</a:t>
            </a:r>
            <a:endParaRPr lang="ar-SA" sz="3600" b="1" dirty="0">
              <a:solidFill>
                <a:srgbClr val="00B050"/>
              </a:solidFill>
            </a:endParaRPr>
          </a:p>
        </p:txBody>
      </p:sp>
      <p:sp>
        <p:nvSpPr>
          <p:cNvPr id="12" name="سهم للأسفل 11"/>
          <p:cNvSpPr/>
          <p:nvPr/>
        </p:nvSpPr>
        <p:spPr>
          <a:xfrm>
            <a:off x="7083808" y="2609184"/>
            <a:ext cx="288032" cy="6480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سهم للأسفل 12"/>
          <p:cNvSpPr/>
          <p:nvPr/>
        </p:nvSpPr>
        <p:spPr>
          <a:xfrm>
            <a:off x="4644008" y="2665136"/>
            <a:ext cx="288032" cy="6480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هم للأسفل 13"/>
          <p:cNvSpPr/>
          <p:nvPr/>
        </p:nvSpPr>
        <p:spPr>
          <a:xfrm>
            <a:off x="4736780" y="4008053"/>
            <a:ext cx="303272" cy="49249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/>
          <p:cNvSpPr txBox="1"/>
          <p:nvPr/>
        </p:nvSpPr>
        <p:spPr>
          <a:xfrm>
            <a:off x="6203598" y="5125699"/>
            <a:ext cx="25239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صخور كثيرة التجاويف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355976" y="4653136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سهم إلى اليسار واليمين 16"/>
          <p:cNvSpPr/>
          <p:nvPr/>
        </p:nvSpPr>
        <p:spPr>
          <a:xfrm>
            <a:off x="6117927" y="4394277"/>
            <a:ext cx="2449438" cy="399594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سهم للأسفل 17"/>
          <p:cNvSpPr/>
          <p:nvPr/>
        </p:nvSpPr>
        <p:spPr>
          <a:xfrm>
            <a:off x="8075868" y="4729495"/>
            <a:ext cx="303272" cy="49249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هم للأسفل 18"/>
          <p:cNvSpPr/>
          <p:nvPr/>
        </p:nvSpPr>
        <p:spPr>
          <a:xfrm>
            <a:off x="6292553" y="4709263"/>
            <a:ext cx="303272" cy="49249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/>
          <p:cNvSpPr txBox="1"/>
          <p:nvPr/>
        </p:nvSpPr>
        <p:spPr>
          <a:xfrm>
            <a:off x="5602810" y="5138671"/>
            <a:ext cx="146575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الموائد الصخرية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21" name="سهم إلى اليسار واليمين 20"/>
          <p:cNvSpPr/>
          <p:nvPr/>
        </p:nvSpPr>
        <p:spPr>
          <a:xfrm>
            <a:off x="2051720" y="4412801"/>
            <a:ext cx="3665372" cy="398836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سهم للأسفل 21"/>
          <p:cNvSpPr/>
          <p:nvPr/>
        </p:nvSpPr>
        <p:spPr>
          <a:xfrm>
            <a:off x="5212452" y="4709263"/>
            <a:ext cx="303272" cy="49249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سهم للأسفل 22"/>
          <p:cNvSpPr/>
          <p:nvPr/>
        </p:nvSpPr>
        <p:spPr>
          <a:xfrm>
            <a:off x="3706738" y="4729495"/>
            <a:ext cx="303272" cy="49249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سهم للأسفل 23"/>
          <p:cNvSpPr/>
          <p:nvPr/>
        </p:nvSpPr>
        <p:spPr>
          <a:xfrm>
            <a:off x="2246206" y="4709263"/>
            <a:ext cx="303272" cy="49249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4416634" y="5556586"/>
            <a:ext cx="1300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الحماد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343311" y="5495031"/>
            <a:ext cx="10821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السرير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1570411" y="5341142"/>
            <a:ext cx="157930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المنخفضات الصحراوية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0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616</Words>
  <Application>Microsoft Office PowerPoint</Application>
  <PresentationFormat>عرض على الشاشة (3:4)‏</PresentationFormat>
  <Paragraphs>101</Paragraphs>
  <Slides>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WAFA</dc:creator>
  <cp:lastModifiedBy>WAFA</cp:lastModifiedBy>
  <cp:revision>64</cp:revision>
  <dcterms:created xsi:type="dcterms:W3CDTF">2014-11-05T05:54:54Z</dcterms:created>
  <dcterms:modified xsi:type="dcterms:W3CDTF">2014-12-08T17:25:29Z</dcterms:modified>
</cp:coreProperties>
</file>