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2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8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8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1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8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6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0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123D3-E325-439F-8142-711F2CFFED6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EF19-E61F-4027-A72B-86D4A88F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5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2359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39825"/>
            <a:ext cx="864552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4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2296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41092"/>
            <a:ext cx="857250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54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44500"/>
            <a:ext cx="8516937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5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71488"/>
            <a:ext cx="8645525" cy="59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69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61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51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229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564556"/>
            <a:ext cx="8609013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45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28600"/>
            <a:ext cx="850423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6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229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492548"/>
            <a:ext cx="86391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3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29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4" y="1268760"/>
            <a:ext cx="837723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6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96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210543"/>
            <a:ext cx="8834437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070"/>
            <a:ext cx="8229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1267220"/>
            <a:ext cx="8418513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15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31863"/>
            <a:ext cx="857250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85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3</cp:revision>
  <dcterms:created xsi:type="dcterms:W3CDTF">2019-01-17T19:31:24Z</dcterms:created>
  <dcterms:modified xsi:type="dcterms:W3CDTF">2019-01-17T20:17:56Z</dcterms:modified>
</cp:coreProperties>
</file>