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09/01/1439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09/01/1439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09/01/1439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09/01/1439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09/01/1439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09/01/1439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7375"/>
                    </a14:imgEffect>
                    <a14:imgEffect>
                      <a14:saturation sat="255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09/01/1439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874168" y="1268760"/>
            <a:ext cx="5976664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6000" dirty="0"/>
              <a:t> </a:t>
            </a:r>
            <a:r>
              <a:rPr lang="ar-IQ" sz="6000" dirty="0" smtClean="0"/>
              <a:t>بسم الله الرحمن الرحيم</a:t>
            </a:r>
            <a:endParaRPr lang="ar-SA" sz="60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1626678" y="3645024"/>
            <a:ext cx="6471643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/>
            <a:r>
              <a:rPr lang="ar-IQ" sz="4000" dirty="0" smtClean="0"/>
              <a:t>الهندسة </a:t>
            </a:r>
          </a:p>
          <a:p>
            <a:r>
              <a:rPr lang="ar-IQ" sz="4000" dirty="0" smtClean="0"/>
              <a:t>الفصل الثاني : خواص النظام البديهي  </a:t>
            </a: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156473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8"/>
          <a:stretch/>
        </p:blipFill>
        <p:spPr>
          <a:xfrm>
            <a:off x="2123728" y="0"/>
            <a:ext cx="4808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0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66" r="7029"/>
          <a:stretch/>
        </p:blipFill>
        <p:spPr>
          <a:xfrm>
            <a:off x="3563888" y="404665"/>
            <a:ext cx="5108699" cy="6336704"/>
          </a:xfrm>
          <a:prstGeom prst="rect">
            <a:avLst/>
          </a:prstGeom>
        </p:spPr>
      </p:pic>
      <p:sp>
        <p:nvSpPr>
          <p:cNvPr id="3" name="مثلث متساوي الساقين 2"/>
          <p:cNvSpPr/>
          <p:nvPr/>
        </p:nvSpPr>
        <p:spPr>
          <a:xfrm>
            <a:off x="467544" y="1268760"/>
            <a:ext cx="2592288" cy="309634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بيضاوي 3"/>
          <p:cNvSpPr/>
          <p:nvPr/>
        </p:nvSpPr>
        <p:spPr>
          <a:xfrm>
            <a:off x="899592" y="2816931"/>
            <a:ext cx="1728192" cy="15481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رابط مستقيم 5"/>
          <p:cNvCxnSpPr>
            <a:stCxn id="3" idx="0"/>
            <a:endCxn id="3" idx="3"/>
          </p:cNvCxnSpPr>
          <p:nvPr/>
        </p:nvCxnSpPr>
        <p:spPr>
          <a:xfrm>
            <a:off x="1763688" y="1268760"/>
            <a:ext cx="0" cy="309634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رابط مستقيم 7"/>
          <p:cNvCxnSpPr>
            <a:endCxn id="3" idx="2"/>
          </p:cNvCxnSpPr>
          <p:nvPr/>
        </p:nvCxnSpPr>
        <p:spPr>
          <a:xfrm flipH="1">
            <a:off x="467544" y="3212976"/>
            <a:ext cx="2160240" cy="115212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>
            <a:endCxn id="3" idx="4"/>
          </p:cNvCxnSpPr>
          <p:nvPr/>
        </p:nvCxnSpPr>
        <p:spPr>
          <a:xfrm>
            <a:off x="899592" y="3212976"/>
            <a:ext cx="216024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شكل حر 10"/>
          <p:cNvSpPr/>
          <p:nvPr/>
        </p:nvSpPr>
        <p:spPr>
          <a:xfrm>
            <a:off x="1727200" y="696686"/>
            <a:ext cx="14521" cy="203200"/>
          </a:xfrm>
          <a:custGeom>
            <a:avLst/>
            <a:gdLst>
              <a:gd name="connsiteX0" fmla="*/ 0 w 14521"/>
              <a:gd name="connsiteY0" fmla="*/ 0 h 203200"/>
              <a:gd name="connsiteX1" fmla="*/ 14514 w 14521"/>
              <a:gd name="connsiteY1" fmla="*/ 20320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21" h="203200">
                <a:moveTo>
                  <a:pt x="0" y="0"/>
                </a:moveTo>
                <a:cubicBezTo>
                  <a:pt x="15318" y="183814"/>
                  <a:pt x="14514" y="115913"/>
                  <a:pt x="14514" y="2032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/>
          <p:cNvSpPr txBox="1"/>
          <p:nvPr/>
        </p:nvSpPr>
        <p:spPr>
          <a:xfrm>
            <a:off x="2771800" y="3140968"/>
            <a:ext cx="2880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2</a:t>
            </a:r>
            <a:endParaRPr lang="ar-SA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1688998" y="4509120"/>
            <a:ext cx="2880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4</a:t>
            </a:r>
            <a:endParaRPr lang="ar-SA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596323" y="2943650"/>
            <a:ext cx="2880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6</a:t>
            </a:r>
            <a:endParaRPr lang="ar-SA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1824201" y="3108702"/>
            <a:ext cx="2880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5</a:t>
            </a:r>
            <a:endParaRPr lang="ar-SA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195919" y="4509120"/>
            <a:ext cx="2880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7</a:t>
            </a:r>
            <a:endParaRPr lang="ar-SA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3229000" y="4180438"/>
            <a:ext cx="2880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3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0710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60648"/>
            <a:ext cx="4591270" cy="6408712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331640" y="4221088"/>
            <a:ext cx="1562472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" name="رابط مستقيم 4"/>
          <p:cNvCxnSpPr/>
          <p:nvPr/>
        </p:nvCxnSpPr>
        <p:spPr>
          <a:xfrm flipH="1">
            <a:off x="1285548" y="4221088"/>
            <a:ext cx="1608564" cy="914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>
            <a:off x="1331640" y="4221088"/>
            <a:ext cx="1562472" cy="914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977159" y="3865391"/>
            <a:ext cx="3287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1</a:t>
            </a:r>
            <a:endParaRPr lang="ar-SA" dirty="0"/>
          </a:p>
        </p:txBody>
      </p:sp>
      <p:sp>
        <p:nvSpPr>
          <p:cNvPr id="9" name="مربع نص 8"/>
          <p:cNvSpPr txBox="1"/>
          <p:nvPr/>
        </p:nvSpPr>
        <p:spPr>
          <a:xfrm>
            <a:off x="2936099" y="3885788"/>
            <a:ext cx="2880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2</a:t>
            </a:r>
            <a:endParaRPr lang="ar-SA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997516" y="5301208"/>
            <a:ext cx="2880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2883811" y="5307090"/>
            <a:ext cx="2880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4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2002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9" y="332655"/>
            <a:ext cx="4536505" cy="6224647"/>
          </a:xfrm>
          <a:prstGeom prst="rect">
            <a:avLst/>
          </a:prstGeom>
        </p:spPr>
      </p:pic>
      <p:cxnSp>
        <p:nvCxnSpPr>
          <p:cNvPr id="4" name="رابط مستقيم 3"/>
          <p:cNvCxnSpPr/>
          <p:nvPr/>
        </p:nvCxnSpPr>
        <p:spPr>
          <a:xfrm>
            <a:off x="539552" y="4653136"/>
            <a:ext cx="1800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مربع نص 5"/>
          <p:cNvSpPr txBox="1"/>
          <p:nvPr/>
        </p:nvSpPr>
        <p:spPr>
          <a:xfrm>
            <a:off x="2254571" y="4856336"/>
            <a:ext cx="2880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1295636" y="4869160"/>
            <a:ext cx="2880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2</a:t>
            </a:r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395536" y="4869160"/>
            <a:ext cx="2880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1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7279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0648"/>
            <a:ext cx="4824536" cy="638326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5" t="24590" r="62902" b="31762"/>
          <a:stretch/>
        </p:blipFill>
        <p:spPr bwMode="auto">
          <a:xfrm>
            <a:off x="611560" y="3451009"/>
            <a:ext cx="2359327" cy="319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53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48"/>
          <a:stretch/>
        </p:blipFill>
        <p:spPr>
          <a:xfrm>
            <a:off x="1547664" y="548680"/>
            <a:ext cx="6165418" cy="558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0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36</TotalTime>
  <Words>25</Words>
  <Application>Microsoft Office PowerPoint</Application>
  <PresentationFormat>عرض على الشاشة (3:4)‏</PresentationFormat>
  <Paragraphs>16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Hind</dc:creator>
  <cp:lastModifiedBy>gg</cp:lastModifiedBy>
  <cp:revision>10</cp:revision>
  <dcterms:created xsi:type="dcterms:W3CDTF">2016-10-29T17:12:47Z</dcterms:created>
  <dcterms:modified xsi:type="dcterms:W3CDTF">2017-09-29T08:29:57Z</dcterms:modified>
</cp:coreProperties>
</file>