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4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6C99-A5E0-4688-A202-335754BEAF0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B86B-A587-4D46-8178-5EA3BD570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38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6C99-A5E0-4688-A202-335754BEAF0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B86B-A587-4D46-8178-5EA3BD570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2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6C99-A5E0-4688-A202-335754BEAF0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B86B-A587-4D46-8178-5EA3BD570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6C99-A5E0-4688-A202-335754BEAF0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B86B-A587-4D46-8178-5EA3BD570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62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6C99-A5E0-4688-A202-335754BEAF0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B86B-A587-4D46-8178-5EA3BD570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6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6C99-A5E0-4688-A202-335754BEAF0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B86B-A587-4D46-8178-5EA3BD570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32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6C99-A5E0-4688-A202-335754BEAF0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B86B-A587-4D46-8178-5EA3BD570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25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6C99-A5E0-4688-A202-335754BEAF0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B86B-A587-4D46-8178-5EA3BD570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6C99-A5E0-4688-A202-335754BEAF0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B86B-A587-4D46-8178-5EA3BD570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6C99-A5E0-4688-A202-335754BEAF0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B86B-A587-4D46-8178-5EA3BD570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0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6C99-A5E0-4688-A202-335754BEAF0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B86B-A587-4D46-8178-5EA3BD570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5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86C99-A5E0-4688-A202-335754BEAF0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2B86B-A587-4D46-8178-5EA3BD570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5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385763"/>
            <a:ext cx="8566150" cy="608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339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654050"/>
            <a:ext cx="8620125" cy="554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457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95288"/>
            <a:ext cx="8596313" cy="606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711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779463"/>
            <a:ext cx="8510587" cy="529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949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096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587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Apple</dc:creator>
  <cp:lastModifiedBy>Apple</cp:lastModifiedBy>
  <cp:revision>2</cp:revision>
  <dcterms:created xsi:type="dcterms:W3CDTF">2019-01-17T22:06:32Z</dcterms:created>
  <dcterms:modified xsi:type="dcterms:W3CDTF">2019-04-02T12:41:27Z</dcterms:modified>
</cp:coreProperties>
</file>