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648" r:id="rId2"/>
  </p:sldMasterIdLst>
  <p:notesMasterIdLst>
    <p:notesMasterId r:id="rId9"/>
  </p:notesMasterIdLst>
  <p:handoutMasterIdLst>
    <p:handoutMasterId r:id="rId10"/>
  </p:handoutMasterIdLst>
  <p:sldIdLst>
    <p:sldId id="256" r:id="rId3"/>
    <p:sldId id="273" r:id="rId4"/>
    <p:sldId id="274" r:id="rId5"/>
    <p:sldId id="275" r:id="rId6"/>
    <p:sldId id="276" r:id="rId7"/>
    <p:sldId id="277" r:id="rId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971" autoAdjust="0"/>
    <p:restoredTop sz="94660"/>
  </p:normalViewPr>
  <p:slideViewPr>
    <p:cSldViewPr showGuides="1">
      <p:cViewPr varScale="1">
        <p:scale>
          <a:sx n="85" d="100"/>
          <a:sy n="85" d="100"/>
        </p:scale>
        <p:origin x="210" y="90"/>
      </p:cViewPr>
      <p:guideLst>
        <p:guide orient="horz" pos="2160"/>
        <p:guide orient="horz" pos="1008"/>
        <p:guide orient="horz" pos="3888"/>
        <p:guide orient="horz" pos="321"/>
        <p:guide pos="3839"/>
        <p:guide pos="1007"/>
        <p:guide pos="7173"/>
      </p:guideLst>
    </p:cSldViewPr>
  </p:slideViewPr>
  <p:notesTextViewPr>
    <p:cViewPr>
      <p:scale>
        <a:sx n="1" d="1"/>
        <a:sy n="1" d="1"/>
      </p:scale>
      <p:origin x="0" y="0"/>
    </p:cViewPr>
  </p:notesTextViewPr>
  <p:notesViewPr>
    <p:cSldViewPr showGuides="1">
      <p:cViewPr varScale="1">
        <p:scale>
          <a:sx n="84" d="100"/>
          <a:sy n="84" d="100"/>
        </p:scale>
        <p:origin x="1002"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1"/>
          <a:lstStyle>
            <a:lvl1pPr algn="r" latinLnBrk="0">
              <a:defRPr lang="ar-SA" sz="1200"/>
            </a:lvl1pPr>
          </a:lstStyle>
          <a:p>
            <a:pPr algn="r" rtl="1"/>
            <a:endParaRPr lang="ar-SA"/>
          </a:p>
        </p:txBody>
      </p:sp>
      <p:sp>
        <p:nvSpPr>
          <p:cNvPr id="3" name="عنصر نائب للتاريخ 2"/>
          <p:cNvSpPr>
            <a:spLocks noGrp="1"/>
          </p:cNvSpPr>
          <p:nvPr>
            <p:ph type="dt" sz="quarter" idx="1"/>
          </p:nvPr>
        </p:nvSpPr>
        <p:spPr>
          <a:xfrm>
            <a:off x="3884613" y="0"/>
            <a:ext cx="2971800" cy="457200"/>
          </a:xfrm>
          <a:prstGeom prst="rect">
            <a:avLst/>
          </a:prstGeom>
        </p:spPr>
        <p:txBody>
          <a:bodyPr vert="horz" lIns="91440" tIns="45720" rIns="91440" bIns="45720" rtlCol="1"/>
          <a:lstStyle>
            <a:lvl1pPr algn="r" latinLnBrk="0">
              <a:defRPr lang="ar-SA" sz="1200"/>
            </a:lvl1pPr>
          </a:lstStyle>
          <a:p>
            <a:pPr algn="r" rtl="1"/>
            <a:fld id="{BDB7646E-8811-423A-9C42-2CBFADA00A96}" type="datetimeFigureOut">
              <a:rPr lang="ar-SA" smtClean="0"/>
              <a:t>07/03/1439</a:t>
            </a:fld>
            <a:endParaRPr lang="ar-SA"/>
          </a:p>
        </p:txBody>
      </p:sp>
      <p:sp>
        <p:nvSpPr>
          <p:cNvPr id="4" name="عنصر نائب للتذييل 3"/>
          <p:cNvSpPr>
            <a:spLocks noGrp="1"/>
          </p:cNvSpPr>
          <p:nvPr>
            <p:ph type="ftr" sz="quarter" idx="2"/>
          </p:nvPr>
        </p:nvSpPr>
        <p:spPr>
          <a:xfrm>
            <a:off x="0" y="8685213"/>
            <a:ext cx="2971800" cy="457200"/>
          </a:xfrm>
          <a:prstGeom prst="rect">
            <a:avLst/>
          </a:prstGeom>
        </p:spPr>
        <p:txBody>
          <a:bodyPr vert="horz" lIns="91440" tIns="45720" rIns="91440" bIns="45720" rtlCol="1" anchor="b"/>
          <a:lstStyle>
            <a:lvl1pPr algn="r" latinLnBrk="0">
              <a:defRPr lang="ar-SA" sz="1200"/>
            </a:lvl1pPr>
          </a:lstStyle>
          <a:p>
            <a:pPr algn="r" rtl="1"/>
            <a:endParaRPr lang="ar-SA"/>
          </a:p>
        </p:txBody>
      </p:sp>
      <p:sp>
        <p:nvSpPr>
          <p:cNvPr id="5" name="عنصر نائب لرقم الشريحة 4"/>
          <p:cNvSpPr>
            <a:spLocks noGrp="1"/>
          </p:cNvSpPr>
          <p:nvPr>
            <p:ph type="sldNum" sz="quarter" idx="3"/>
          </p:nvPr>
        </p:nvSpPr>
        <p:spPr>
          <a:xfrm>
            <a:off x="3884613" y="8685213"/>
            <a:ext cx="2971800" cy="457200"/>
          </a:xfrm>
          <a:prstGeom prst="rect">
            <a:avLst/>
          </a:prstGeom>
        </p:spPr>
        <p:txBody>
          <a:bodyPr vert="horz" lIns="91440" tIns="45720" rIns="91440" bIns="45720" rtlCol="1" anchor="b"/>
          <a:lstStyle>
            <a:lvl1pPr algn="r" latinLnBrk="0">
              <a:defRPr lang="ar-SA" sz="1200"/>
            </a:lvl1pPr>
          </a:lstStyle>
          <a:p>
            <a:pPr algn="r" rtl="1"/>
            <a:fld id="{04360E59-1627-4404-ACC5-51C744AB0F27}" type="slidenum">
              <a:rPr lang="ar-SA" smtClean="0"/>
              <a:t>‹#›</a:t>
            </a:fld>
            <a:endParaRPr lang="ar-SA"/>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1"/>
          <a:lstStyle>
            <a:lvl1pPr algn="r" latinLnBrk="0">
              <a:defRPr lang="ar-SA" sz="1200">
                <a:solidFill>
                  <a:schemeClr val="tx1"/>
                </a:solidFill>
              </a:defRPr>
            </a:lvl1pPr>
          </a:lstStyle>
          <a:p>
            <a:pPr algn="r" rtl="1"/>
            <a:endParaRPr lang="ar-SA"/>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1"/>
          <a:lstStyle>
            <a:lvl1pPr algn="r" latinLnBrk="0">
              <a:defRPr lang="ar-SA" sz="1200">
                <a:solidFill>
                  <a:schemeClr val="tx1"/>
                </a:solidFill>
              </a:defRPr>
            </a:lvl1pPr>
          </a:lstStyle>
          <a:p>
            <a:pPr algn="r" rtl="1"/>
            <a:fld id="{D677E230-58DD-43ED-96A1-552DDAB53532}" type="datetimeFigureOut">
              <a:pPr algn="r" rtl="1"/>
              <a:t>07/03/1439</a:t>
            </a:fld>
            <a:endParaRPr lang="ar-SA"/>
          </a:p>
        </p:txBody>
      </p:sp>
      <p:sp>
        <p:nvSpPr>
          <p:cNvPr id="4" name="عنصر نائب لصورة الشريحة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1" anchor="ctr"/>
          <a:lstStyle/>
          <a:p>
            <a:pPr algn="r" rtl="1"/>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1" anchor="b"/>
          <a:lstStyle>
            <a:lvl1pPr algn="r" latinLnBrk="0">
              <a:defRPr lang="ar-SA" sz="1200">
                <a:solidFill>
                  <a:schemeClr val="tx1"/>
                </a:solidFill>
              </a:defRPr>
            </a:lvl1pPr>
          </a:lstStyle>
          <a:p>
            <a:pPr algn="r" rtl="1"/>
            <a:endParaRPr lang="ar-SA"/>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1" anchor="b"/>
          <a:lstStyle>
            <a:lvl1pPr algn="r" latinLnBrk="0">
              <a:defRPr lang="ar-SA" sz="1200">
                <a:solidFill>
                  <a:schemeClr val="tx1"/>
                </a:solidFill>
              </a:defRPr>
            </a:lvl1pPr>
          </a:lstStyle>
          <a:p>
            <a:fld id="{841221E5-7225-48EB-A4EE-420E7BFCF705}" type="slidenum">
              <a:pPr algn="r" rtl="1"/>
              <a:t>‹#›</a:t>
            </a:fld>
            <a:endParaRPr lang="ar-SA"/>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r" defTabSz="914400" rtl="0" eaLnBrk="1" latinLnBrk="0" hangingPunct="1">
      <a:defRPr lang="ar-SA" sz="1200" kern="1200">
        <a:solidFill>
          <a:schemeClr val="tx2"/>
        </a:solidFill>
        <a:latin typeface="+mn-lt"/>
        <a:ea typeface="+mn-ea"/>
        <a:cs typeface="+mn-cs"/>
      </a:defRPr>
    </a:lvl1pPr>
    <a:lvl2pPr marL="457200" algn="r" defTabSz="914400" rtl="0" eaLnBrk="1" latinLnBrk="0" hangingPunct="1">
      <a:defRPr lang="ar-SA" sz="1200" kern="1200">
        <a:solidFill>
          <a:schemeClr val="tx2"/>
        </a:solidFill>
        <a:latin typeface="+mn-lt"/>
        <a:ea typeface="+mn-ea"/>
        <a:cs typeface="+mn-cs"/>
      </a:defRPr>
    </a:lvl2pPr>
    <a:lvl3pPr marL="914400" algn="r" defTabSz="914400" rtl="0" eaLnBrk="1" latinLnBrk="0" hangingPunct="1">
      <a:defRPr lang="ar-SA" sz="1200" kern="1200">
        <a:solidFill>
          <a:schemeClr val="tx2"/>
        </a:solidFill>
        <a:latin typeface="+mn-lt"/>
        <a:ea typeface="+mn-ea"/>
        <a:cs typeface="+mn-cs"/>
      </a:defRPr>
    </a:lvl3pPr>
    <a:lvl4pPr marL="1371600" algn="r" defTabSz="914400" rtl="0" eaLnBrk="1" latinLnBrk="0" hangingPunct="1">
      <a:defRPr lang="ar-SA" sz="1200" kern="1200">
        <a:solidFill>
          <a:schemeClr val="tx2"/>
        </a:solidFill>
        <a:latin typeface="+mn-lt"/>
        <a:ea typeface="+mn-ea"/>
        <a:cs typeface="+mn-cs"/>
      </a:defRPr>
    </a:lvl4pPr>
    <a:lvl5pPr marL="1828800" algn="r" defTabSz="914400" rtl="0" eaLnBrk="1" latinLnBrk="0" hangingPunct="1">
      <a:defRPr lang="ar-SA" sz="1200" kern="1200">
        <a:solidFill>
          <a:schemeClr val="tx2"/>
        </a:solidFill>
        <a:latin typeface="+mn-lt"/>
        <a:ea typeface="+mn-ea"/>
        <a:cs typeface="+mn-cs"/>
      </a:defRPr>
    </a:lvl5pPr>
    <a:lvl6pPr marL="2286000" algn="r" defTabSz="914400" rtl="0" eaLnBrk="1" latinLnBrk="0" hangingPunct="1">
      <a:defRPr lang="ar-SA" sz="1200" kern="1200">
        <a:solidFill>
          <a:schemeClr val="tx1"/>
        </a:solidFill>
        <a:latin typeface="+mn-lt"/>
        <a:ea typeface="+mn-ea"/>
        <a:cs typeface="+mn-cs"/>
      </a:defRPr>
    </a:lvl6pPr>
    <a:lvl7pPr marL="2743200" algn="r" defTabSz="914400" rtl="0" eaLnBrk="1" latinLnBrk="0" hangingPunct="1">
      <a:defRPr lang="ar-SA" sz="1200" kern="1200">
        <a:solidFill>
          <a:schemeClr val="tx1"/>
        </a:solidFill>
        <a:latin typeface="+mn-lt"/>
        <a:ea typeface="+mn-ea"/>
        <a:cs typeface="+mn-cs"/>
      </a:defRPr>
    </a:lvl7pPr>
    <a:lvl8pPr marL="3200400" algn="r" defTabSz="914400" rtl="0" eaLnBrk="1" latinLnBrk="0" hangingPunct="1">
      <a:defRPr lang="ar-SA" sz="1200" kern="1200">
        <a:solidFill>
          <a:schemeClr val="tx1"/>
        </a:solidFill>
        <a:latin typeface="+mn-lt"/>
        <a:ea typeface="+mn-ea"/>
        <a:cs typeface="+mn-cs"/>
      </a:defRPr>
    </a:lvl8pPr>
    <a:lvl9pPr marL="3657600" algn="r" defTabSz="914400" rtl="0" eaLnBrk="1" latinLnBrk="0" hangingPunct="1">
      <a:defRPr lang="ar-SA"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8" name="مستطيل 7"/>
          <p:cNvSpPr/>
          <p:nvPr/>
        </p:nvSpPr>
        <p:spPr>
          <a:xfrm>
            <a:off x="0"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9" name="مستطيل 8"/>
          <p:cNvSpPr/>
          <p:nvPr/>
        </p:nvSpPr>
        <p:spPr>
          <a:xfrm>
            <a:off x="611107"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10" name="مستطيل 9"/>
          <p:cNvSpPr/>
          <p:nvPr/>
        </p:nvSpPr>
        <p:spPr>
          <a:xfrm>
            <a:off x="10362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11" name="مستطيل 10"/>
          <p:cNvSpPr/>
          <p:nvPr/>
        </p:nvSpPr>
        <p:spPr>
          <a:xfrm>
            <a:off x="10957208" y="0"/>
            <a:ext cx="1218883"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12" name="مستطيل 11"/>
          <p:cNvSpPr/>
          <p:nvPr/>
        </p:nvSpPr>
        <p:spPr>
          <a:xfrm>
            <a:off x="0" y="5641572"/>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cxnSp>
        <p:nvCxnSpPr>
          <p:cNvPr id="13" name="موصل مستقيم 12"/>
          <p:cNvCxnSpPr/>
          <p:nvPr/>
        </p:nvCxnSpPr>
        <p:spPr bwMode="white">
          <a:xfrm>
            <a:off x="6140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مستطيل 13"/>
          <p:cNvSpPr/>
          <p:nvPr/>
        </p:nvSpPr>
        <p:spPr>
          <a:xfrm>
            <a:off x="10957208"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cxnSp>
        <p:nvCxnSpPr>
          <p:cNvPr id="15" name="موصل مستقيم 14"/>
          <p:cNvCxnSpPr/>
          <p:nvPr/>
        </p:nvCxnSpPr>
        <p:spPr bwMode="white">
          <a:xfrm>
            <a:off x="10957208"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موصل مستقيم 15"/>
          <p:cNvCxnSpPr/>
          <p:nvPr/>
        </p:nvCxnSpPr>
        <p:spPr bwMode="white">
          <a:xfrm>
            <a:off x="6786058" y="5631204"/>
            <a:ext cx="18283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i"/>
          <p:cNvSpPr>
            <a:spLocks/>
          </p:cNvSpPr>
          <p:nvPr/>
        </p:nvSpPr>
        <p:spPr bwMode="white">
          <a:xfrm>
            <a:off x="11233670"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121899" tIns="60949" rIns="121899" bIns="60949" numCol="1" anchor="t" anchorCtr="0" compatLnSpc="1">
            <a:prstTxWarp prst="textNoShape">
              <a:avLst/>
            </a:prstTxWarp>
          </a:bodyPr>
          <a:lstStyle/>
          <a:p>
            <a:pPr algn="r" rtl="1"/>
            <a:endParaRPr lang="ar-SA"/>
          </a:p>
        </p:txBody>
      </p:sp>
      <p:sp>
        <p:nvSpPr>
          <p:cNvPr id="2" name="عنوان 1"/>
          <p:cNvSpPr>
            <a:spLocks noGrp="1"/>
          </p:cNvSpPr>
          <p:nvPr>
            <p:ph type="ctrTitle"/>
          </p:nvPr>
        </p:nvSpPr>
        <p:spPr>
          <a:xfrm>
            <a:off x="1217612" y="1600200"/>
            <a:ext cx="8329031" cy="2680127"/>
          </a:xfrm>
        </p:spPr>
        <p:txBody>
          <a:bodyPr>
            <a:noAutofit/>
          </a:bodyPr>
          <a:lstStyle>
            <a:lvl1pPr algn="r" latinLnBrk="0">
              <a:defRPr lang="ar-SA" sz="5400"/>
            </a:lvl1pPr>
          </a:lstStyle>
          <a:p>
            <a:pPr algn="r" rtl="1"/>
            <a:r>
              <a:rPr lang="ar-SA" smtClean="0"/>
              <a:t>انقر لتحرير نمط العنوان الرئيسي</a:t>
            </a:r>
            <a:endParaRPr lang="ar-SA"/>
          </a:p>
        </p:txBody>
      </p:sp>
      <p:sp>
        <p:nvSpPr>
          <p:cNvPr id="3" name="عنوان فرعي 2"/>
          <p:cNvSpPr>
            <a:spLocks noGrp="1"/>
          </p:cNvSpPr>
          <p:nvPr>
            <p:ph type="subTitle" idx="1"/>
          </p:nvPr>
        </p:nvSpPr>
        <p:spPr>
          <a:xfrm>
            <a:off x="2034841" y="4344915"/>
            <a:ext cx="7516442" cy="1116085"/>
          </a:xfrm>
        </p:spPr>
        <p:txBody>
          <a:bodyPr>
            <a:normAutofit/>
          </a:bodyPr>
          <a:lstStyle>
            <a:lvl1pPr marL="0" indent="0" algn="r" latinLnBrk="0">
              <a:spcBef>
                <a:spcPts val="0"/>
              </a:spcBef>
              <a:buNone/>
              <a:defRPr lang="ar-SA" sz="3200">
                <a:solidFill>
                  <a:schemeClr val="tx1"/>
                </a:solidFill>
              </a:defRPr>
            </a:lvl1pPr>
            <a:lvl2pPr marL="457200" indent="0" algn="r" latinLnBrk="0">
              <a:buNone/>
              <a:defRPr lang="ar-SA">
                <a:solidFill>
                  <a:schemeClr val="tx1">
                    <a:tint val="75000"/>
                  </a:schemeClr>
                </a:solidFill>
              </a:defRPr>
            </a:lvl2pPr>
            <a:lvl3pPr marL="914400" indent="0" algn="r" latinLnBrk="0">
              <a:buNone/>
              <a:defRPr lang="ar-SA">
                <a:solidFill>
                  <a:schemeClr val="tx1">
                    <a:tint val="75000"/>
                  </a:schemeClr>
                </a:solidFill>
              </a:defRPr>
            </a:lvl3pPr>
            <a:lvl4pPr marL="1371600" indent="0" algn="r" latinLnBrk="0">
              <a:buNone/>
              <a:defRPr lang="ar-SA">
                <a:solidFill>
                  <a:schemeClr val="tx1">
                    <a:tint val="75000"/>
                  </a:schemeClr>
                </a:solidFill>
              </a:defRPr>
            </a:lvl4pPr>
            <a:lvl5pPr marL="1828800" indent="0" algn="r" latinLnBrk="0">
              <a:buNone/>
              <a:defRPr lang="ar-SA">
                <a:solidFill>
                  <a:schemeClr val="tx1">
                    <a:tint val="75000"/>
                  </a:schemeClr>
                </a:solidFill>
              </a:defRPr>
            </a:lvl5pPr>
            <a:lvl6pPr marL="2286000" indent="0" algn="r" latinLnBrk="0">
              <a:buNone/>
              <a:defRPr lang="ar-SA">
                <a:solidFill>
                  <a:schemeClr val="tx1">
                    <a:tint val="75000"/>
                  </a:schemeClr>
                </a:solidFill>
              </a:defRPr>
            </a:lvl6pPr>
            <a:lvl7pPr marL="2743200" indent="0" algn="r" latinLnBrk="0">
              <a:buNone/>
              <a:defRPr lang="ar-SA">
                <a:solidFill>
                  <a:schemeClr val="tx1">
                    <a:tint val="75000"/>
                  </a:schemeClr>
                </a:solidFill>
              </a:defRPr>
            </a:lvl7pPr>
            <a:lvl8pPr marL="3200400" indent="0" algn="r" latinLnBrk="0">
              <a:buNone/>
              <a:defRPr lang="ar-SA">
                <a:solidFill>
                  <a:schemeClr val="tx1">
                    <a:tint val="75000"/>
                  </a:schemeClr>
                </a:solidFill>
              </a:defRPr>
            </a:lvl8pPr>
            <a:lvl9pPr marL="3657600" indent="0" algn="r" latinLnBrk="0">
              <a:buNone/>
              <a:defRPr lang="ar-SA">
                <a:solidFill>
                  <a:schemeClr val="tx1">
                    <a:tint val="75000"/>
                  </a:schemeClr>
                </a:solidFill>
              </a:defRPr>
            </a:lvl9pPr>
          </a:lstStyle>
          <a:p>
            <a:pPr algn="r" rtl="1"/>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a:xfrm>
            <a:off x="2233830" y="6356351"/>
            <a:ext cx="1218883" cy="365125"/>
          </a:xfrm>
        </p:spPr>
        <p:txBody>
          <a:bodyPr/>
          <a:lstStyle>
            <a:lvl1pPr algn="r" latinLnBrk="0">
              <a:defRPr lang="ar-SA">
                <a:solidFill>
                  <a:schemeClr val="bg1"/>
                </a:solidFill>
              </a:defRPr>
            </a:lvl1pPr>
          </a:lstStyle>
          <a:p>
            <a:pPr algn="r" rtl="1"/>
            <a:fld id="{C2C6F8EA-316C-41DE-B9A4-EDCC3A85ED9A}" type="datetimeFigureOut">
              <a:pPr algn="r" rtl="1"/>
              <a:t>07/03/1439</a:t>
            </a:fld>
            <a:endParaRPr lang="ar-SA"/>
          </a:p>
        </p:txBody>
      </p:sp>
      <p:sp>
        <p:nvSpPr>
          <p:cNvPr id="5" name="عنصر نائب للتذييل 4"/>
          <p:cNvSpPr>
            <a:spLocks noGrp="1"/>
          </p:cNvSpPr>
          <p:nvPr>
            <p:ph type="ftr" sz="quarter" idx="11"/>
          </p:nvPr>
        </p:nvSpPr>
        <p:spPr>
          <a:xfrm>
            <a:off x="3865241" y="6356351"/>
            <a:ext cx="3974065" cy="365125"/>
          </a:xfrm>
        </p:spPr>
        <p:txBody>
          <a:bodyPr/>
          <a:lstStyle>
            <a:lvl1pPr algn="r" latinLnBrk="0">
              <a:defRPr lang="ar-SA">
                <a:solidFill>
                  <a:schemeClr val="bg1"/>
                </a:solidFill>
              </a:defRPr>
            </a:lvl1pPr>
          </a:lstStyle>
          <a:p>
            <a:pPr algn="r" rtl="1"/>
            <a:endParaRPr lang="ar-SA" dirty="0"/>
          </a:p>
        </p:txBody>
      </p:sp>
      <p:sp>
        <p:nvSpPr>
          <p:cNvPr id="6" name="عنصر نائب لرقم الشريحة 5"/>
          <p:cNvSpPr>
            <a:spLocks noGrp="1"/>
          </p:cNvSpPr>
          <p:nvPr>
            <p:ph type="sldNum" sz="quarter" idx="12"/>
          </p:nvPr>
        </p:nvSpPr>
        <p:spPr>
          <a:xfrm>
            <a:off x="1211861" y="6356351"/>
            <a:ext cx="609441" cy="365125"/>
          </a:xfrm>
        </p:spPr>
        <p:txBody>
          <a:bodyPr/>
          <a:lstStyle>
            <a:lvl1pPr algn="r" latinLnBrk="0">
              <a:defRPr lang="ar-SA">
                <a:solidFill>
                  <a:schemeClr val="bg1"/>
                </a:solidFill>
              </a:defRPr>
            </a:lvl1pPr>
          </a:lstStyle>
          <a:p>
            <a:fld id="{7DC1BBB0-96F0-4077-A278-0F3FB5C104D3}" type="slidenum">
              <a:pPr algn="r" rtl="1"/>
              <a:t>‹#›</a:t>
            </a:fld>
            <a:endParaRPr lang="ar-SA"/>
          </a:p>
        </p:txBody>
      </p:sp>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lvl5pPr algn="r" latinLnBrk="0">
              <a:defRPr lang="ar-SA"/>
            </a:lvl5pPr>
            <a:lvl6pPr algn="r" latinLnBrk="0">
              <a:defRPr lang="ar-SA"/>
            </a:lvl6pPr>
            <a:lvl7pPr algn="r" latinLnBrk="0">
              <a:defRPr lang="ar-SA"/>
            </a:lvl7pPr>
            <a:lvl8pPr algn="r" latinLnBrk="0">
              <a:defRPr lang="ar-SA"/>
            </a:lvl8pPr>
            <a:lvl9pPr algn="r" latinLnBrk="0">
              <a:defRPr lang="ar-SA"/>
            </a:lvl9pPr>
          </a:lstStyle>
          <a:p>
            <a:pPr lvl="0" algn="r" rtl="1"/>
            <a:r>
              <a:rPr lang="ar-SA" smtClean="0"/>
              <a:t>تحرير أنماط النص الرئيسي</a:t>
            </a:r>
          </a:p>
          <a:p>
            <a:pPr lvl="1" algn="r" rtl="1"/>
            <a:r>
              <a:rPr lang="ar-SA" smtClean="0"/>
              <a:t>المستوى الثاني</a:t>
            </a:r>
          </a:p>
          <a:p>
            <a:pPr lvl="2" algn="r" rtl="1"/>
            <a:r>
              <a:rPr lang="ar-SA" smtClean="0"/>
              <a:t>المستوى الثالث</a:t>
            </a:r>
          </a:p>
          <a:p>
            <a:pPr lvl="3" algn="r" rtl="1"/>
            <a:r>
              <a:rPr lang="ar-SA" smtClean="0"/>
              <a:t>المستوى الرابع</a:t>
            </a:r>
          </a:p>
          <a:p>
            <a:pPr lvl="4" algn="r" rtl="1"/>
            <a:r>
              <a:rPr lang="ar-SA" smtClean="0"/>
              <a:t>المستوى الخامس</a:t>
            </a:r>
            <a:endParaRPr lang="ar-SA"/>
          </a:p>
        </p:txBody>
      </p:sp>
      <p:sp>
        <p:nvSpPr>
          <p:cNvPr id="4" name="عنصر نائب للتاريخ 3"/>
          <p:cNvSpPr>
            <a:spLocks noGrp="1"/>
          </p:cNvSpPr>
          <p:nvPr>
            <p:ph type="dt" sz="half" idx="10"/>
          </p:nvPr>
        </p:nvSpPr>
        <p:spPr/>
        <p:txBody>
          <a:bodyPr/>
          <a:lstStyle/>
          <a:p>
            <a:pPr algn="r" rtl="1"/>
            <a:fld id="{C2C6F8EA-316C-41DE-B9A4-EDCC3A85ED9A}" type="datetimeFigureOut">
              <a:t>07/03/1439</a:t>
            </a:fld>
            <a:endParaRPr lang="ar-SA"/>
          </a:p>
        </p:txBody>
      </p:sp>
      <p:sp>
        <p:nvSpPr>
          <p:cNvPr id="5" name="عنصر نائب للتذييل 4"/>
          <p:cNvSpPr>
            <a:spLocks noGrp="1"/>
          </p:cNvSpPr>
          <p:nvPr>
            <p:ph type="ftr" sz="quarter" idx="11"/>
          </p:nvPr>
        </p:nvSpPr>
        <p:spPr/>
        <p:txBody>
          <a:bodyPr/>
          <a:lstStyle/>
          <a:p>
            <a:pPr algn="r" rtl="1"/>
            <a:endParaRPr lang="ar-SA"/>
          </a:p>
        </p:txBody>
      </p:sp>
      <p:sp>
        <p:nvSpPr>
          <p:cNvPr id="6" name="عنصر نائب لرقم الشريحة 5"/>
          <p:cNvSpPr>
            <a:spLocks noGrp="1"/>
          </p:cNvSpPr>
          <p:nvPr>
            <p:ph type="sldNum" sz="quarter" idx="12"/>
          </p:nvPr>
        </p:nvSpPr>
        <p:spPr/>
        <p:txBody>
          <a:bodyPr/>
          <a:lstStyle/>
          <a:p>
            <a:pPr algn="r" rtl="1"/>
            <a:fld id="{7DC1BBB0-96F0-4077-A278-0F3FB5C104D3}" type="slidenum">
              <a:t>‹#›</a:t>
            </a:fld>
            <a:endParaRPr lang="ar-SA"/>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19" name="مستطيل 18"/>
          <p:cNvSpPr/>
          <p:nvPr/>
        </p:nvSpPr>
        <p:spPr>
          <a:xfrm>
            <a:off x="1568"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20" name="مستطيل 19"/>
          <p:cNvSpPr/>
          <p:nvPr/>
        </p:nvSpPr>
        <p:spPr>
          <a:xfrm>
            <a:off x="623041"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24" name="مستطيل 23"/>
          <p:cNvSpPr/>
          <p:nvPr/>
        </p:nvSpPr>
        <p:spPr>
          <a:xfrm>
            <a:off x="10351199"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21" name="مستطيل 20"/>
          <p:cNvSpPr/>
          <p:nvPr/>
        </p:nvSpPr>
        <p:spPr>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cxnSp>
        <p:nvCxnSpPr>
          <p:cNvPr id="22" name="موصل مستقيم 21"/>
          <p:cNvCxnSpPr/>
          <p:nvPr/>
        </p:nvCxnSpPr>
        <p:spPr bwMode="white">
          <a:xfrm>
            <a:off x="623041"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مستطيل 15"/>
          <p:cNvSpPr/>
          <p:nvPr/>
        </p:nvSpPr>
        <p:spPr>
          <a:xfrm>
            <a:off x="10972673"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18" name="Pi"/>
          <p:cNvSpPr>
            <a:spLocks/>
          </p:cNvSpPr>
          <p:nvPr/>
        </p:nvSpPr>
        <p:spPr bwMode="white">
          <a:xfrm>
            <a:off x="11249135"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121899" tIns="60949" rIns="121899" bIns="60949" numCol="1" anchor="t" anchorCtr="0" compatLnSpc="1">
            <a:prstTxWarp prst="textNoShape">
              <a:avLst/>
            </a:prstTxWarp>
          </a:bodyPr>
          <a:lstStyle/>
          <a:p>
            <a:pPr algn="r" rtl="1"/>
            <a:endParaRPr lang="ar-SA"/>
          </a:p>
        </p:txBody>
      </p:sp>
      <p:cxnSp>
        <p:nvCxnSpPr>
          <p:cNvPr id="23" name="موصل مستقيم 22"/>
          <p:cNvCxnSpPr/>
          <p:nvPr/>
        </p:nvCxnSpPr>
        <p:spPr bwMode="white">
          <a:xfrm>
            <a:off x="1097267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مستطيل 25"/>
          <p:cNvSpPr/>
          <p:nvPr/>
        </p:nvSpPr>
        <p:spPr>
          <a:xfrm>
            <a:off x="0"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27" name="مستطيل 26"/>
          <p:cNvSpPr/>
          <p:nvPr/>
        </p:nvSpPr>
        <p:spPr>
          <a:xfrm>
            <a:off x="593946"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28" name="مستطيل 27"/>
          <p:cNvSpPr/>
          <p:nvPr/>
        </p:nvSpPr>
        <p:spPr>
          <a:xfrm>
            <a:off x="10369321"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29" name="مستطيل 28"/>
          <p:cNvSpPr/>
          <p:nvPr/>
        </p:nvSpPr>
        <p:spPr>
          <a:xfrm>
            <a:off x="10972671"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30" name="مستطيل 29"/>
          <p:cNvSpPr/>
          <p:nvPr/>
        </p:nvSpPr>
        <p:spPr>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cxnSp>
        <p:nvCxnSpPr>
          <p:cNvPr id="31" name="موصل مستقيم 30"/>
          <p:cNvCxnSpPr/>
          <p:nvPr/>
        </p:nvCxnSpPr>
        <p:spPr bwMode="white">
          <a:xfrm>
            <a:off x="598906"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مستطيل 31"/>
          <p:cNvSpPr/>
          <p:nvPr/>
        </p:nvSpPr>
        <p:spPr>
          <a:xfrm>
            <a:off x="10972673"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cxnSp>
        <p:nvCxnSpPr>
          <p:cNvPr id="33" name="موصل مستقيم 32"/>
          <p:cNvCxnSpPr/>
          <p:nvPr/>
        </p:nvCxnSpPr>
        <p:spPr bwMode="white">
          <a:xfrm>
            <a:off x="10972671"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عنصر نائب للتاريخ 3"/>
          <p:cNvSpPr>
            <a:spLocks noGrp="1"/>
          </p:cNvSpPr>
          <p:nvPr>
            <p:ph type="dt" sz="half" idx="10"/>
          </p:nvPr>
        </p:nvSpPr>
        <p:spPr/>
        <p:txBody>
          <a:bodyPr/>
          <a:lstStyle>
            <a:lvl1pPr algn="r" latinLnBrk="0">
              <a:defRPr lang="ar-SA">
                <a:solidFill>
                  <a:schemeClr val="bg1"/>
                </a:solidFill>
              </a:defRPr>
            </a:lvl1pPr>
          </a:lstStyle>
          <a:p>
            <a:pPr algn="r" rtl="1"/>
            <a:fld id="{C2C6F8EA-316C-41DE-B9A4-EDCC3A85ED9A}" type="datetimeFigureOut">
              <a:pPr algn="r" rtl="1"/>
              <a:t>07/03/1439</a:t>
            </a:fld>
            <a:endParaRPr lang="ar-SA"/>
          </a:p>
        </p:txBody>
      </p:sp>
      <p:sp>
        <p:nvSpPr>
          <p:cNvPr id="5" name="عنصر نائب للتذييل 4"/>
          <p:cNvSpPr>
            <a:spLocks noGrp="1"/>
          </p:cNvSpPr>
          <p:nvPr>
            <p:ph type="ftr" sz="quarter" idx="11"/>
          </p:nvPr>
        </p:nvSpPr>
        <p:spPr/>
        <p:txBody>
          <a:bodyPr/>
          <a:lstStyle>
            <a:lvl1pPr algn="r" latinLnBrk="0">
              <a:defRPr lang="ar-SA">
                <a:solidFill>
                  <a:schemeClr val="bg1"/>
                </a:solidFill>
              </a:defRPr>
            </a:lvl1pPr>
          </a:lstStyle>
          <a:p>
            <a:pPr algn="r" rtl="1"/>
            <a:endParaRPr lang="ar-SA"/>
          </a:p>
        </p:txBody>
      </p:sp>
      <p:sp>
        <p:nvSpPr>
          <p:cNvPr id="6" name="عنصر نائب لرقم الشريحة 5"/>
          <p:cNvSpPr>
            <a:spLocks noGrp="1"/>
          </p:cNvSpPr>
          <p:nvPr>
            <p:ph type="sldNum" sz="quarter" idx="12"/>
          </p:nvPr>
        </p:nvSpPr>
        <p:spPr/>
        <p:txBody>
          <a:bodyPr/>
          <a:lstStyle>
            <a:lvl1pPr algn="r" latinLnBrk="0">
              <a:defRPr lang="ar-SA">
                <a:solidFill>
                  <a:schemeClr val="bg1"/>
                </a:solidFill>
              </a:defRPr>
            </a:lvl1pPr>
          </a:lstStyle>
          <a:p>
            <a:fld id="{7DC1BBB0-96F0-4077-A278-0F3FB5C104D3}" type="slidenum">
              <a:pPr algn="r" rtl="1"/>
              <a:t>‹#›</a:t>
            </a:fld>
            <a:endParaRPr lang="ar-SA"/>
          </a:p>
        </p:txBody>
      </p:sp>
      <p:sp>
        <p:nvSpPr>
          <p:cNvPr id="2" name="عنوان 1"/>
          <p:cNvSpPr>
            <a:spLocks noGrp="1"/>
          </p:cNvSpPr>
          <p:nvPr>
            <p:ph type="title"/>
          </p:nvPr>
        </p:nvSpPr>
        <p:spPr>
          <a:xfrm>
            <a:off x="2086049" y="1600201"/>
            <a:ext cx="8283272" cy="2654064"/>
          </a:xfrm>
        </p:spPr>
        <p:txBody>
          <a:bodyPr anchor="b">
            <a:normAutofit/>
          </a:bodyPr>
          <a:lstStyle>
            <a:lvl1pPr algn="r" latinLnBrk="0">
              <a:defRPr lang="ar-SA" sz="5400" b="0" cap="none" baseline="0"/>
            </a:lvl1pPr>
          </a:lstStyle>
          <a:p>
            <a:pPr algn="r" rtl="1"/>
            <a:r>
              <a:rPr lang="ar-SA" smtClean="0"/>
              <a:t>انقر لتحرير نمط العنوان الرئيسي</a:t>
            </a:r>
            <a:endParaRPr lang="ar-SA"/>
          </a:p>
        </p:txBody>
      </p:sp>
      <p:sp>
        <p:nvSpPr>
          <p:cNvPr id="3" name="عنصر نائب للنص 2"/>
          <p:cNvSpPr>
            <a:spLocks noGrp="1"/>
          </p:cNvSpPr>
          <p:nvPr>
            <p:ph type="body" idx="1"/>
          </p:nvPr>
        </p:nvSpPr>
        <p:spPr>
          <a:xfrm>
            <a:off x="3104698" y="4259996"/>
            <a:ext cx="7264623" cy="1150203"/>
          </a:xfrm>
        </p:spPr>
        <p:txBody>
          <a:bodyPr anchor="t">
            <a:normAutofit/>
          </a:bodyPr>
          <a:lstStyle>
            <a:lvl1pPr marL="0" indent="0" algn="r" latinLnBrk="0">
              <a:spcBef>
                <a:spcPts val="0"/>
              </a:spcBef>
              <a:buNone/>
              <a:defRPr lang="ar-SA" sz="3200">
                <a:solidFill>
                  <a:schemeClr val="tx1"/>
                </a:solidFill>
              </a:defRPr>
            </a:lvl1pPr>
            <a:lvl2pPr marL="457200" indent="0" algn="r" latinLnBrk="0">
              <a:buNone/>
              <a:defRPr lang="ar-SA" sz="1800">
                <a:solidFill>
                  <a:schemeClr val="tx1">
                    <a:tint val="75000"/>
                  </a:schemeClr>
                </a:solidFill>
              </a:defRPr>
            </a:lvl2pPr>
            <a:lvl3pPr marL="914400" indent="0" algn="r" latinLnBrk="0">
              <a:buNone/>
              <a:defRPr lang="ar-SA" sz="1600">
                <a:solidFill>
                  <a:schemeClr val="tx1">
                    <a:tint val="75000"/>
                  </a:schemeClr>
                </a:solidFill>
              </a:defRPr>
            </a:lvl3pPr>
            <a:lvl4pPr marL="1371600" indent="0" algn="r" latinLnBrk="0">
              <a:buNone/>
              <a:defRPr lang="ar-SA" sz="1400">
                <a:solidFill>
                  <a:schemeClr val="tx1">
                    <a:tint val="75000"/>
                  </a:schemeClr>
                </a:solidFill>
              </a:defRPr>
            </a:lvl4pPr>
            <a:lvl5pPr marL="1828800" indent="0" algn="r" latinLnBrk="0">
              <a:buNone/>
              <a:defRPr lang="ar-SA" sz="1400">
                <a:solidFill>
                  <a:schemeClr val="tx1">
                    <a:tint val="75000"/>
                  </a:schemeClr>
                </a:solidFill>
              </a:defRPr>
            </a:lvl5pPr>
            <a:lvl6pPr marL="2286000" indent="0" algn="r" latinLnBrk="0">
              <a:buNone/>
              <a:defRPr lang="ar-SA" sz="1400">
                <a:solidFill>
                  <a:schemeClr val="tx1">
                    <a:tint val="75000"/>
                  </a:schemeClr>
                </a:solidFill>
              </a:defRPr>
            </a:lvl6pPr>
            <a:lvl7pPr marL="2743200" indent="0" algn="r" latinLnBrk="0">
              <a:buNone/>
              <a:defRPr lang="ar-SA" sz="1400">
                <a:solidFill>
                  <a:schemeClr val="tx1">
                    <a:tint val="75000"/>
                  </a:schemeClr>
                </a:solidFill>
              </a:defRPr>
            </a:lvl7pPr>
            <a:lvl8pPr marL="3200400" indent="0" algn="r" latinLnBrk="0">
              <a:buNone/>
              <a:defRPr lang="ar-SA" sz="1400">
                <a:solidFill>
                  <a:schemeClr val="tx1">
                    <a:tint val="75000"/>
                  </a:schemeClr>
                </a:solidFill>
              </a:defRPr>
            </a:lvl8pPr>
            <a:lvl9pPr marL="3657600" indent="0" algn="r" latinLnBrk="0">
              <a:buNone/>
              <a:defRPr lang="ar-SA" sz="1400">
                <a:solidFill>
                  <a:schemeClr val="tx1">
                    <a:tint val="75000"/>
                  </a:schemeClr>
                </a:solidFill>
              </a:defRPr>
            </a:lvl9pPr>
          </a:lstStyle>
          <a:p>
            <a:pPr lvl="0" algn="r" rtl="1"/>
            <a:r>
              <a:rPr lang="ar-SA" smtClean="0"/>
              <a:t>تحرير أنماط النص الرئيسي</a:t>
            </a:r>
          </a:p>
        </p:txBody>
      </p:sp>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725779" y="1600200"/>
            <a:ext cx="4814586" cy="4572000"/>
          </a:xfrm>
        </p:spPr>
        <p:txBody>
          <a:bodyPr/>
          <a:lstStyle>
            <a:lvl1pPr algn="r" latinLnBrk="0">
              <a:defRPr lang="ar-SA" sz="2800"/>
            </a:lvl1pPr>
            <a:lvl2pPr algn="r" latinLnBrk="0">
              <a:defRPr lang="ar-SA" sz="2400"/>
            </a:lvl2pPr>
            <a:lvl3pPr algn="r" latinLnBrk="0">
              <a:defRPr lang="ar-SA" sz="2000"/>
            </a:lvl3pPr>
            <a:lvl4pPr algn="r" latinLnBrk="0">
              <a:defRPr lang="ar-SA" sz="1800"/>
            </a:lvl4pPr>
            <a:lvl5pPr algn="r" latinLnBrk="0">
              <a:defRPr lang="ar-SA" sz="1800"/>
            </a:lvl5pPr>
            <a:lvl6pPr algn="r" latinLnBrk="0">
              <a:defRPr lang="ar-SA" sz="1800"/>
            </a:lvl6pPr>
            <a:lvl7pPr algn="r" latinLnBrk="0">
              <a:defRPr lang="ar-SA" sz="1800"/>
            </a:lvl7pPr>
            <a:lvl8pPr algn="r" latinLnBrk="0">
              <a:defRPr lang="ar-SA" sz="1800"/>
            </a:lvl8pPr>
            <a:lvl9pPr algn="r" latinLnBrk="0">
              <a:defRPr lang="ar-SA" sz="1800"/>
            </a:lvl9pPr>
          </a:lstStyle>
          <a:p>
            <a:pPr lvl="0" algn="r" rtl="1"/>
            <a:r>
              <a:rPr lang="ar-SA" smtClean="0"/>
              <a:t>تحرير أنماط النص الرئيسي</a:t>
            </a:r>
          </a:p>
          <a:p>
            <a:pPr lvl="1" algn="r" rtl="1"/>
            <a:r>
              <a:rPr lang="ar-SA" smtClean="0"/>
              <a:t>المستوى الثاني</a:t>
            </a:r>
          </a:p>
          <a:p>
            <a:pPr lvl="2" algn="r" rtl="1"/>
            <a:r>
              <a:rPr lang="ar-SA" smtClean="0"/>
              <a:t>المستوى الثالث</a:t>
            </a:r>
          </a:p>
          <a:p>
            <a:pPr lvl="3" algn="r" rtl="1"/>
            <a:r>
              <a:rPr lang="ar-SA" smtClean="0"/>
              <a:t>المستوى الرابع</a:t>
            </a:r>
          </a:p>
          <a:p>
            <a:pPr lvl="4" algn="r" rtl="1"/>
            <a:r>
              <a:rPr lang="ar-SA" smtClean="0"/>
              <a:t>المستوى الخامس</a:t>
            </a:r>
            <a:endParaRPr lang="ar-SA"/>
          </a:p>
        </p:txBody>
      </p:sp>
      <p:sp>
        <p:nvSpPr>
          <p:cNvPr id="4" name="عنصر نائب للمحتوى 3"/>
          <p:cNvSpPr>
            <a:spLocks noGrp="1"/>
          </p:cNvSpPr>
          <p:nvPr>
            <p:ph sz="half" idx="2"/>
          </p:nvPr>
        </p:nvSpPr>
        <p:spPr>
          <a:xfrm>
            <a:off x="5693994" y="1600200"/>
            <a:ext cx="4814586" cy="4572000"/>
          </a:xfrm>
        </p:spPr>
        <p:txBody>
          <a:bodyPr/>
          <a:lstStyle>
            <a:lvl1pPr algn="r" latinLnBrk="0">
              <a:defRPr lang="ar-SA" sz="2800"/>
            </a:lvl1pPr>
            <a:lvl2pPr algn="r" latinLnBrk="0">
              <a:defRPr lang="ar-SA" sz="2400"/>
            </a:lvl2pPr>
            <a:lvl3pPr algn="r" latinLnBrk="0">
              <a:defRPr lang="ar-SA" sz="2000"/>
            </a:lvl3pPr>
            <a:lvl4pPr algn="r" latinLnBrk="0">
              <a:defRPr lang="ar-SA" sz="1800"/>
            </a:lvl4pPr>
            <a:lvl5pPr algn="r" latinLnBrk="0">
              <a:defRPr lang="ar-SA" sz="1800"/>
            </a:lvl5pPr>
            <a:lvl6pPr algn="r" latinLnBrk="0">
              <a:defRPr lang="ar-SA" sz="1800" baseline="0"/>
            </a:lvl6pPr>
            <a:lvl7pPr algn="r" latinLnBrk="0">
              <a:defRPr lang="ar-SA" sz="1800" baseline="0"/>
            </a:lvl7pPr>
            <a:lvl8pPr algn="r" latinLnBrk="0">
              <a:defRPr lang="ar-SA" sz="1800" baseline="0"/>
            </a:lvl8pPr>
            <a:lvl9pPr algn="r" latinLnBrk="0">
              <a:defRPr lang="ar-SA" sz="1800" baseline="0"/>
            </a:lvl9pPr>
          </a:lstStyle>
          <a:p>
            <a:pPr lvl="0" algn="r" rtl="1"/>
            <a:r>
              <a:rPr lang="ar-SA" smtClean="0"/>
              <a:t>تحرير أنماط النص الرئيسي</a:t>
            </a:r>
          </a:p>
          <a:p>
            <a:pPr lvl="1" algn="r" rtl="1"/>
            <a:r>
              <a:rPr lang="ar-SA" smtClean="0"/>
              <a:t>المستوى الثاني</a:t>
            </a:r>
          </a:p>
          <a:p>
            <a:pPr lvl="2" algn="r" rtl="1"/>
            <a:r>
              <a:rPr lang="ar-SA" smtClean="0"/>
              <a:t>المستوى الثالث</a:t>
            </a:r>
          </a:p>
          <a:p>
            <a:pPr lvl="3" algn="r" rtl="1"/>
            <a:r>
              <a:rPr lang="ar-SA" smtClean="0"/>
              <a:t>المستوى الرابع</a:t>
            </a:r>
          </a:p>
          <a:p>
            <a:pPr lvl="4" algn="r" rtl="1"/>
            <a:r>
              <a:rPr lang="ar-SA" smtClean="0"/>
              <a:t>المستوى الخامس</a:t>
            </a:r>
            <a:endParaRPr lang="ar-SA"/>
          </a:p>
        </p:txBody>
      </p:sp>
      <p:sp>
        <p:nvSpPr>
          <p:cNvPr id="5" name="عنصر نائب للتاريخ 4"/>
          <p:cNvSpPr>
            <a:spLocks noGrp="1"/>
          </p:cNvSpPr>
          <p:nvPr>
            <p:ph type="dt" sz="half" idx="10"/>
          </p:nvPr>
        </p:nvSpPr>
        <p:spPr/>
        <p:txBody>
          <a:bodyPr/>
          <a:lstStyle/>
          <a:p>
            <a:pPr algn="r" rtl="1"/>
            <a:fld id="{C2C6F8EA-316C-41DE-B9A4-EDCC3A85ED9A}" type="datetimeFigureOut">
              <a:t>07/03/1439</a:t>
            </a:fld>
            <a:endParaRPr lang="ar-SA"/>
          </a:p>
        </p:txBody>
      </p:sp>
      <p:sp>
        <p:nvSpPr>
          <p:cNvPr id="6" name="عنصر نائب للتذييل 5"/>
          <p:cNvSpPr>
            <a:spLocks noGrp="1"/>
          </p:cNvSpPr>
          <p:nvPr>
            <p:ph type="ftr" sz="quarter" idx="11"/>
          </p:nvPr>
        </p:nvSpPr>
        <p:spPr/>
        <p:txBody>
          <a:bodyPr/>
          <a:lstStyle/>
          <a:p>
            <a:pPr algn="r" rtl="1"/>
            <a:endParaRPr lang="ar-SA"/>
          </a:p>
        </p:txBody>
      </p:sp>
      <p:sp>
        <p:nvSpPr>
          <p:cNvPr id="7" name="عنصر نائب لرقم الشريحة 6"/>
          <p:cNvSpPr>
            <a:spLocks noGrp="1"/>
          </p:cNvSpPr>
          <p:nvPr>
            <p:ph type="sldNum" sz="quarter" idx="12"/>
          </p:nvPr>
        </p:nvSpPr>
        <p:spPr/>
        <p:txBody>
          <a:bodyPr/>
          <a:lstStyle/>
          <a:p>
            <a:pPr algn="r" rtl="1"/>
            <a:fld id="{7DC1BBB0-96F0-4077-A278-0F3FB5C104D3}" type="slidenum">
              <a:t>‹#›</a:t>
            </a:fld>
            <a:endParaRPr lang="ar-SA"/>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765565" y="177800"/>
            <a:ext cx="9782801" cy="1239837"/>
          </a:xfrm>
        </p:spPr>
        <p:txBody>
          <a:bodyPr/>
          <a:lstStyle>
            <a:lvl1pPr algn="r" latinLnBrk="0">
              <a:defRPr lang="ar-SA"/>
            </a:lvl1pPr>
          </a:lstStyle>
          <a:p>
            <a:pPr algn="r" rtl="1"/>
            <a:r>
              <a:rPr lang="ar-SA" smtClean="0"/>
              <a:t>انقر لتحرير نمط العنوان الرئيسي</a:t>
            </a:r>
            <a:endParaRPr lang="ar-SA"/>
          </a:p>
        </p:txBody>
      </p:sp>
      <p:sp>
        <p:nvSpPr>
          <p:cNvPr id="3" name="عنصر نائب للنص 2"/>
          <p:cNvSpPr>
            <a:spLocks noGrp="1"/>
          </p:cNvSpPr>
          <p:nvPr>
            <p:ph type="body" idx="1"/>
          </p:nvPr>
        </p:nvSpPr>
        <p:spPr>
          <a:xfrm>
            <a:off x="765565" y="1499616"/>
            <a:ext cx="4818888" cy="938784"/>
          </a:xfrm>
        </p:spPr>
        <p:txBody>
          <a:bodyPr anchor="b">
            <a:noAutofit/>
          </a:bodyPr>
          <a:lstStyle>
            <a:lvl1pPr marL="0" indent="0" algn="r" latinLnBrk="0">
              <a:spcBef>
                <a:spcPts val="0"/>
              </a:spcBef>
              <a:buNone/>
              <a:defRPr lang="ar-SA" sz="2400" b="0" cap="all" baseline="0"/>
            </a:lvl1pPr>
            <a:lvl2pPr marL="457200" indent="0" algn="r" latinLnBrk="0">
              <a:buNone/>
              <a:defRPr lang="ar-SA" sz="2000" b="1"/>
            </a:lvl2pPr>
            <a:lvl3pPr marL="914400" indent="0" algn="r" latinLnBrk="0">
              <a:buNone/>
              <a:defRPr lang="ar-SA" sz="1800" b="1"/>
            </a:lvl3pPr>
            <a:lvl4pPr marL="1371600" indent="0" algn="r" latinLnBrk="0">
              <a:buNone/>
              <a:defRPr lang="ar-SA" sz="1600" b="1"/>
            </a:lvl4pPr>
            <a:lvl5pPr marL="1828800" indent="0" algn="r" latinLnBrk="0">
              <a:buNone/>
              <a:defRPr lang="ar-SA" sz="1600" b="1"/>
            </a:lvl5pPr>
            <a:lvl6pPr marL="2286000" indent="0" algn="r" latinLnBrk="0">
              <a:buNone/>
              <a:defRPr lang="ar-SA" sz="1600" b="1"/>
            </a:lvl6pPr>
            <a:lvl7pPr marL="2743200" indent="0" algn="r" latinLnBrk="0">
              <a:buNone/>
              <a:defRPr lang="ar-SA" sz="1600" b="1"/>
            </a:lvl7pPr>
            <a:lvl8pPr marL="3200400" indent="0" algn="r" latinLnBrk="0">
              <a:buNone/>
              <a:defRPr lang="ar-SA" sz="1600" b="1"/>
            </a:lvl8pPr>
            <a:lvl9pPr marL="3657600" indent="0" algn="r" latinLnBrk="0">
              <a:buNone/>
              <a:defRPr lang="ar-SA" sz="1600" b="1"/>
            </a:lvl9pPr>
          </a:lstStyle>
          <a:p>
            <a:pPr lvl="0" algn="r" rtl="1"/>
            <a:r>
              <a:rPr lang="ar-SA" smtClean="0"/>
              <a:t>تحرير أنماط النص الرئيسي</a:t>
            </a:r>
          </a:p>
        </p:txBody>
      </p:sp>
      <p:sp>
        <p:nvSpPr>
          <p:cNvPr id="4" name="عنصر نائب للمحتوى 3"/>
          <p:cNvSpPr>
            <a:spLocks noGrp="1"/>
          </p:cNvSpPr>
          <p:nvPr>
            <p:ph sz="half" idx="2"/>
          </p:nvPr>
        </p:nvSpPr>
        <p:spPr>
          <a:xfrm>
            <a:off x="765565" y="2514706"/>
            <a:ext cx="4814586" cy="3657493"/>
          </a:xfrm>
        </p:spPr>
        <p:txBody>
          <a:bodyPr>
            <a:normAutofit/>
          </a:bodyPr>
          <a:lstStyle>
            <a:lvl1pPr algn="r" latinLnBrk="0">
              <a:defRPr lang="ar-SA" sz="2400"/>
            </a:lvl1pPr>
            <a:lvl2pPr algn="r" latinLnBrk="0">
              <a:defRPr lang="ar-SA" sz="2000"/>
            </a:lvl2pPr>
            <a:lvl3pPr algn="r" latinLnBrk="0">
              <a:defRPr lang="ar-SA" sz="1800"/>
            </a:lvl3pPr>
            <a:lvl4pPr algn="r" latinLnBrk="0">
              <a:defRPr lang="ar-SA" sz="1600"/>
            </a:lvl4pPr>
            <a:lvl5pPr algn="r" latinLnBrk="0">
              <a:defRPr lang="ar-SA" sz="1600"/>
            </a:lvl5pPr>
            <a:lvl6pPr algn="r" latinLnBrk="0">
              <a:defRPr lang="ar-SA" sz="1600"/>
            </a:lvl6pPr>
            <a:lvl7pPr algn="r" latinLnBrk="0">
              <a:defRPr lang="ar-SA" sz="1600"/>
            </a:lvl7pPr>
            <a:lvl8pPr algn="r" latinLnBrk="0">
              <a:defRPr lang="ar-SA" sz="1600" baseline="0"/>
            </a:lvl8pPr>
            <a:lvl9pPr algn="r" latinLnBrk="0">
              <a:defRPr lang="ar-SA" sz="1600" baseline="0"/>
            </a:lvl9pPr>
          </a:lstStyle>
          <a:p>
            <a:pPr lvl="0" algn="r" rtl="1"/>
            <a:r>
              <a:rPr lang="ar-SA" smtClean="0"/>
              <a:t>تحرير أنماط النص الرئيسي</a:t>
            </a:r>
          </a:p>
          <a:p>
            <a:pPr lvl="1" algn="r" rtl="1"/>
            <a:r>
              <a:rPr lang="ar-SA" smtClean="0"/>
              <a:t>المستوى الثاني</a:t>
            </a:r>
          </a:p>
          <a:p>
            <a:pPr lvl="2" algn="r" rtl="1"/>
            <a:r>
              <a:rPr lang="ar-SA" smtClean="0"/>
              <a:t>المستوى الثالث</a:t>
            </a:r>
          </a:p>
          <a:p>
            <a:pPr lvl="3" algn="r" rtl="1"/>
            <a:r>
              <a:rPr lang="ar-SA" smtClean="0"/>
              <a:t>المستوى الرابع</a:t>
            </a:r>
          </a:p>
          <a:p>
            <a:pPr lvl="4" algn="r" rtl="1"/>
            <a:r>
              <a:rPr lang="ar-SA" smtClean="0"/>
              <a:t>المستوى الخامس</a:t>
            </a:r>
            <a:endParaRPr lang="ar-SA"/>
          </a:p>
        </p:txBody>
      </p:sp>
      <p:sp>
        <p:nvSpPr>
          <p:cNvPr id="5" name="عنصر نائب للنص 4"/>
          <p:cNvSpPr>
            <a:spLocks noGrp="1"/>
          </p:cNvSpPr>
          <p:nvPr>
            <p:ph type="body" sz="quarter" idx="3"/>
          </p:nvPr>
        </p:nvSpPr>
        <p:spPr>
          <a:xfrm>
            <a:off x="5729478" y="1499616"/>
            <a:ext cx="4818888" cy="938784"/>
          </a:xfrm>
        </p:spPr>
        <p:txBody>
          <a:bodyPr anchor="b">
            <a:noAutofit/>
          </a:bodyPr>
          <a:lstStyle>
            <a:lvl1pPr marL="0" indent="0" algn="r" latinLnBrk="0">
              <a:spcBef>
                <a:spcPts val="0"/>
              </a:spcBef>
              <a:buNone/>
              <a:defRPr lang="ar-SA" sz="2400" b="0" cap="all" baseline="0"/>
            </a:lvl1pPr>
            <a:lvl2pPr marL="457200" indent="0" algn="r" latinLnBrk="0">
              <a:buNone/>
              <a:defRPr lang="ar-SA" sz="2000" b="1"/>
            </a:lvl2pPr>
            <a:lvl3pPr marL="914400" indent="0" algn="r" latinLnBrk="0">
              <a:buNone/>
              <a:defRPr lang="ar-SA" sz="1800" b="1"/>
            </a:lvl3pPr>
            <a:lvl4pPr marL="1371600" indent="0" algn="r" latinLnBrk="0">
              <a:buNone/>
              <a:defRPr lang="ar-SA" sz="1600" b="1"/>
            </a:lvl4pPr>
            <a:lvl5pPr marL="1828800" indent="0" algn="r" latinLnBrk="0">
              <a:buNone/>
              <a:defRPr lang="ar-SA" sz="1600" b="1"/>
            </a:lvl5pPr>
            <a:lvl6pPr marL="2286000" indent="0" algn="r" latinLnBrk="0">
              <a:buNone/>
              <a:defRPr lang="ar-SA" sz="1600" b="1"/>
            </a:lvl6pPr>
            <a:lvl7pPr marL="2743200" indent="0" algn="r" latinLnBrk="0">
              <a:buNone/>
              <a:defRPr lang="ar-SA" sz="1600" b="1"/>
            </a:lvl7pPr>
            <a:lvl8pPr marL="3200400" indent="0" algn="r" latinLnBrk="0">
              <a:buNone/>
              <a:defRPr lang="ar-SA" sz="1600" b="1"/>
            </a:lvl8pPr>
            <a:lvl9pPr marL="3657600" indent="0" algn="r" latinLnBrk="0">
              <a:buNone/>
              <a:defRPr lang="ar-SA" sz="1600" b="1"/>
            </a:lvl9pPr>
          </a:lstStyle>
          <a:p>
            <a:pPr lvl="0" algn="r" rtl="1"/>
            <a:r>
              <a:rPr lang="ar-SA" smtClean="0"/>
              <a:t>تحرير أنماط النص الرئيسي</a:t>
            </a:r>
          </a:p>
        </p:txBody>
      </p:sp>
      <p:sp>
        <p:nvSpPr>
          <p:cNvPr id="6" name="عنصر نائب للمحتوى 5"/>
          <p:cNvSpPr>
            <a:spLocks noGrp="1"/>
          </p:cNvSpPr>
          <p:nvPr>
            <p:ph sz="quarter" idx="4"/>
          </p:nvPr>
        </p:nvSpPr>
        <p:spPr>
          <a:xfrm>
            <a:off x="5729478" y="2514600"/>
            <a:ext cx="4818888" cy="3655568"/>
          </a:xfrm>
        </p:spPr>
        <p:txBody>
          <a:bodyPr>
            <a:normAutofit/>
          </a:bodyPr>
          <a:lstStyle>
            <a:lvl1pPr algn="r" latinLnBrk="0">
              <a:defRPr lang="ar-SA" sz="2400"/>
            </a:lvl1pPr>
            <a:lvl2pPr algn="r" latinLnBrk="0">
              <a:defRPr lang="ar-SA" sz="2000"/>
            </a:lvl2pPr>
            <a:lvl3pPr algn="r" latinLnBrk="0">
              <a:defRPr lang="ar-SA" sz="1800"/>
            </a:lvl3pPr>
            <a:lvl4pPr algn="r" latinLnBrk="0">
              <a:defRPr lang="ar-SA" sz="1600"/>
            </a:lvl4pPr>
            <a:lvl5pPr algn="r" latinLnBrk="0">
              <a:defRPr lang="ar-SA" sz="1600"/>
            </a:lvl5pPr>
            <a:lvl6pPr algn="r" latinLnBrk="0">
              <a:defRPr lang="ar-SA" sz="1600"/>
            </a:lvl6pPr>
            <a:lvl7pPr algn="r" latinLnBrk="0">
              <a:defRPr lang="ar-SA" sz="1600"/>
            </a:lvl7pPr>
            <a:lvl8pPr algn="r" latinLnBrk="0">
              <a:defRPr lang="ar-SA" sz="1600"/>
            </a:lvl8pPr>
            <a:lvl9pPr algn="r" latinLnBrk="0">
              <a:defRPr lang="ar-SA" sz="1600"/>
            </a:lvl9pPr>
          </a:lstStyle>
          <a:p>
            <a:pPr lvl="0" algn="r" rtl="1"/>
            <a:r>
              <a:rPr lang="ar-SA" smtClean="0"/>
              <a:t>تحرير أنماط النص الرئيسي</a:t>
            </a:r>
          </a:p>
          <a:p>
            <a:pPr lvl="1" algn="r" rtl="1"/>
            <a:r>
              <a:rPr lang="ar-SA" smtClean="0"/>
              <a:t>المستوى الثاني</a:t>
            </a:r>
          </a:p>
          <a:p>
            <a:pPr lvl="2" algn="r" rtl="1"/>
            <a:r>
              <a:rPr lang="ar-SA" smtClean="0"/>
              <a:t>المستوى الثالث</a:t>
            </a:r>
          </a:p>
          <a:p>
            <a:pPr lvl="3" algn="r" rtl="1"/>
            <a:r>
              <a:rPr lang="ar-SA" smtClean="0"/>
              <a:t>المستوى الرابع</a:t>
            </a:r>
          </a:p>
          <a:p>
            <a:pPr lvl="4" algn="r" rtl="1"/>
            <a:r>
              <a:rPr lang="ar-SA" smtClean="0"/>
              <a:t>المستوى الخامس</a:t>
            </a:r>
            <a:endParaRPr lang="ar-SA"/>
          </a:p>
        </p:txBody>
      </p:sp>
      <p:sp>
        <p:nvSpPr>
          <p:cNvPr id="7" name="عنصر نائب للتاريخ 6"/>
          <p:cNvSpPr>
            <a:spLocks noGrp="1"/>
          </p:cNvSpPr>
          <p:nvPr>
            <p:ph type="dt" sz="half" idx="10"/>
          </p:nvPr>
        </p:nvSpPr>
        <p:spPr/>
        <p:txBody>
          <a:bodyPr/>
          <a:lstStyle/>
          <a:p>
            <a:pPr algn="r" rtl="1"/>
            <a:fld id="{C2C6F8EA-316C-41DE-B9A4-EDCC3A85ED9A}" type="datetimeFigureOut">
              <a:t>07/03/1439</a:t>
            </a:fld>
            <a:endParaRPr lang="ar-SA"/>
          </a:p>
        </p:txBody>
      </p:sp>
      <p:sp>
        <p:nvSpPr>
          <p:cNvPr id="8" name="عنصر نائب للتذييل 7"/>
          <p:cNvSpPr>
            <a:spLocks noGrp="1"/>
          </p:cNvSpPr>
          <p:nvPr>
            <p:ph type="ftr" sz="quarter" idx="11"/>
          </p:nvPr>
        </p:nvSpPr>
        <p:spPr/>
        <p:txBody>
          <a:bodyPr/>
          <a:lstStyle/>
          <a:p>
            <a:pPr algn="r" rtl="1"/>
            <a:endParaRPr lang="ar-SA"/>
          </a:p>
        </p:txBody>
      </p:sp>
      <p:sp>
        <p:nvSpPr>
          <p:cNvPr id="9" name="عنصر نائب لرقم الشريحة 8"/>
          <p:cNvSpPr>
            <a:spLocks noGrp="1"/>
          </p:cNvSpPr>
          <p:nvPr>
            <p:ph type="sldNum" sz="quarter" idx="12"/>
          </p:nvPr>
        </p:nvSpPr>
        <p:spPr/>
        <p:txBody>
          <a:bodyPr/>
          <a:lstStyle/>
          <a:p>
            <a:pPr algn="r" rtl="1"/>
            <a:fld id="{7DC1BBB0-96F0-4077-A278-0F3FB5C104D3}" type="slidenum">
              <a:t>‹#›</a:t>
            </a:fld>
            <a:endParaRPr lang="ar-SA"/>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ال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pPr algn="r" rtl="1"/>
            <a:fld id="{C2C6F8EA-316C-41DE-B9A4-EDCC3A85ED9A}" type="datetimeFigureOut">
              <a:t>07/03/1439</a:t>
            </a:fld>
            <a:endParaRPr lang="ar-SA"/>
          </a:p>
        </p:txBody>
      </p:sp>
      <p:sp>
        <p:nvSpPr>
          <p:cNvPr id="4" name="عنصر نائب للتذييل 3"/>
          <p:cNvSpPr>
            <a:spLocks noGrp="1"/>
          </p:cNvSpPr>
          <p:nvPr>
            <p:ph type="ftr" sz="quarter" idx="11"/>
          </p:nvPr>
        </p:nvSpPr>
        <p:spPr/>
        <p:txBody>
          <a:bodyPr/>
          <a:lstStyle/>
          <a:p>
            <a:pPr algn="r" rtl="1"/>
            <a:endParaRPr lang="ar-SA"/>
          </a:p>
        </p:txBody>
      </p:sp>
      <p:sp>
        <p:nvSpPr>
          <p:cNvPr id="5" name="عنصر نائب لرقم الشريحة 4"/>
          <p:cNvSpPr>
            <a:spLocks noGrp="1"/>
          </p:cNvSpPr>
          <p:nvPr>
            <p:ph type="sldNum" sz="quarter" idx="12"/>
          </p:nvPr>
        </p:nvSpPr>
        <p:spPr/>
        <p:txBody>
          <a:bodyPr/>
          <a:lstStyle/>
          <a:p>
            <a:pPr algn="r" rtl="1"/>
            <a:fld id="{7DC1BBB0-96F0-4077-A278-0F3FB5C104D3}" type="slidenum">
              <a:t>‹#›</a:t>
            </a:fld>
            <a:endParaRPr lang="ar-SA"/>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p>
        </p:txBody>
      </p:sp>
      <p:sp>
        <p:nvSpPr>
          <p:cNvPr id="6" name="مستطيل 5"/>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p>
        </p:txBody>
      </p:sp>
      <p:cxnSp>
        <p:nvCxnSpPr>
          <p:cNvPr id="7" name="موصل مستقيم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مستطيل 7"/>
          <p:cNvSpPr/>
          <p:nvPr/>
        </p:nvSpPr>
        <p:spPr>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p>
        </p:txBody>
      </p:sp>
      <p:sp>
        <p:nvSpPr>
          <p:cNvPr id="9" name="مستطيل 8"/>
          <p:cNvSpPr/>
          <p:nvPr/>
        </p:nvSpPr>
        <p:spPr>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p>
        </p:txBody>
      </p:sp>
      <p:sp>
        <p:nvSpPr>
          <p:cNvPr id="2" name="عنصر نائب للتاريخ 1"/>
          <p:cNvSpPr>
            <a:spLocks noGrp="1"/>
          </p:cNvSpPr>
          <p:nvPr>
            <p:ph type="dt" sz="half" idx="10"/>
          </p:nvPr>
        </p:nvSpPr>
        <p:spPr/>
        <p:txBody>
          <a:bodyPr/>
          <a:lstStyle/>
          <a:p>
            <a:pPr algn="r" rtl="1"/>
            <a:fld id="{C2C6F8EA-316C-41DE-B9A4-EDCC3A85ED9A}" type="datetimeFigureOut">
              <a:t>07/03/1439</a:t>
            </a:fld>
            <a:endParaRPr lang="ar-SA"/>
          </a:p>
        </p:txBody>
      </p:sp>
      <p:sp>
        <p:nvSpPr>
          <p:cNvPr id="3" name="عنصر نائب للتذييل 2"/>
          <p:cNvSpPr>
            <a:spLocks noGrp="1"/>
          </p:cNvSpPr>
          <p:nvPr>
            <p:ph type="ftr" sz="quarter" idx="11"/>
          </p:nvPr>
        </p:nvSpPr>
        <p:spPr/>
        <p:txBody>
          <a:bodyPr/>
          <a:lstStyle/>
          <a:p>
            <a:pPr algn="r" rtl="1"/>
            <a:endParaRPr lang="ar-SA"/>
          </a:p>
        </p:txBody>
      </p:sp>
      <p:sp>
        <p:nvSpPr>
          <p:cNvPr id="4" name="عنصر نائب لرقم الشريحة 3"/>
          <p:cNvSpPr>
            <a:spLocks noGrp="1"/>
          </p:cNvSpPr>
          <p:nvPr>
            <p:ph type="sldNum" sz="quarter" idx="12"/>
          </p:nvPr>
        </p:nvSpPr>
        <p:spPr/>
        <p:txBody>
          <a:bodyPr/>
          <a:lstStyle>
            <a:lvl1pPr algn="r" latinLnBrk="0">
              <a:defRPr lang="ar-SA">
                <a:solidFill>
                  <a:schemeClr val="bg1"/>
                </a:solidFill>
              </a:defRPr>
            </a:lvl1pPr>
          </a:lstStyle>
          <a:p>
            <a:fld id="{7DC1BBB0-96F0-4077-A278-0F3FB5C104D3}" type="slidenum">
              <a:pPr algn="r" rtl="1"/>
              <a:t>‹#›</a:t>
            </a:fld>
            <a:endParaRPr lang="ar-SA"/>
          </a:p>
        </p:txBody>
      </p:sp>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7431666"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p>
        </p:txBody>
      </p:sp>
      <p:sp>
        <p:nvSpPr>
          <p:cNvPr id="9" name="مستطيل 8"/>
          <p:cNvSpPr/>
          <p:nvPr/>
        </p:nvSpPr>
        <p:spPr>
          <a:xfrm>
            <a:off x="11579384"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p>
        </p:txBody>
      </p:sp>
      <p:cxnSp>
        <p:nvCxnSpPr>
          <p:cNvPr id="10" name="موصل مستقيم 9"/>
          <p:cNvCxnSpPr/>
          <p:nvPr/>
        </p:nvCxnSpPr>
        <p:spPr bwMode="white">
          <a:xfrm>
            <a:off x="1157938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مستطيل 10"/>
          <p:cNvSpPr/>
          <p:nvPr/>
        </p:nvSpPr>
        <p:spPr>
          <a:xfrm>
            <a:off x="-41006"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p>
        </p:txBody>
      </p:sp>
      <p:sp>
        <p:nvSpPr>
          <p:cNvPr id="2" name="عنوان 1"/>
          <p:cNvSpPr>
            <a:spLocks noGrp="1"/>
          </p:cNvSpPr>
          <p:nvPr>
            <p:ph type="title"/>
          </p:nvPr>
        </p:nvSpPr>
        <p:spPr bwMode="white">
          <a:xfrm>
            <a:off x="7845932" y="381000"/>
            <a:ext cx="3293422" cy="1371600"/>
          </a:xfrm>
        </p:spPr>
        <p:txBody>
          <a:bodyPr anchor="b">
            <a:normAutofit/>
          </a:bodyPr>
          <a:lstStyle>
            <a:lvl1pPr algn="r" latinLnBrk="0">
              <a:defRPr lang="ar-SA" sz="2800" b="0" cap="all" baseline="0">
                <a:solidFill>
                  <a:schemeClr val="bg1"/>
                </a:solidFill>
              </a:defRPr>
            </a:lvl1pPr>
          </a:lstStyle>
          <a:p>
            <a:pPr algn="r" rtl="1"/>
            <a:r>
              <a:rPr lang="ar-SA" smtClean="0"/>
              <a:t>انقر لتحرير نمط العنوان الرئيسي</a:t>
            </a:r>
            <a:endParaRPr lang="ar-SA"/>
          </a:p>
        </p:txBody>
      </p:sp>
      <p:sp>
        <p:nvSpPr>
          <p:cNvPr id="3" name="عنصر نائب للمحتوى 2"/>
          <p:cNvSpPr>
            <a:spLocks noGrp="1"/>
          </p:cNvSpPr>
          <p:nvPr>
            <p:ph idx="1"/>
          </p:nvPr>
        </p:nvSpPr>
        <p:spPr>
          <a:xfrm>
            <a:off x="746923" y="482600"/>
            <a:ext cx="6195986" cy="5689600"/>
          </a:xfrm>
        </p:spPr>
        <p:txBody>
          <a:bodyPr>
            <a:normAutofit/>
          </a:bodyPr>
          <a:lstStyle>
            <a:lvl1pPr algn="r" latinLnBrk="0">
              <a:defRPr lang="ar-SA" sz="2800"/>
            </a:lvl1pPr>
            <a:lvl2pPr algn="r" latinLnBrk="0">
              <a:defRPr lang="ar-SA" sz="2400"/>
            </a:lvl2pPr>
            <a:lvl3pPr algn="r" latinLnBrk="0">
              <a:defRPr lang="ar-SA" sz="2000"/>
            </a:lvl3pPr>
            <a:lvl4pPr algn="r" latinLnBrk="0">
              <a:defRPr lang="ar-SA" sz="1800"/>
            </a:lvl4pPr>
            <a:lvl5pPr algn="r" latinLnBrk="0">
              <a:defRPr lang="ar-SA" sz="1800"/>
            </a:lvl5pPr>
            <a:lvl6pPr algn="r" latinLnBrk="0">
              <a:defRPr lang="ar-SA" sz="1800"/>
            </a:lvl6pPr>
            <a:lvl7pPr algn="r" latinLnBrk="0">
              <a:defRPr lang="ar-SA" sz="1800"/>
            </a:lvl7pPr>
            <a:lvl8pPr algn="r" latinLnBrk="0">
              <a:defRPr lang="ar-SA" sz="1800" baseline="0"/>
            </a:lvl8pPr>
            <a:lvl9pPr algn="r" latinLnBrk="0">
              <a:defRPr lang="ar-SA" sz="1800" baseline="0"/>
            </a:lvl9pPr>
          </a:lstStyle>
          <a:p>
            <a:pPr lvl="0" algn="r" rtl="1"/>
            <a:r>
              <a:rPr lang="ar-SA" smtClean="0"/>
              <a:t>تحرير أنماط النص الرئيسي</a:t>
            </a:r>
          </a:p>
          <a:p>
            <a:pPr lvl="1" algn="r" rtl="1"/>
            <a:r>
              <a:rPr lang="ar-SA" smtClean="0"/>
              <a:t>المستوى الثاني</a:t>
            </a:r>
          </a:p>
          <a:p>
            <a:pPr lvl="2" algn="r" rtl="1"/>
            <a:r>
              <a:rPr lang="ar-SA" smtClean="0"/>
              <a:t>المستوى الثالث</a:t>
            </a:r>
          </a:p>
          <a:p>
            <a:pPr lvl="3" algn="r" rtl="1"/>
            <a:r>
              <a:rPr lang="ar-SA" smtClean="0"/>
              <a:t>المستوى الرابع</a:t>
            </a:r>
          </a:p>
          <a:p>
            <a:pPr lvl="4" algn="r" rtl="1"/>
            <a:r>
              <a:rPr lang="ar-SA" smtClean="0"/>
              <a:t>المستوى الخامس</a:t>
            </a:r>
            <a:endParaRPr lang="ar-SA"/>
          </a:p>
        </p:txBody>
      </p:sp>
      <p:sp>
        <p:nvSpPr>
          <p:cNvPr id="4" name="عنصر نائب للنص 3"/>
          <p:cNvSpPr>
            <a:spLocks noGrp="1"/>
          </p:cNvSpPr>
          <p:nvPr>
            <p:ph type="body" sz="half" idx="2"/>
          </p:nvPr>
        </p:nvSpPr>
        <p:spPr bwMode="white">
          <a:xfrm>
            <a:off x="7845932" y="1828800"/>
            <a:ext cx="3293422" cy="4343400"/>
          </a:xfrm>
        </p:spPr>
        <p:txBody>
          <a:bodyPr>
            <a:normAutofit/>
          </a:bodyPr>
          <a:lstStyle>
            <a:lvl1pPr marL="0" indent="0" algn="r" latinLnBrk="0">
              <a:buNone/>
              <a:defRPr lang="ar-SA" sz="2000">
                <a:solidFill>
                  <a:schemeClr val="bg1"/>
                </a:solidFill>
              </a:defRPr>
            </a:lvl1pPr>
            <a:lvl2pPr marL="457200" indent="0" algn="r" latinLnBrk="0">
              <a:buNone/>
              <a:defRPr lang="ar-SA" sz="1200"/>
            </a:lvl2pPr>
            <a:lvl3pPr marL="914400" indent="0" algn="r" latinLnBrk="0">
              <a:buNone/>
              <a:defRPr lang="ar-SA" sz="1000"/>
            </a:lvl3pPr>
            <a:lvl4pPr marL="1371600" indent="0" algn="r" latinLnBrk="0">
              <a:buNone/>
              <a:defRPr lang="ar-SA" sz="900"/>
            </a:lvl4pPr>
            <a:lvl5pPr marL="1828800" indent="0" algn="r" latinLnBrk="0">
              <a:buNone/>
              <a:defRPr lang="ar-SA" sz="900"/>
            </a:lvl5pPr>
            <a:lvl6pPr marL="2286000" indent="0" algn="r" latinLnBrk="0">
              <a:buNone/>
              <a:defRPr lang="ar-SA" sz="900"/>
            </a:lvl6pPr>
            <a:lvl7pPr marL="2743200" indent="0" algn="r" latinLnBrk="0">
              <a:buNone/>
              <a:defRPr lang="ar-SA" sz="900"/>
            </a:lvl7pPr>
            <a:lvl8pPr marL="3200400" indent="0" algn="r" latinLnBrk="0">
              <a:buNone/>
              <a:defRPr lang="ar-SA" sz="900"/>
            </a:lvl8pPr>
            <a:lvl9pPr marL="3657600" indent="0" algn="r" latinLnBrk="0">
              <a:buNone/>
              <a:defRPr lang="ar-SA" sz="900"/>
            </a:lvl9pPr>
          </a:lstStyle>
          <a:p>
            <a:pPr lvl="0" algn="r" rtl="1"/>
            <a:r>
              <a:rPr lang="ar-SA" smtClean="0"/>
              <a:t>تحرير أنماط النص الرئيسي</a:t>
            </a:r>
          </a:p>
        </p:txBody>
      </p:sp>
      <p:sp>
        <p:nvSpPr>
          <p:cNvPr id="5" name="عنصر نائب للتاريخ 4"/>
          <p:cNvSpPr>
            <a:spLocks noGrp="1"/>
          </p:cNvSpPr>
          <p:nvPr>
            <p:ph type="dt" sz="half" idx="10"/>
          </p:nvPr>
        </p:nvSpPr>
        <p:spPr/>
        <p:txBody>
          <a:bodyPr/>
          <a:lstStyle/>
          <a:p>
            <a:pPr algn="r" rtl="1"/>
            <a:fld id="{C2C6F8EA-316C-41DE-B9A4-EDCC3A85ED9A}" type="datetimeFigureOut">
              <a:t>07/03/1439</a:t>
            </a:fld>
            <a:endParaRPr lang="ar-SA"/>
          </a:p>
        </p:txBody>
      </p:sp>
      <p:sp>
        <p:nvSpPr>
          <p:cNvPr id="6" name="عنصر نائب للتذييل 5"/>
          <p:cNvSpPr>
            <a:spLocks noGrp="1"/>
          </p:cNvSpPr>
          <p:nvPr>
            <p:ph type="ftr" sz="quarter" idx="11"/>
          </p:nvPr>
        </p:nvSpPr>
        <p:spPr/>
        <p:txBody>
          <a:bodyPr/>
          <a:lstStyle/>
          <a:p>
            <a:pPr algn="r" rtl="1"/>
            <a:endParaRPr lang="ar-SA"/>
          </a:p>
        </p:txBody>
      </p:sp>
      <p:sp>
        <p:nvSpPr>
          <p:cNvPr id="7" name="عنصر نائب لرقم الشريحة 6"/>
          <p:cNvSpPr>
            <a:spLocks noGrp="1"/>
          </p:cNvSpPr>
          <p:nvPr>
            <p:ph type="sldNum" sz="quarter" idx="12"/>
          </p:nvPr>
        </p:nvSpPr>
        <p:spPr/>
        <p:txBody>
          <a:bodyPr/>
          <a:lstStyle/>
          <a:p>
            <a:pPr algn="r" rtl="1"/>
            <a:fld id="{7DC1BBB0-96F0-4077-A278-0F3FB5C104D3}" type="slidenum">
              <a:t>‹#›</a:t>
            </a:fld>
            <a:endParaRPr lang="ar-SA"/>
          </a:p>
        </p:txBody>
      </p:sp>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ات تسمية توضيحية">
    <p:spTree>
      <p:nvGrpSpPr>
        <p:cNvPr id="1" name=""/>
        <p:cNvGrpSpPr/>
        <p:nvPr/>
      </p:nvGrpSpPr>
      <p:grpSpPr>
        <a:xfrm>
          <a:off x="0" y="0"/>
          <a:ext cx="0" cy="0"/>
          <a:chOff x="0" y="0"/>
          <a:chExt cx="0" cy="0"/>
        </a:xfrm>
      </p:grpSpPr>
      <p:sp>
        <p:nvSpPr>
          <p:cNvPr id="11" name="مستطيل 10"/>
          <p:cNvSpPr/>
          <p:nvPr/>
        </p:nvSpPr>
        <p:spPr>
          <a:xfrm>
            <a:off x="11579928"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p>
        </p:txBody>
      </p:sp>
      <p:sp>
        <p:nvSpPr>
          <p:cNvPr id="8" name="مستطيل 7"/>
          <p:cNvSpPr/>
          <p:nvPr/>
        </p:nvSpPr>
        <p:spPr>
          <a:xfrm>
            <a:off x="-4960"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p>
        </p:txBody>
      </p:sp>
      <p:sp>
        <p:nvSpPr>
          <p:cNvPr id="9" name="مستطيل 8"/>
          <p:cNvSpPr/>
          <p:nvPr/>
        </p:nvSpPr>
        <p:spPr>
          <a:xfrm>
            <a:off x="300694"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p>
        </p:txBody>
      </p:sp>
      <p:sp>
        <p:nvSpPr>
          <p:cNvPr id="2" name="عنوان 1"/>
          <p:cNvSpPr>
            <a:spLocks noGrp="1"/>
          </p:cNvSpPr>
          <p:nvPr>
            <p:ph type="title"/>
          </p:nvPr>
        </p:nvSpPr>
        <p:spPr>
          <a:xfrm>
            <a:off x="8107855" y="381000"/>
            <a:ext cx="3293422" cy="1371600"/>
          </a:xfrm>
        </p:spPr>
        <p:txBody>
          <a:bodyPr anchor="b">
            <a:normAutofit/>
          </a:bodyPr>
          <a:lstStyle>
            <a:lvl1pPr algn="r" latinLnBrk="0">
              <a:defRPr lang="ar-SA" sz="2800" b="0" cap="all" baseline="0">
                <a:solidFill>
                  <a:schemeClr val="tx1">
                    <a:lumMod val="75000"/>
                  </a:schemeClr>
                </a:solidFill>
              </a:defRPr>
            </a:lvl1pPr>
          </a:lstStyle>
          <a:p>
            <a:pPr algn="r" rtl="1"/>
            <a:r>
              <a:rPr lang="ar-SA" smtClean="0"/>
              <a:t>انقر لتحرير نمط العنوان الرئيسي</a:t>
            </a:r>
            <a:endParaRPr lang="ar-SA"/>
          </a:p>
        </p:txBody>
      </p:sp>
      <p:sp>
        <p:nvSpPr>
          <p:cNvPr id="3" name="عنصر نائب للصورة 2"/>
          <p:cNvSpPr>
            <a:spLocks noGrp="1"/>
          </p:cNvSpPr>
          <p:nvPr>
            <p:ph type="pic" idx="1"/>
          </p:nvPr>
        </p:nvSpPr>
        <p:spPr bwMode="auto">
          <a:xfrm>
            <a:off x="605415" y="482600"/>
            <a:ext cx="6195986" cy="5689600"/>
          </a:xfrm>
          <a:ln w="19050">
            <a:solidFill>
              <a:schemeClr val="bg1"/>
            </a:solidFill>
          </a:ln>
        </p:spPr>
        <p:txBody>
          <a:bodyPr>
            <a:normAutofit/>
          </a:bodyPr>
          <a:lstStyle>
            <a:lvl1pPr marL="0" indent="0" algn="r" latinLnBrk="0">
              <a:buNone/>
              <a:defRPr lang="ar-SA" sz="2800"/>
            </a:lvl1pPr>
            <a:lvl2pPr marL="457200" indent="0" algn="r" latinLnBrk="0">
              <a:buNone/>
              <a:defRPr lang="ar-SA" sz="2800"/>
            </a:lvl2pPr>
            <a:lvl3pPr marL="914400" indent="0" algn="r" latinLnBrk="0">
              <a:buNone/>
              <a:defRPr lang="ar-SA" sz="2400"/>
            </a:lvl3pPr>
            <a:lvl4pPr marL="1371600" indent="0" algn="r" latinLnBrk="0">
              <a:buNone/>
              <a:defRPr lang="ar-SA" sz="2000"/>
            </a:lvl4pPr>
            <a:lvl5pPr marL="1828800" indent="0" algn="r" latinLnBrk="0">
              <a:buNone/>
              <a:defRPr lang="ar-SA" sz="2000"/>
            </a:lvl5pPr>
            <a:lvl6pPr marL="2286000" indent="0" algn="r" latinLnBrk="0">
              <a:buNone/>
              <a:defRPr lang="ar-SA" sz="2000"/>
            </a:lvl6pPr>
            <a:lvl7pPr marL="2743200" indent="0" algn="r" latinLnBrk="0">
              <a:buNone/>
              <a:defRPr lang="ar-SA" sz="2000"/>
            </a:lvl7pPr>
            <a:lvl8pPr marL="3200400" indent="0" algn="r" latinLnBrk="0">
              <a:buNone/>
              <a:defRPr lang="ar-SA" sz="2000"/>
            </a:lvl8pPr>
            <a:lvl9pPr marL="3657600" indent="0" algn="r" latinLnBrk="0">
              <a:buNone/>
              <a:defRPr lang="ar-SA" sz="2000"/>
            </a:lvl9pPr>
          </a:lstStyle>
          <a:p>
            <a:pPr algn="r" rtl="1"/>
            <a:r>
              <a:rPr lang="ar-SA" smtClean="0"/>
              <a:t>انقر فوق الأيقونة لإضافة صورة</a:t>
            </a:r>
            <a:endParaRPr lang="ar-SA"/>
          </a:p>
        </p:txBody>
      </p:sp>
      <p:sp>
        <p:nvSpPr>
          <p:cNvPr id="4" name="عنصر نائب للنص 3"/>
          <p:cNvSpPr>
            <a:spLocks noGrp="1"/>
          </p:cNvSpPr>
          <p:nvPr>
            <p:ph type="body" sz="half" idx="2"/>
          </p:nvPr>
        </p:nvSpPr>
        <p:spPr>
          <a:xfrm>
            <a:off x="8107855" y="1828800"/>
            <a:ext cx="3293422" cy="4343400"/>
          </a:xfrm>
        </p:spPr>
        <p:txBody>
          <a:bodyPr>
            <a:normAutofit/>
          </a:bodyPr>
          <a:lstStyle>
            <a:lvl1pPr marL="0" indent="0" algn="r" latinLnBrk="0">
              <a:buNone/>
              <a:defRPr lang="ar-SA" sz="2000">
                <a:solidFill>
                  <a:schemeClr val="tx1"/>
                </a:solidFill>
              </a:defRPr>
            </a:lvl1pPr>
            <a:lvl2pPr marL="457200" indent="0" algn="r" latinLnBrk="0">
              <a:buNone/>
              <a:defRPr lang="ar-SA" sz="1200"/>
            </a:lvl2pPr>
            <a:lvl3pPr marL="914400" indent="0" algn="r" latinLnBrk="0">
              <a:buNone/>
              <a:defRPr lang="ar-SA" sz="1000"/>
            </a:lvl3pPr>
            <a:lvl4pPr marL="1371600" indent="0" algn="r" latinLnBrk="0">
              <a:buNone/>
              <a:defRPr lang="ar-SA" sz="900"/>
            </a:lvl4pPr>
            <a:lvl5pPr marL="1828800" indent="0" algn="r" latinLnBrk="0">
              <a:buNone/>
              <a:defRPr lang="ar-SA" sz="900"/>
            </a:lvl5pPr>
            <a:lvl6pPr marL="2286000" indent="0" algn="r" latinLnBrk="0">
              <a:buNone/>
              <a:defRPr lang="ar-SA" sz="900"/>
            </a:lvl6pPr>
            <a:lvl7pPr marL="2743200" indent="0" algn="r" latinLnBrk="0">
              <a:buNone/>
              <a:defRPr lang="ar-SA" sz="900"/>
            </a:lvl7pPr>
            <a:lvl8pPr marL="3200400" indent="0" algn="r" latinLnBrk="0">
              <a:buNone/>
              <a:defRPr lang="ar-SA" sz="900"/>
            </a:lvl8pPr>
            <a:lvl9pPr marL="3657600" indent="0" algn="r" latinLnBrk="0">
              <a:buNone/>
              <a:defRPr lang="ar-SA" sz="900"/>
            </a:lvl9pPr>
          </a:lstStyle>
          <a:p>
            <a:pPr lvl="0" algn="r" rtl="1"/>
            <a:r>
              <a:rPr lang="ar-SA" smtClean="0"/>
              <a:t>تحرير أنماط النص الرئيسي</a:t>
            </a:r>
          </a:p>
        </p:txBody>
      </p:sp>
      <p:sp>
        <p:nvSpPr>
          <p:cNvPr id="5" name="عنصر نائب للتاريخ 4"/>
          <p:cNvSpPr>
            <a:spLocks noGrp="1"/>
          </p:cNvSpPr>
          <p:nvPr>
            <p:ph type="dt" sz="half" idx="10"/>
          </p:nvPr>
        </p:nvSpPr>
        <p:spPr/>
        <p:txBody>
          <a:bodyPr/>
          <a:lstStyle/>
          <a:p>
            <a:pPr algn="r" rtl="1"/>
            <a:fld id="{C2C6F8EA-316C-41DE-B9A4-EDCC3A85ED9A}" type="datetimeFigureOut">
              <a:t>07/03/1439</a:t>
            </a:fld>
            <a:endParaRPr lang="ar-SA"/>
          </a:p>
        </p:txBody>
      </p:sp>
      <p:sp>
        <p:nvSpPr>
          <p:cNvPr id="6" name="عنصر نائب للتذييل 5"/>
          <p:cNvSpPr>
            <a:spLocks noGrp="1"/>
          </p:cNvSpPr>
          <p:nvPr>
            <p:ph type="ftr" sz="quarter" idx="11"/>
          </p:nvPr>
        </p:nvSpPr>
        <p:spPr/>
        <p:txBody>
          <a:bodyPr/>
          <a:lstStyle/>
          <a:p>
            <a:pPr algn="r" rtl="1"/>
            <a:endParaRPr lang="ar-SA"/>
          </a:p>
        </p:txBody>
      </p:sp>
      <p:sp>
        <p:nvSpPr>
          <p:cNvPr id="7" name="عنصر نائب لرقم الشريحة 6"/>
          <p:cNvSpPr>
            <a:spLocks noGrp="1"/>
          </p:cNvSpPr>
          <p:nvPr>
            <p:ph type="sldNum" sz="quarter" idx="12"/>
          </p:nvPr>
        </p:nvSpPr>
        <p:spPr/>
        <p:txBody>
          <a:bodyPr/>
          <a:lstStyle/>
          <a:p>
            <a:pPr algn="r" rtl="1"/>
            <a:fld id="{7DC1BBB0-96F0-4077-A278-0F3FB5C104D3}" type="slidenum">
              <a:t>‹#›</a:t>
            </a:fld>
            <a:endParaRPr lang="ar-SA"/>
          </a:p>
        </p:txBody>
      </p:sp>
      <p:cxnSp>
        <p:nvCxnSpPr>
          <p:cNvPr id="10" name="موصل مستقيم 9"/>
          <p:cNvCxnSpPr/>
          <p:nvPr/>
        </p:nvCxnSpPr>
        <p:spPr bwMode="white">
          <a:xfrm>
            <a:off x="302560"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rtl="1"/>
            <a:r>
              <a:rPr lang="ar-SA" smtClean="0"/>
              <a:t>انقر لتحرير نمط العنوان الرئيسي</a:t>
            </a:r>
            <a:endParaRPr lang="ar-SA"/>
          </a:p>
        </p:txBody>
      </p:sp>
      <p:sp>
        <p:nvSpPr>
          <p:cNvPr id="3" name="عنصر نائب للنص العمودي 2"/>
          <p:cNvSpPr>
            <a:spLocks noGrp="1"/>
          </p:cNvSpPr>
          <p:nvPr>
            <p:ph type="body" orient="vert" idx="1"/>
          </p:nvPr>
        </p:nvSpPr>
        <p:spPr/>
        <p:txBody>
          <a:bodyPr vert="eaVert"/>
          <a:lstStyle>
            <a:lvl5pPr algn="r" latinLnBrk="0">
              <a:defRPr lang="ar-SA"/>
            </a:lvl5pPr>
            <a:lvl6pPr algn="r" latinLnBrk="0">
              <a:defRPr lang="ar-SA"/>
            </a:lvl6pPr>
            <a:lvl7pPr algn="r" latinLnBrk="0">
              <a:defRPr lang="ar-SA"/>
            </a:lvl7pPr>
            <a:lvl8pPr algn="r" latinLnBrk="0">
              <a:defRPr lang="ar-SA"/>
            </a:lvl8pPr>
            <a:lvl9pPr algn="r" latinLnBrk="0">
              <a:defRPr lang="ar-SA"/>
            </a:lvl9pPr>
          </a:lstStyle>
          <a:p>
            <a:pPr lvl="0" algn="r" rtl="1"/>
            <a:r>
              <a:rPr lang="ar-SA" smtClean="0"/>
              <a:t>تحرير أنماط النص الرئيسي</a:t>
            </a:r>
          </a:p>
          <a:p>
            <a:pPr lvl="1" algn="r" rtl="1"/>
            <a:r>
              <a:rPr lang="ar-SA" smtClean="0"/>
              <a:t>المستوى الثاني</a:t>
            </a:r>
          </a:p>
          <a:p>
            <a:pPr lvl="2" algn="r" rtl="1"/>
            <a:r>
              <a:rPr lang="ar-SA" smtClean="0"/>
              <a:t>المستوى الثالث</a:t>
            </a:r>
          </a:p>
          <a:p>
            <a:pPr lvl="3" algn="r" rtl="1"/>
            <a:r>
              <a:rPr lang="ar-SA" smtClean="0"/>
              <a:t>المستوى الرابع</a:t>
            </a:r>
          </a:p>
          <a:p>
            <a:pPr lvl="4" algn="r" rtl="1"/>
            <a:r>
              <a:rPr lang="ar-SA" smtClean="0"/>
              <a:t>المستوى الخامس</a:t>
            </a:r>
            <a:endParaRPr lang="ar-SA"/>
          </a:p>
        </p:txBody>
      </p:sp>
      <p:sp>
        <p:nvSpPr>
          <p:cNvPr id="4" name="عنصر نائب للتاريخ 3"/>
          <p:cNvSpPr>
            <a:spLocks noGrp="1"/>
          </p:cNvSpPr>
          <p:nvPr>
            <p:ph type="dt" sz="half" idx="10"/>
          </p:nvPr>
        </p:nvSpPr>
        <p:spPr/>
        <p:txBody>
          <a:bodyPr/>
          <a:lstStyle/>
          <a:p>
            <a:pPr algn="r" rtl="1"/>
            <a:fld id="{C2C6F8EA-316C-41DE-B9A4-EDCC3A85ED9A}" type="datetimeFigureOut">
              <a:t>07/03/1439</a:t>
            </a:fld>
            <a:endParaRPr lang="ar-SA"/>
          </a:p>
        </p:txBody>
      </p:sp>
      <p:sp>
        <p:nvSpPr>
          <p:cNvPr id="5" name="عنصر نائب للتذييل 4"/>
          <p:cNvSpPr>
            <a:spLocks noGrp="1"/>
          </p:cNvSpPr>
          <p:nvPr>
            <p:ph type="ftr" sz="quarter" idx="11"/>
          </p:nvPr>
        </p:nvSpPr>
        <p:spPr/>
        <p:txBody>
          <a:bodyPr/>
          <a:lstStyle/>
          <a:p>
            <a:pPr algn="r" rtl="1"/>
            <a:endParaRPr lang="ar-SA"/>
          </a:p>
        </p:txBody>
      </p:sp>
      <p:sp>
        <p:nvSpPr>
          <p:cNvPr id="6" name="عنصر نائب لرقم الشريحة 5"/>
          <p:cNvSpPr>
            <a:spLocks noGrp="1"/>
          </p:cNvSpPr>
          <p:nvPr>
            <p:ph type="sldNum" sz="quarter" idx="12"/>
          </p:nvPr>
        </p:nvSpPr>
        <p:spPr/>
        <p:txBody>
          <a:bodyPr/>
          <a:lstStyle/>
          <a:p>
            <a:pPr algn="r" rtl="1"/>
            <a:fld id="{7DC1BBB0-96F0-4077-A278-0F3FB5C104D3}" type="slidenum">
              <a:t>‹#›</a:t>
            </a:fld>
            <a:endParaRPr lang="ar-SA"/>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مستطيل 6"/>
          <p:cNvSpPr/>
          <p:nvPr/>
        </p:nvSpPr>
        <p:spPr>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p>
        </p:txBody>
      </p:sp>
      <p:sp>
        <p:nvSpPr>
          <p:cNvPr id="8" name="مستطيل 7"/>
          <p:cNvSpPr/>
          <p:nvPr/>
        </p:nvSpPr>
        <p:spPr>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9" name="مستطيل 8"/>
          <p:cNvSpPr/>
          <p:nvPr/>
        </p:nvSpPr>
        <p:spPr>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p>
        </p:txBody>
      </p:sp>
      <p:sp>
        <p:nvSpPr>
          <p:cNvPr id="10" name="مستطيل 9"/>
          <p:cNvSpPr/>
          <p:nvPr/>
        </p:nvSpPr>
        <p:spPr>
          <a:xfrm>
            <a:off x="617143" y="5615622"/>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a:p>
        </p:txBody>
      </p:sp>
      <p:cxnSp>
        <p:nvCxnSpPr>
          <p:cNvPr id="11" name="موصل مستقيم 10"/>
          <p:cNvCxnSpPr/>
          <p:nvPr/>
        </p:nvCxnSpPr>
        <p:spPr bwMode="white">
          <a:xfrm>
            <a:off x="617143" y="5615622"/>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موصل مستقيم 11"/>
          <p:cNvCxnSpPr/>
          <p:nvPr/>
        </p:nvCxnSpPr>
        <p:spPr bwMode="white">
          <a:xfrm>
            <a:off x="617143" y="6225222"/>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
          <p:cNvSpPr>
            <a:spLocks/>
          </p:cNvSpPr>
          <p:nvPr/>
        </p:nvSpPr>
        <p:spPr bwMode="white">
          <a:xfrm rot="5400000">
            <a:off x="756095" y="5777505"/>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algn="r" rtl="1"/>
            <a:endParaRPr lang="ar-SA"/>
          </a:p>
        </p:txBody>
      </p:sp>
      <p:cxnSp>
        <p:nvCxnSpPr>
          <p:cNvPr id="14" name="موصل مستقيم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عنوان عمودي 1"/>
          <p:cNvSpPr>
            <a:spLocks noGrp="1"/>
          </p:cNvSpPr>
          <p:nvPr>
            <p:ph type="title" orient="vert"/>
          </p:nvPr>
        </p:nvSpPr>
        <p:spPr>
          <a:xfrm>
            <a:off x="9599612" y="685800"/>
            <a:ext cx="1787526" cy="5486400"/>
          </a:xfrm>
        </p:spPr>
        <p:txBody>
          <a:bodyPr vert="eaVert"/>
          <a:lstStyle/>
          <a:p>
            <a:pPr algn="r" rtl="1"/>
            <a:r>
              <a:rPr lang="ar-SA" smtClean="0"/>
              <a:t>انقر لتحرير نمط العنوان الرئيسي</a:t>
            </a:r>
            <a:endParaRPr lang="ar-SA"/>
          </a:p>
        </p:txBody>
      </p:sp>
      <p:sp>
        <p:nvSpPr>
          <p:cNvPr id="3" name="عنصر نائب للنص العمودي 2"/>
          <p:cNvSpPr>
            <a:spLocks noGrp="1"/>
          </p:cNvSpPr>
          <p:nvPr>
            <p:ph type="body" orient="vert" idx="1"/>
          </p:nvPr>
        </p:nvSpPr>
        <p:spPr>
          <a:xfrm>
            <a:off x="1598613" y="685800"/>
            <a:ext cx="7848599" cy="5486400"/>
          </a:xfrm>
        </p:spPr>
        <p:txBody>
          <a:bodyPr vert="eaVert"/>
          <a:lstStyle/>
          <a:p>
            <a:pPr lvl="0" algn="r" rtl="1"/>
            <a:r>
              <a:rPr lang="ar-SA" smtClean="0"/>
              <a:t>تحرير أنماط النص الرئيسي</a:t>
            </a:r>
          </a:p>
          <a:p>
            <a:pPr lvl="1" algn="r" rtl="1"/>
            <a:r>
              <a:rPr lang="ar-SA" smtClean="0"/>
              <a:t>المستوى الثاني</a:t>
            </a:r>
          </a:p>
          <a:p>
            <a:pPr lvl="2" algn="r" rtl="1"/>
            <a:r>
              <a:rPr lang="ar-SA" smtClean="0"/>
              <a:t>المستوى الثالث</a:t>
            </a:r>
          </a:p>
          <a:p>
            <a:pPr lvl="3" algn="r" rtl="1"/>
            <a:r>
              <a:rPr lang="ar-SA" smtClean="0"/>
              <a:t>المستوى الرابع</a:t>
            </a:r>
          </a:p>
          <a:p>
            <a:pPr lvl="4" algn="r" rtl="1"/>
            <a:r>
              <a:rPr lang="ar-SA" smtClean="0"/>
              <a:t>المستوى الخامس</a:t>
            </a:r>
            <a:endParaRPr lang="ar-SA"/>
          </a:p>
        </p:txBody>
      </p:sp>
      <p:sp>
        <p:nvSpPr>
          <p:cNvPr id="4" name="عنصر نائب للتاريخ 3"/>
          <p:cNvSpPr>
            <a:spLocks noGrp="1"/>
          </p:cNvSpPr>
          <p:nvPr>
            <p:ph type="dt" sz="half" idx="10"/>
          </p:nvPr>
        </p:nvSpPr>
        <p:spPr>
          <a:xfrm>
            <a:off x="6211696" y="179756"/>
            <a:ext cx="1218883" cy="365125"/>
          </a:xfrm>
        </p:spPr>
        <p:txBody>
          <a:bodyPr/>
          <a:lstStyle/>
          <a:p>
            <a:pPr algn="r" rtl="1"/>
            <a:fld id="{C2C6F8EA-316C-41DE-B9A4-EDCC3A85ED9A}" type="datetimeFigureOut">
              <a:t>07/03/1439</a:t>
            </a:fld>
            <a:endParaRPr lang="ar-SA"/>
          </a:p>
        </p:txBody>
      </p:sp>
      <p:sp>
        <p:nvSpPr>
          <p:cNvPr id="5" name="عنصر نائب للتذييل 4"/>
          <p:cNvSpPr>
            <a:spLocks noGrp="1"/>
          </p:cNvSpPr>
          <p:nvPr>
            <p:ph type="ftr" sz="quarter" idx="11"/>
          </p:nvPr>
        </p:nvSpPr>
        <p:spPr>
          <a:xfrm>
            <a:off x="1796997" y="179756"/>
            <a:ext cx="3974065" cy="365125"/>
          </a:xfrm>
        </p:spPr>
        <p:txBody>
          <a:bodyPr/>
          <a:lstStyle/>
          <a:p>
            <a:pPr algn="r" rtl="1"/>
            <a:endParaRPr lang="ar-SA"/>
          </a:p>
        </p:txBody>
      </p:sp>
      <p:sp>
        <p:nvSpPr>
          <p:cNvPr id="6" name="عنصر نائب لرقم الشريحة 5"/>
          <p:cNvSpPr>
            <a:spLocks noGrp="1"/>
          </p:cNvSpPr>
          <p:nvPr>
            <p:ph type="sldNum" sz="quarter" idx="12"/>
          </p:nvPr>
        </p:nvSpPr>
        <p:spPr>
          <a:xfrm>
            <a:off x="746923" y="179756"/>
            <a:ext cx="609441" cy="365125"/>
          </a:xfrm>
        </p:spPr>
        <p:txBody>
          <a:bodyPr/>
          <a:lstStyle/>
          <a:p>
            <a:pPr algn="r" rtl="1"/>
            <a:fld id="{7DC1BBB0-96F0-4077-A278-0F3FB5C104D3}" type="slidenum">
              <a:t>‹#›</a:t>
            </a:fld>
            <a:endParaRPr lang="ar-SA"/>
          </a:p>
        </p:txBody>
      </p:sp>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مستطيل 6"/>
          <p:cNvSpPr/>
          <p:nvPr/>
        </p:nvSpPr>
        <p:spPr>
          <a:xfrm>
            <a:off x="0"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lvl="0" algn="ctr" rtl="1"/>
            <a:endParaRPr lang="ar-SA">
              <a:latin typeface="Arial" panose="020B0604020202020204" pitchFamily="34" charset="0"/>
              <a:cs typeface="Arial" panose="020B0604020202020204" pitchFamily="34" charset="0"/>
            </a:endParaRPr>
          </a:p>
        </p:txBody>
      </p:sp>
      <p:sp>
        <p:nvSpPr>
          <p:cNvPr id="8" name="مستطيل 7"/>
          <p:cNvSpPr/>
          <p:nvPr/>
        </p:nvSpPr>
        <p:spPr>
          <a:xfrm flipH="1">
            <a:off x="10953757"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latin typeface="Arial" panose="020B0604020202020204" pitchFamily="34" charset="0"/>
              <a:cs typeface="Arial" panose="020B0604020202020204" pitchFamily="34" charset="0"/>
            </a:endParaRPr>
          </a:p>
        </p:txBody>
      </p:sp>
      <p:sp>
        <p:nvSpPr>
          <p:cNvPr id="9" name="مستطيل 8"/>
          <p:cNvSpPr/>
          <p:nvPr/>
        </p:nvSpPr>
        <p:spPr>
          <a:xfrm>
            <a:off x="11579384"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1" anchor="ctr"/>
          <a:lstStyle/>
          <a:p>
            <a:pPr algn="ctr" rtl="1"/>
            <a:endParaRPr lang="ar-SA">
              <a:latin typeface="Arial" panose="020B0604020202020204" pitchFamily="34" charset="0"/>
              <a:cs typeface="Arial" panose="020B0604020202020204" pitchFamily="34" charset="0"/>
            </a:endParaRPr>
          </a:p>
        </p:txBody>
      </p:sp>
      <p:sp>
        <p:nvSpPr>
          <p:cNvPr id="13" name="مستطيل 12"/>
          <p:cNvSpPr/>
          <p:nvPr/>
        </p:nvSpPr>
        <p:spPr>
          <a:xfrm>
            <a:off x="10953757"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a:latin typeface="Arial" panose="020B0604020202020204" pitchFamily="34" charset="0"/>
              <a:cs typeface="Arial" panose="020B0604020202020204" pitchFamily="34" charset="0"/>
            </a:endParaRPr>
          </a:p>
        </p:txBody>
      </p:sp>
      <p:cxnSp>
        <p:nvCxnSpPr>
          <p:cNvPr id="14" name="موصل مستقيم 13"/>
          <p:cNvCxnSpPr/>
          <p:nvPr/>
        </p:nvCxnSpPr>
        <p:spPr bwMode="white">
          <a:xfrm>
            <a:off x="10953757"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موصل مستقيم 14"/>
          <p:cNvCxnSpPr/>
          <p:nvPr/>
        </p:nvCxnSpPr>
        <p:spPr bwMode="white">
          <a:xfrm>
            <a:off x="10953757"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
          <p:cNvSpPr>
            <a:spLocks/>
          </p:cNvSpPr>
          <p:nvPr/>
        </p:nvSpPr>
        <p:spPr bwMode="white">
          <a:xfrm>
            <a:off x="11092709"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algn="r" rtl="1"/>
            <a:endParaRPr lang="ar-SA">
              <a:latin typeface="Arial" panose="020B0604020202020204" pitchFamily="34" charset="0"/>
              <a:cs typeface="Arial" panose="020B0604020202020204" pitchFamily="34" charset="0"/>
            </a:endParaRPr>
          </a:p>
        </p:txBody>
      </p:sp>
      <p:cxnSp>
        <p:nvCxnSpPr>
          <p:cNvPr id="16" name="موصل مستقيم 15"/>
          <p:cNvCxnSpPr/>
          <p:nvPr/>
        </p:nvCxnSpPr>
        <p:spPr bwMode="white">
          <a:xfrm>
            <a:off x="1095375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عنصر نائب للعنوان 1"/>
          <p:cNvSpPr>
            <a:spLocks noGrp="1"/>
          </p:cNvSpPr>
          <p:nvPr>
            <p:ph type="title"/>
          </p:nvPr>
        </p:nvSpPr>
        <p:spPr>
          <a:xfrm>
            <a:off x="737838" y="177800"/>
            <a:ext cx="9782801" cy="1239837"/>
          </a:xfrm>
          <a:prstGeom prst="rect">
            <a:avLst/>
          </a:prstGeom>
        </p:spPr>
        <p:txBody>
          <a:bodyPr vert="horz" lIns="91440" tIns="45720" rIns="91440" bIns="45720" rtlCol="1" anchor="b">
            <a:normAutofit/>
          </a:bodyPr>
          <a:lstStyle/>
          <a:p>
            <a:pPr algn="r" rtl="1"/>
            <a:r>
              <a:rPr lang="ar-SA"/>
              <a:t>انقر لتحرير نمط العنوان الرئيسي</a:t>
            </a:r>
          </a:p>
        </p:txBody>
      </p:sp>
      <p:sp>
        <p:nvSpPr>
          <p:cNvPr id="3" name="عنصر نائب للنص 2"/>
          <p:cNvSpPr>
            <a:spLocks noGrp="1"/>
          </p:cNvSpPr>
          <p:nvPr>
            <p:ph type="body" idx="1"/>
          </p:nvPr>
        </p:nvSpPr>
        <p:spPr>
          <a:xfrm>
            <a:off x="737838" y="1600200"/>
            <a:ext cx="9782801" cy="4572000"/>
          </a:xfrm>
          <a:prstGeom prst="rect">
            <a:avLst/>
          </a:prstGeom>
        </p:spPr>
        <p:txBody>
          <a:bodyPr vert="horz" lIns="91440" tIns="45720" rIns="91440" bIns="45720" rtlCol="1">
            <a:normAutofit/>
          </a:bodyPr>
          <a:lstStyle/>
          <a:p>
            <a:pPr lvl="0" algn="r" rtl="1"/>
            <a:r>
              <a:rPr lang="ar-SA" dirty="0"/>
              <a:t>انقر لتحرير أنماط النص الرئيسي</a:t>
            </a:r>
          </a:p>
          <a:p>
            <a:pPr lvl="1" algn="r" rtl="1"/>
            <a:r>
              <a:rPr lang="ar-SA" dirty="0"/>
              <a:t>المستوى الثاني</a:t>
            </a:r>
          </a:p>
          <a:p>
            <a:pPr lvl="2" algn="r" rtl="1"/>
            <a:r>
              <a:rPr lang="ar-SA" dirty="0"/>
              <a:t>المستوى الثالث</a:t>
            </a:r>
          </a:p>
          <a:p>
            <a:pPr lvl="3" algn="r" rtl="1"/>
            <a:r>
              <a:rPr lang="ar-SA" dirty="0"/>
              <a:t>المستوى الرابع</a:t>
            </a:r>
          </a:p>
          <a:p>
            <a:pPr lvl="4" algn="r" rtl="1"/>
            <a:r>
              <a:rPr lang="ar-SA" dirty="0"/>
              <a:t>المستوى الخامس</a:t>
            </a:r>
          </a:p>
        </p:txBody>
      </p:sp>
      <p:sp>
        <p:nvSpPr>
          <p:cNvPr id="4" name="عنصر نائب للتاريخ 3"/>
          <p:cNvSpPr>
            <a:spLocks noGrp="1"/>
          </p:cNvSpPr>
          <p:nvPr>
            <p:ph type="dt" sz="half" idx="2"/>
          </p:nvPr>
        </p:nvSpPr>
        <p:spPr>
          <a:xfrm>
            <a:off x="6211696" y="6356351"/>
            <a:ext cx="1218883" cy="365125"/>
          </a:xfrm>
          <a:prstGeom prst="rect">
            <a:avLst/>
          </a:prstGeom>
        </p:spPr>
        <p:txBody>
          <a:bodyPr vert="horz" lIns="91440" tIns="45720" rIns="91440" bIns="45720" rtlCol="1" anchor="ctr"/>
          <a:lstStyle>
            <a:lvl1pPr algn="r" latinLnBrk="0">
              <a:defRPr lang="ar-SA" sz="1200" cap="all" baseline="0">
                <a:solidFill>
                  <a:schemeClr val="tx1">
                    <a:lumMod val="60000"/>
                    <a:lumOff val="40000"/>
                  </a:schemeClr>
                </a:solidFill>
                <a:latin typeface="Arial" panose="020B0604020202020204" pitchFamily="34" charset="0"/>
                <a:cs typeface="Arial" panose="020B0604020202020204" pitchFamily="34" charset="0"/>
              </a:defRPr>
            </a:lvl1pPr>
          </a:lstStyle>
          <a:p>
            <a:pPr rtl="1"/>
            <a:fld id="{C2C6F8EA-316C-41DE-B9A4-EDCC3A85ED9A}" type="datetimeFigureOut">
              <a:rPr lang="ar-SA" smtClean="0"/>
              <a:pPr rtl="1"/>
              <a:t>07/03/1439</a:t>
            </a:fld>
            <a:endParaRPr lang="ar-SA"/>
          </a:p>
        </p:txBody>
      </p:sp>
      <p:sp>
        <p:nvSpPr>
          <p:cNvPr id="5" name="عنصر نائب للتذييل 4"/>
          <p:cNvSpPr>
            <a:spLocks noGrp="1"/>
          </p:cNvSpPr>
          <p:nvPr>
            <p:ph type="ftr" sz="quarter" idx="3"/>
          </p:nvPr>
        </p:nvSpPr>
        <p:spPr>
          <a:xfrm>
            <a:off x="1796997" y="6356351"/>
            <a:ext cx="3974065" cy="365125"/>
          </a:xfrm>
          <a:prstGeom prst="rect">
            <a:avLst/>
          </a:prstGeom>
        </p:spPr>
        <p:txBody>
          <a:bodyPr vert="horz" lIns="91440" tIns="45720" rIns="91440" bIns="45720" rtlCol="1" anchor="ctr"/>
          <a:lstStyle>
            <a:lvl1pPr algn="r" latinLnBrk="0">
              <a:defRPr lang="ar-SA" sz="1200" cap="all" baseline="0">
                <a:solidFill>
                  <a:schemeClr val="tx1">
                    <a:lumMod val="60000"/>
                    <a:lumOff val="40000"/>
                  </a:schemeClr>
                </a:solidFill>
                <a:latin typeface="Arial" panose="020B0604020202020204" pitchFamily="34" charset="0"/>
                <a:cs typeface="Arial" panose="020B0604020202020204" pitchFamily="34" charset="0"/>
              </a:defRPr>
            </a:lvl1pPr>
          </a:lstStyle>
          <a:p>
            <a:pPr rtl="1"/>
            <a:endParaRPr lang="ar-SA" dirty="0"/>
          </a:p>
        </p:txBody>
      </p:sp>
      <p:sp>
        <p:nvSpPr>
          <p:cNvPr id="6" name="عنصر نائب لرقم الشريحة 5"/>
          <p:cNvSpPr>
            <a:spLocks noGrp="1"/>
          </p:cNvSpPr>
          <p:nvPr>
            <p:ph type="sldNum" sz="quarter" idx="4"/>
          </p:nvPr>
        </p:nvSpPr>
        <p:spPr>
          <a:xfrm>
            <a:off x="746923" y="6356351"/>
            <a:ext cx="609441" cy="365125"/>
          </a:xfrm>
          <a:prstGeom prst="rect">
            <a:avLst/>
          </a:prstGeom>
        </p:spPr>
        <p:txBody>
          <a:bodyPr vert="horz" lIns="91440" tIns="45720" rIns="91440" bIns="45720" rtlCol="1" anchor="ctr"/>
          <a:lstStyle>
            <a:lvl1pPr algn="r" latinLnBrk="0">
              <a:defRPr lang="ar-SA" sz="1200" cap="all" baseline="0">
                <a:solidFill>
                  <a:schemeClr val="tx1">
                    <a:lumMod val="60000"/>
                    <a:lumOff val="40000"/>
                  </a:schemeClr>
                </a:solidFill>
                <a:latin typeface="Arial" panose="020B0604020202020204" pitchFamily="34" charset="0"/>
                <a:cs typeface="Arial" panose="020B0604020202020204" pitchFamily="34" charset="0"/>
              </a:defRPr>
            </a:lvl1pPr>
          </a:lstStyle>
          <a:p>
            <a:fld id="{7DC1BBB0-96F0-4077-A278-0F3FB5C104D3}" type="slidenum">
              <a:rPr lang="ar-SA" smtClean="0"/>
              <a:pPr/>
              <a:t>‹#›</a:t>
            </a:fld>
            <a:endParaRPr lang="ar-SA"/>
          </a:p>
        </p:txBody>
      </p: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r" defTabSz="914400" rtl="1" eaLnBrk="1" latinLnBrk="0" hangingPunct="1">
        <a:lnSpc>
          <a:spcPct val="90000"/>
        </a:lnSpc>
        <a:spcBef>
          <a:spcPct val="0"/>
        </a:spcBef>
        <a:buNone/>
        <a:defRPr lang="ar-SA" sz="3600" kern="1200">
          <a:solidFill>
            <a:schemeClr val="tx1">
              <a:lumMod val="75000"/>
            </a:schemeClr>
          </a:solidFill>
          <a:latin typeface="Arial" panose="020B0604020202020204" pitchFamily="34" charset="0"/>
          <a:ea typeface="+mj-ea"/>
          <a:cs typeface="Arial" panose="020B0604020202020204" pitchFamily="34" charset="0"/>
        </a:defRPr>
      </a:lvl1pPr>
    </p:titleStyle>
    <p:bodyStyle>
      <a:lvl1pPr marL="246888" indent="-246888" algn="r" defTabSz="914400" rtl="1" eaLnBrk="1" latinLnBrk="0" hangingPunct="1">
        <a:lnSpc>
          <a:spcPct val="90000"/>
        </a:lnSpc>
        <a:spcBef>
          <a:spcPts val="1400"/>
        </a:spcBef>
        <a:buFont typeface="Euphemia" pitchFamily="34" charset="0"/>
        <a:buChar char="›"/>
        <a:defRPr lang="ar-SA" sz="2800" kern="1200">
          <a:solidFill>
            <a:schemeClr val="tx1"/>
          </a:solidFill>
          <a:latin typeface="Arial" panose="020B0604020202020204" pitchFamily="34" charset="0"/>
          <a:ea typeface="+mn-ea"/>
          <a:cs typeface="Arial" panose="020B0604020202020204" pitchFamily="34" charset="0"/>
        </a:defRPr>
      </a:lvl1pPr>
      <a:lvl2pPr marL="612648" indent="-246888" algn="r" defTabSz="914400" rtl="1" eaLnBrk="1" latinLnBrk="0" hangingPunct="1">
        <a:lnSpc>
          <a:spcPct val="90000"/>
        </a:lnSpc>
        <a:spcBef>
          <a:spcPts val="600"/>
        </a:spcBef>
        <a:buFont typeface="Euphemia" pitchFamily="34" charset="0"/>
        <a:buChar char="–"/>
        <a:defRPr lang="ar-SA" sz="2400" kern="1200">
          <a:solidFill>
            <a:schemeClr val="tx1"/>
          </a:solidFill>
          <a:latin typeface="Arial" panose="020B0604020202020204" pitchFamily="34" charset="0"/>
          <a:ea typeface="+mn-ea"/>
          <a:cs typeface="Arial" panose="020B0604020202020204" pitchFamily="34" charset="0"/>
        </a:defRPr>
      </a:lvl2pPr>
      <a:lvl3pPr marL="978408" indent="-246888" algn="r" defTabSz="914400" rtl="1" eaLnBrk="1" latinLnBrk="0" hangingPunct="1">
        <a:lnSpc>
          <a:spcPct val="90000"/>
        </a:lnSpc>
        <a:spcBef>
          <a:spcPts val="600"/>
        </a:spcBef>
        <a:buFont typeface="Euphemia" pitchFamily="34" charset="0"/>
        <a:buChar char="›"/>
        <a:defRPr lang="ar-SA" sz="2000" kern="1200">
          <a:solidFill>
            <a:schemeClr val="tx1"/>
          </a:solidFill>
          <a:latin typeface="Arial" panose="020B0604020202020204" pitchFamily="34" charset="0"/>
          <a:ea typeface="+mn-ea"/>
          <a:cs typeface="Arial" panose="020B0604020202020204" pitchFamily="34" charset="0"/>
        </a:defRPr>
      </a:lvl3pPr>
      <a:lvl4pPr marL="1344168" indent="-246888" algn="r" defTabSz="914400" rtl="1" eaLnBrk="1" latinLnBrk="0" hangingPunct="1">
        <a:lnSpc>
          <a:spcPct val="90000"/>
        </a:lnSpc>
        <a:spcBef>
          <a:spcPts val="600"/>
        </a:spcBef>
        <a:buFont typeface="Arial" pitchFamily="34" charset="0"/>
        <a:buChar char="–"/>
        <a:defRPr lang="ar-SA" sz="1800" kern="1200">
          <a:solidFill>
            <a:schemeClr val="tx1"/>
          </a:solidFill>
          <a:latin typeface="Arial" panose="020B0604020202020204" pitchFamily="34" charset="0"/>
          <a:ea typeface="+mn-ea"/>
          <a:cs typeface="Arial" panose="020B0604020202020204" pitchFamily="34" charset="0"/>
        </a:defRPr>
      </a:lvl4pPr>
      <a:lvl5pPr marL="1709928" indent="-246888" algn="r" defTabSz="914400" rtl="1" eaLnBrk="1" latinLnBrk="0" hangingPunct="1">
        <a:lnSpc>
          <a:spcPct val="90000"/>
        </a:lnSpc>
        <a:spcBef>
          <a:spcPts val="600"/>
        </a:spcBef>
        <a:buFont typeface="Euphemia" pitchFamily="34" charset="0"/>
        <a:buChar char="›"/>
        <a:defRPr lang="ar-SA" sz="1800" kern="1200">
          <a:solidFill>
            <a:schemeClr val="tx1"/>
          </a:solidFill>
          <a:latin typeface="Arial" panose="020B0604020202020204" pitchFamily="34" charset="0"/>
          <a:ea typeface="+mn-ea"/>
          <a:cs typeface="Arial" panose="020B0604020202020204" pitchFamily="34" charset="0"/>
        </a:defRPr>
      </a:lvl5pPr>
      <a:lvl6pPr marL="2075688" indent="-246888" algn="r" defTabSz="914400" rtl="1" eaLnBrk="1" latinLnBrk="0" hangingPunct="1">
        <a:lnSpc>
          <a:spcPct val="90000"/>
        </a:lnSpc>
        <a:spcBef>
          <a:spcPts val="600"/>
        </a:spcBef>
        <a:buFont typeface="Euphemia" pitchFamily="34" charset="0"/>
        <a:buChar char="–"/>
        <a:defRPr lang="ar-SA" sz="1800" kern="1200">
          <a:solidFill>
            <a:schemeClr val="tx1"/>
          </a:solidFill>
          <a:latin typeface="+mn-lt"/>
          <a:ea typeface="+mn-ea"/>
          <a:cs typeface="+mn-cs"/>
        </a:defRPr>
      </a:lvl6pPr>
      <a:lvl7pPr marL="2441448" indent="-246888" algn="r" defTabSz="914400" rtl="1" eaLnBrk="1" latinLnBrk="0" hangingPunct="1">
        <a:lnSpc>
          <a:spcPct val="90000"/>
        </a:lnSpc>
        <a:spcBef>
          <a:spcPts val="600"/>
        </a:spcBef>
        <a:buFont typeface="Euphemia" pitchFamily="34" charset="0"/>
        <a:buChar char="›"/>
        <a:defRPr lang="ar-SA" sz="1800" kern="1200">
          <a:solidFill>
            <a:schemeClr val="tx1"/>
          </a:solidFill>
          <a:latin typeface="+mn-lt"/>
          <a:ea typeface="+mn-ea"/>
          <a:cs typeface="+mn-cs"/>
        </a:defRPr>
      </a:lvl7pPr>
      <a:lvl8pPr marL="2807208" indent="-246888" algn="r" defTabSz="914400" rtl="1" eaLnBrk="1" latinLnBrk="0" hangingPunct="1">
        <a:lnSpc>
          <a:spcPct val="90000"/>
        </a:lnSpc>
        <a:spcBef>
          <a:spcPts val="600"/>
        </a:spcBef>
        <a:buFont typeface="Euphemia" pitchFamily="34" charset="0"/>
        <a:buChar char="–"/>
        <a:defRPr lang="ar-SA" sz="1800" kern="1200" baseline="0">
          <a:solidFill>
            <a:schemeClr val="tx1"/>
          </a:solidFill>
          <a:latin typeface="+mn-lt"/>
          <a:ea typeface="+mn-ea"/>
          <a:cs typeface="+mn-cs"/>
        </a:defRPr>
      </a:lvl8pPr>
      <a:lvl9pPr marL="3172968" indent="-246888" algn="r" defTabSz="914400" rtl="1" eaLnBrk="1" latinLnBrk="0" hangingPunct="1">
        <a:lnSpc>
          <a:spcPct val="90000"/>
        </a:lnSpc>
        <a:spcBef>
          <a:spcPts val="600"/>
        </a:spcBef>
        <a:buFont typeface="Euphemia" pitchFamily="34" charset="0"/>
        <a:buChar char="›"/>
        <a:defRPr lang="ar-SA" sz="1800" kern="1200" baseline="0">
          <a:solidFill>
            <a:schemeClr val="tx1"/>
          </a:solidFill>
          <a:latin typeface="+mn-lt"/>
          <a:ea typeface="+mn-ea"/>
          <a:cs typeface="+mn-cs"/>
        </a:defRPr>
      </a:lvl9pPr>
    </p:bodyStyle>
    <p:otherStyle>
      <a:defPPr>
        <a:defRPr lang="ar-SA"/>
      </a:defPPr>
      <a:lvl1pPr marL="0" algn="r" defTabSz="914400" rtl="1" eaLnBrk="1" latinLnBrk="0" hangingPunct="1">
        <a:defRPr lang="ar-SA" sz="1800" kern="1200">
          <a:solidFill>
            <a:schemeClr val="tx1"/>
          </a:solidFill>
          <a:latin typeface="+mn-lt"/>
          <a:ea typeface="+mn-ea"/>
          <a:cs typeface="+mn-cs"/>
        </a:defRPr>
      </a:lvl1pPr>
      <a:lvl2pPr marL="457200" algn="r" defTabSz="914400" rtl="1" eaLnBrk="1" latinLnBrk="0" hangingPunct="1">
        <a:defRPr lang="ar-SA" sz="1800" kern="1200">
          <a:solidFill>
            <a:schemeClr val="tx1"/>
          </a:solidFill>
          <a:latin typeface="+mn-lt"/>
          <a:ea typeface="+mn-ea"/>
          <a:cs typeface="+mn-cs"/>
        </a:defRPr>
      </a:lvl2pPr>
      <a:lvl3pPr marL="914400" algn="r" defTabSz="914400" rtl="1" eaLnBrk="1" latinLnBrk="0" hangingPunct="1">
        <a:defRPr lang="ar-SA" sz="1800" kern="1200">
          <a:solidFill>
            <a:schemeClr val="tx1"/>
          </a:solidFill>
          <a:latin typeface="+mn-lt"/>
          <a:ea typeface="+mn-ea"/>
          <a:cs typeface="+mn-cs"/>
        </a:defRPr>
      </a:lvl3pPr>
      <a:lvl4pPr marL="1371600" algn="r" defTabSz="914400" rtl="1" eaLnBrk="1" latinLnBrk="0" hangingPunct="1">
        <a:defRPr lang="ar-SA" sz="1800" kern="1200">
          <a:solidFill>
            <a:schemeClr val="tx1"/>
          </a:solidFill>
          <a:latin typeface="+mn-lt"/>
          <a:ea typeface="+mn-ea"/>
          <a:cs typeface="+mn-cs"/>
        </a:defRPr>
      </a:lvl4pPr>
      <a:lvl5pPr marL="1828800" algn="r" defTabSz="914400" rtl="1" eaLnBrk="1" latinLnBrk="0" hangingPunct="1">
        <a:defRPr lang="ar-SA" sz="1800" kern="1200">
          <a:solidFill>
            <a:schemeClr val="tx1"/>
          </a:solidFill>
          <a:latin typeface="+mn-lt"/>
          <a:ea typeface="+mn-ea"/>
          <a:cs typeface="+mn-cs"/>
        </a:defRPr>
      </a:lvl5pPr>
      <a:lvl6pPr marL="2286000" algn="r" defTabSz="914400" rtl="1" eaLnBrk="1" latinLnBrk="0" hangingPunct="1">
        <a:defRPr lang="ar-SA" sz="1800" kern="1200">
          <a:solidFill>
            <a:schemeClr val="tx1"/>
          </a:solidFill>
          <a:latin typeface="+mn-lt"/>
          <a:ea typeface="+mn-ea"/>
          <a:cs typeface="+mn-cs"/>
        </a:defRPr>
      </a:lvl6pPr>
      <a:lvl7pPr marL="2743200" algn="r" defTabSz="914400" rtl="1" eaLnBrk="1" latinLnBrk="0" hangingPunct="1">
        <a:defRPr lang="ar-SA" sz="1800" kern="1200">
          <a:solidFill>
            <a:schemeClr val="tx1"/>
          </a:solidFill>
          <a:latin typeface="+mn-lt"/>
          <a:ea typeface="+mn-ea"/>
          <a:cs typeface="+mn-cs"/>
        </a:defRPr>
      </a:lvl7pPr>
      <a:lvl8pPr marL="3200400" algn="r" defTabSz="914400" rtl="1" eaLnBrk="1" latinLnBrk="0" hangingPunct="1">
        <a:defRPr lang="ar-SA" sz="1800" kern="1200">
          <a:solidFill>
            <a:schemeClr val="tx1"/>
          </a:solidFill>
          <a:latin typeface="+mn-lt"/>
          <a:ea typeface="+mn-ea"/>
          <a:cs typeface="+mn-cs"/>
        </a:defRPr>
      </a:lvl8pPr>
      <a:lvl9pPr marL="3657600" algn="r" defTabSz="914400" rtl="1" eaLnBrk="1" latinLnBrk="0" hangingPunct="1">
        <a:defRPr lang="ar-SA"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217612" y="116633"/>
            <a:ext cx="9053264" cy="864096"/>
          </a:xfrm>
        </p:spPr>
        <p:txBody>
          <a:bodyPr/>
          <a:lstStyle/>
          <a:p>
            <a:r>
              <a:rPr lang="ar-SA" b="1" u="sng" dirty="0"/>
              <a:t>أنواع المعاجم :</a:t>
            </a:r>
            <a:endParaRPr lang="ar-SA" b="1" u="sng" dirty="0"/>
          </a:p>
        </p:txBody>
      </p:sp>
      <p:sp>
        <p:nvSpPr>
          <p:cNvPr id="3" name="عنوان فرعي 2"/>
          <p:cNvSpPr>
            <a:spLocks noGrp="1"/>
          </p:cNvSpPr>
          <p:nvPr>
            <p:ph type="subTitle" idx="1"/>
          </p:nvPr>
        </p:nvSpPr>
        <p:spPr>
          <a:xfrm>
            <a:off x="117748" y="1124744"/>
            <a:ext cx="10297144" cy="5112568"/>
          </a:xfrm>
        </p:spPr>
        <p:txBody>
          <a:bodyPr>
            <a:normAutofit/>
          </a:bodyPr>
          <a:lstStyle/>
          <a:p>
            <a:pPr algn="just"/>
            <a:r>
              <a:rPr lang="ar-SA" sz="4000" b="1" dirty="0">
                <a:solidFill>
                  <a:srgbClr val="FF0000"/>
                </a:solidFill>
              </a:rPr>
              <a:t>تتنوع المعاجم بتنوع أهدافها ومناهجها ومن حيث مادتها بحسب العموم والخصوص...</a:t>
            </a:r>
            <a:r>
              <a:rPr lang="ar-SA" sz="4000" b="1" dirty="0" smtClean="0">
                <a:solidFill>
                  <a:srgbClr val="FF0000"/>
                </a:solidFill>
              </a:rPr>
              <a:t>إلخ</a:t>
            </a:r>
            <a:r>
              <a:rPr lang="ar-IQ" sz="4000" b="1" dirty="0" smtClean="0">
                <a:solidFill>
                  <a:srgbClr val="FF0000"/>
                </a:solidFill>
              </a:rPr>
              <a:t> </a:t>
            </a:r>
            <a:r>
              <a:rPr lang="ar-SA" sz="4000" b="1" dirty="0" smtClean="0">
                <a:solidFill>
                  <a:srgbClr val="FF0000"/>
                </a:solidFill>
              </a:rPr>
              <a:t>. </a:t>
            </a:r>
            <a:r>
              <a:rPr lang="ar-SA" sz="4000" b="1" dirty="0">
                <a:solidFill>
                  <a:srgbClr val="FF0000"/>
                </a:solidFill>
              </a:rPr>
              <a:t>وفيما يلي ذكر لأهم أنواع المعاجم</a:t>
            </a:r>
            <a:r>
              <a:rPr lang="ar-SA" sz="4000" b="1" dirty="0" smtClean="0">
                <a:solidFill>
                  <a:srgbClr val="FF0000"/>
                </a:solidFill>
              </a:rPr>
              <a:t>:</a:t>
            </a:r>
            <a:endParaRPr lang="ar-IQ" sz="4000" b="1" dirty="0" smtClean="0">
              <a:solidFill>
                <a:srgbClr val="FF0000"/>
              </a:solidFill>
            </a:endParaRPr>
          </a:p>
          <a:p>
            <a:pPr algn="just"/>
            <a:r>
              <a:rPr lang="ar-SA" sz="4000" b="1" dirty="0">
                <a:solidFill>
                  <a:srgbClr val="00B050"/>
                </a:solidFill>
              </a:rPr>
              <a:t>المعاجم بحسب الهدف : </a:t>
            </a:r>
            <a:r>
              <a:rPr lang="ar-SA" sz="4000" b="1" dirty="0"/>
              <a:t>وتعني بذلك تصنيف المعاجم بحسب ما يحتاجه الدارس: فهناك من يبحث عن معنى لفظ معين أو معرفة لفظ مناسب لمعنى ما يريده وتنقسم بدورها إلى ثلاثة أنواع </a:t>
            </a:r>
            <a:r>
              <a:rPr lang="ar-SA" sz="4000" b="1" dirty="0" smtClean="0"/>
              <a:t>هي:</a:t>
            </a:r>
            <a:r>
              <a:rPr lang="ar-IQ" sz="4000" b="1" dirty="0" smtClean="0"/>
              <a:t> </a:t>
            </a:r>
            <a:r>
              <a:rPr lang="ar-SA" sz="4000" b="1" dirty="0" smtClean="0">
                <a:solidFill>
                  <a:srgbClr val="00B0F0"/>
                </a:solidFill>
              </a:rPr>
              <a:t>معاجم </a:t>
            </a:r>
            <a:r>
              <a:rPr lang="ar-SA" sz="4000" b="1" dirty="0">
                <a:solidFill>
                  <a:srgbClr val="00B0F0"/>
                </a:solidFill>
              </a:rPr>
              <a:t>الألفاظ مثل معجم الصحاح والقاموس </a:t>
            </a:r>
            <a:r>
              <a:rPr lang="ar-SA" sz="4000" b="1" dirty="0" smtClean="0">
                <a:solidFill>
                  <a:srgbClr val="00B0F0"/>
                </a:solidFill>
              </a:rPr>
              <a:t>المحيط</a:t>
            </a:r>
            <a:r>
              <a:rPr lang="ar-IQ" sz="4000" b="1" dirty="0" smtClean="0">
                <a:solidFill>
                  <a:srgbClr val="00B0F0"/>
                </a:solidFill>
              </a:rPr>
              <a:t> </a:t>
            </a:r>
            <a:r>
              <a:rPr lang="ar-SA" sz="4000" b="1" dirty="0" smtClean="0">
                <a:solidFill>
                  <a:srgbClr val="00B0F0"/>
                </a:solidFill>
              </a:rPr>
              <a:t>.</a:t>
            </a:r>
            <a:r>
              <a:rPr lang="ar-IQ" sz="4000" b="1" dirty="0" smtClean="0">
                <a:solidFill>
                  <a:srgbClr val="00B0F0"/>
                </a:solidFill>
              </a:rPr>
              <a:t> </a:t>
            </a:r>
            <a:r>
              <a:rPr lang="ar-SA" sz="4000" b="1" dirty="0" smtClean="0">
                <a:solidFill>
                  <a:srgbClr val="00B0F0"/>
                </a:solidFill>
              </a:rPr>
              <a:t>معاجم </a:t>
            </a:r>
            <a:r>
              <a:rPr lang="ar-SA" sz="4000" b="1" dirty="0">
                <a:solidFill>
                  <a:srgbClr val="00B0F0"/>
                </a:solidFill>
              </a:rPr>
              <a:t>المعاني مثل معجم المخصص لابن سيده.</a:t>
            </a:r>
          </a:p>
          <a:p>
            <a:pPr algn="just"/>
            <a:r>
              <a:rPr lang="ar-SA" sz="4000" b="1" dirty="0">
                <a:solidFill>
                  <a:srgbClr val="7030A0"/>
                </a:solidFill>
              </a:rPr>
              <a:t>معاجم الأبنية مثل معجم ديوان الأدب لأبي إبراهيم الفارابي.</a:t>
            </a:r>
          </a:p>
          <a:p>
            <a:endParaRPr lang="ar-SA" dirty="0"/>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261764" y="332657"/>
            <a:ext cx="9937103" cy="5128344"/>
          </a:xfrm>
        </p:spPr>
        <p:txBody>
          <a:bodyPr>
            <a:normAutofit/>
          </a:bodyPr>
          <a:lstStyle/>
          <a:p>
            <a:pPr algn="just"/>
            <a:r>
              <a:rPr lang="ar-IQ" sz="4400" b="1" dirty="0"/>
              <a:t>المعاجم بحسب المنهج </a:t>
            </a:r>
            <a:r>
              <a:rPr lang="ar-IQ" sz="4400" b="1" dirty="0" smtClean="0"/>
              <a:t>: </a:t>
            </a:r>
            <a:r>
              <a:rPr lang="ar-IQ" sz="4400" dirty="0" smtClean="0">
                <a:solidFill>
                  <a:srgbClr val="C00000"/>
                </a:solidFill>
              </a:rPr>
              <a:t>تختلف </a:t>
            </a:r>
            <a:r>
              <a:rPr lang="ar-IQ" sz="4400" dirty="0">
                <a:solidFill>
                  <a:srgbClr val="C00000"/>
                </a:solidFill>
              </a:rPr>
              <a:t>المعاجم باختلاف ترتيب مفرداتها وهناك أكثر من طريقة لترتيب المفردات، وللمعاجم العربية أربعة طرق رئيسية في ترتيب المفردات وهي</a:t>
            </a:r>
            <a:r>
              <a:rPr lang="ar-IQ" sz="4400" dirty="0" smtClean="0">
                <a:solidFill>
                  <a:srgbClr val="C00000"/>
                </a:solidFill>
              </a:rPr>
              <a:t>:</a:t>
            </a:r>
          </a:p>
          <a:p>
            <a:pPr algn="just"/>
            <a:r>
              <a:rPr lang="ar-IQ" sz="4400" b="1" dirty="0"/>
              <a:t>المعاجم الصوتية </a:t>
            </a:r>
            <a:r>
              <a:rPr lang="ar-IQ" sz="4400" b="1" dirty="0" err="1"/>
              <a:t>التقليبية</a:t>
            </a:r>
            <a:r>
              <a:rPr lang="ar-IQ" sz="4400" b="1" dirty="0"/>
              <a:t> : </a:t>
            </a:r>
            <a:r>
              <a:rPr lang="ar-IQ" sz="4400" dirty="0">
                <a:solidFill>
                  <a:srgbClr val="00B0F0"/>
                </a:solidFill>
              </a:rPr>
              <a:t>حيث يتم ترتيب المفردات بحسب مخارج الأصوات، فالمفردات التي تحتوي على أعمق صوت تذكر أولاً، ثم الأقل عمقاً وهكذا ومن الأمثلة عليها معجم العين للخليل بن أحمد.</a:t>
            </a:r>
          </a:p>
          <a:p>
            <a:pPr algn="just"/>
            <a:endParaRPr lang="ar-IQ" sz="4400" dirty="0"/>
          </a:p>
        </p:txBody>
      </p:sp>
    </p:spTree>
    <p:extLst>
      <p:ext uri="{BB962C8B-B14F-4D97-AF65-F5344CB8AC3E}">
        <p14:creationId xmlns:p14="http://schemas.microsoft.com/office/powerpoint/2010/main" val="133003627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89756" y="188641"/>
            <a:ext cx="9865095" cy="5272360"/>
          </a:xfrm>
        </p:spPr>
        <p:txBody>
          <a:bodyPr>
            <a:normAutofit/>
          </a:bodyPr>
          <a:lstStyle/>
          <a:p>
            <a:pPr algn="just"/>
            <a:r>
              <a:rPr lang="ar-IQ" sz="4000" b="1" dirty="0"/>
              <a:t>المعاجم الألفبائية التقليدية : </a:t>
            </a:r>
            <a:r>
              <a:rPr lang="ar-IQ" sz="4000" dirty="0">
                <a:solidFill>
                  <a:schemeClr val="accent4">
                    <a:lumMod val="75000"/>
                  </a:schemeClr>
                </a:solidFill>
              </a:rPr>
              <a:t>مثل سابقاتها ولكن لكل صوت يتم ترتيب حروفه هجائياً وليس بالضرورة صوتياً فإذا تشابه حرفان في الصوت يتم ترتيبهما هجائياً، ومن الأمثلة على هذا النوع من المعاجم معجم الجمهرة في علم اللغة لابن دريد</a:t>
            </a:r>
            <a:r>
              <a:rPr lang="ar-IQ" sz="4000" dirty="0" smtClean="0">
                <a:solidFill>
                  <a:schemeClr val="accent4">
                    <a:lumMod val="75000"/>
                  </a:schemeClr>
                </a:solidFill>
              </a:rPr>
              <a:t>.</a:t>
            </a:r>
          </a:p>
          <a:p>
            <a:pPr algn="just"/>
            <a:r>
              <a:rPr lang="ar-IQ" sz="4000" b="1" dirty="0"/>
              <a:t>المعاجم الألفبائية بحسب الأواخر وتسمى معاجم القافية :</a:t>
            </a:r>
            <a:r>
              <a:rPr lang="ar-IQ" sz="4000" dirty="0">
                <a:solidFill>
                  <a:srgbClr val="FF0000"/>
                </a:solidFill>
              </a:rPr>
              <a:t>ويتم ترتيب المفردات بها حسب الترتيب الهجائي ولكن ابتداء من الحرف الأخير للمفردة فالكلمات التي تنتهي بحرف الهمزة يتم الابتداء بها. ومن الأمثلة على هذا النوع معجم لسان العرب.</a:t>
            </a:r>
          </a:p>
        </p:txBody>
      </p:sp>
    </p:spTree>
    <p:extLst>
      <p:ext uri="{BB962C8B-B14F-4D97-AF65-F5344CB8AC3E}">
        <p14:creationId xmlns:p14="http://schemas.microsoft.com/office/powerpoint/2010/main" val="4178011487"/>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rot="470144">
            <a:off x="261764" y="260648"/>
            <a:ext cx="9865095" cy="6048671"/>
          </a:xfrm>
        </p:spPr>
        <p:txBody>
          <a:bodyPr>
            <a:normAutofit/>
          </a:bodyPr>
          <a:lstStyle/>
          <a:p>
            <a:pPr algn="just"/>
            <a:r>
              <a:rPr lang="ar-IQ" sz="5400" b="1" dirty="0"/>
              <a:t>المعاجم الألفبائية بحسب الأوائل :</a:t>
            </a:r>
            <a:r>
              <a:rPr lang="ar-IQ" sz="5400" dirty="0">
                <a:solidFill>
                  <a:srgbClr val="7030A0"/>
                </a:solidFill>
              </a:rPr>
              <a:t>وهي المعاجم التي ترتب مفرداتها هجائيا وبحسب أول حرف من الكلمة ويتم وضع الكلمات التي تبدأ بنفس الحرف في باب يحمل نفس الحرف ومن أشهر المعاجم التي تتبع هذه الطريقة معجم أساس البلاغة للزمخشري.</a:t>
            </a:r>
          </a:p>
        </p:txBody>
      </p:sp>
    </p:spTree>
    <p:extLst>
      <p:ext uri="{BB962C8B-B14F-4D97-AF65-F5344CB8AC3E}">
        <p14:creationId xmlns:p14="http://schemas.microsoft.com/office/powerpoint/2010/main" val="2235254339"/>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rot="174088">
            <a:off x="981844" y="260648"/>
            <a:ext cx="9217023" cy="5616623"/>
          </a:xfrm>
        </p:spPr>
        <p:txBody>
          <a:bodyPr>
            <a:noAutofit/>
          </a:bodyPr>
          <a:lstStyle/>
          <a:p>
            <a:pPr algn="just"/>
            <a:r>
              <a:rPr lang="ar-IQ" sz="3600" b="1" dirty="0"/>
              <a:t>المعاجم المتخصصة : </a:t>
            </a:r>
            <a:r>
              <a:rPr lang="ar-IQ" sz="3600" dirty="0">
                <a:solidFill>
                  <a:srgbClr val="0070C0"/>
                </a:solidFill>
              </a:rPr>
              <a:t>وهي المعاجم التي توجه اهتمامها إلى فئة معينة من الباحثين، فتقتصر على تسجيل المفردات التي تفي بحاجاتهم الخاصة مثل المعاجم الطبية والعلمية والهندسية والجغرافية والأعلام. ومن أهم المعاجم المتخصصة التي صدرت مؤخراً عن مجمع اللغة العربية بالقاهرة معجم مصطلحات الفنون الجميلة وهو معجم موسوعي، يشتمل على ما يزيد عن ألفَي مصطلح، تغطي شتى مجالات الفنون الجميلة والتشكيلية والبصرية، قام على إعداده نخبة من اللغويين والمتخصصين، من بينهم: فاروق شوشة - صلاح فضل - ياسر منجي - محمود الربيعي - حسنين ربيع - حماسة عبد اللطيف - فتوح أحمد</a:t>
            </a:r>
          </a:p>
        </p:txBody>
      </p:sp>
    </p:spTree>
    <p:extLst>
      <p:ext uri="{BB962C8B-B14F-4D97-AF65-F5344CB8AC3E}">
        <p14:creationId xmlns:p14="http://schemas.microsoft.com/office/powerpoint/2010/main" val="11194694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rot="21320969">
            <a:off x="333772" y="260648"/>
            <a:ext cx="9793087" cy="6264695"/>
          </a:xfrm>
        </p:spPr>
        <p:txBody>
          <a:bodyPr>
            <a:normAutofit/>
          </a:bodyPr>
          <a:lstStyle/>
          <a:p>
            <a:pPr algn="just"/>
            <a:r>
              <a:rPr lang="ar-IQ" sz="3600" b="1" u="sng" dirty="0"/>
              <a:t>المعاجم بحسب وحدة اللغة وتعددها :</a:t>
            </a:r>
          </a:p>
          <a:p>
            <a:pPr algn="just"/>
            <a:r>
              <a:rPr lang="ar-IQ" sz="3600" dirty="0">
                <a:solidFill>
                  <a:srgbClr val="0070C0"/>
                </a:solidFill>
              </a:rPr>
              <a:t>وهذه المعاجم وبحسب تسميتها تنقسم إلى قسمين وذلك نظراً لأهمية تواجدها بين أيدي الباحثين وهي:</a:t>
            </a:r>
          </a:p>
          <a:p>
            <a:pPr algn="just"/>
            <a:r>
              <a:rPr lang="ar-IQ" sz="3600" b="1" dirty="0"/>
              <a:t>معاجم أحادية اللغة : </a:t>
            </a:r>
            <a:r>
              <a:rPr lang="ar-IQ" sz="3600" dirty="0">
                <a:solidFill>
                  <a:srgbClr val="FF0000"/>
                </a:solidFill>
              </a:rPr>
              <a:t>وهي المعاجم التي تقتصر في مهمتها على الانشغال بألفاظ لغة واحدة معينة، ومعاني هذه الألفاظ، كما هو الحال في جميع المعاجم العربية القديمة منها والحديثة.</a:t>
            </a:r>
          </a:p>
          <a:p>
            <a:pPr algn="just"/>
            <a:r>
              <a:rPr lang="ar-IQ" sz="3600" b="1" dirty="0"/>
              <a:t>معاجم متعددة اللغة : </a:t>
            </a:r>
            <a:r>
              <a:rPr lang="ar-IQ" sz="3600" dirty="0">
                <a:solidFill>
                  <a:srgbClr val="7030A0"/>
                </a:solidFill>
              </a:rPr>
              <a:t>وهي المعاجم التي تشتمل على مفردات لغة معينة وتقوم بترتيبها بحسب المنهج المتبع في هذه اللفة ثم يتم ذكر ما يقابلها في لغة </a:t>
            </a:r>
            <a:r>
              <a:rPr lang="ar-IQ" sz="3600" dirty="0" smtClean="0">
                <a:solidFill>
                  <a:srgbClr val="7030A0"/>
                </a:solidFill>
              </a:rPr>
              <a:t>أخرى </a:t>
            </a:r>
            <a:r>
              <a:rPr lang="ar-IQ" sz="3600" dirty="0">
                <a:solidFill>
                  <a:srgbClr val="7030A0"/>
                </a:solidFill>
              </a:rPr>
              <a:t>وتسمى ثنائية اللغة أو في لغتين وتسمى ثلاثية اللغة، كما هو الحال في القواميس الحديثة، ومن أشهر الأمثلة على المعاجم متعددة اللغة كتاب المورد.</a:t>
            </a:r>
          </a:p>
          <a:p>
            <a:pPr algn="just"/>
            <a:endParaRPr lang="ar-IQ" sz="3600" dirty="0"/>
          </a:p>
        </p:txBody>
      </p:sp>
    </p:spTree>
    <p:extLst>
      <p:ext uri="{BB962C8B-B14F-4D97-AF65-F5344CB8AC3E}">
        <p14:creationId xmlns:p14="http://schemas.microsoft.com/office/powerpoint/2010/main" val="42888328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ath_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lumMod val="50000"/>
            </a:schemeClr>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E5292F0-C5C9-4F7B-BB09-E7C460630D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العرض التقديمي للرياضيات مع Pi  (شاشة عريضة)</Template>
  <TotalTime>0</TotalTime>
  <Words>470</Words>
  <Application>Microsoft Office PowerPoint</Application>
  <PresentationFormat>مخصص</PresentationFormat>
  <Paragraphs>14</Paragraphs>
  <Slides>6</Slides>
  <Notes>0</Notes>
  <HiddenSlides>0</HiddenSlides>
  <MMClips>0</MMClips>
  <ScaleCrop>false</ScaleCrop>
  <HeadingPairs>
    <vt:vector size="6" baseType="variant">
      <vt:variant>
        <vt:lpstr>الخطوط المستخدمة</vt:lpstr>
      </vt:variant>
      <vt:variant>
        <vt:i4>2</vt:i4>
      </vt:variant>
      <vt:variant>
        <vt:lpstr>نسق</vt:lpstr>
      </vt:variant>
      <vt:variant>
        <vt:i4>1</vt:i4>
      </vt:variant>
      <vt:variant>
        <vt:lpstr>عناوين الشرائح</vt:lpstr>
      </vt:variant>
      <vt:variant>
        <vt:i4>6</vt:i4>
      </vt:variant>
    </vt:vector>
  </HeadingPairs>
  <TitlesOfParts>
    <vt:vector size="9" baseType="lpstr">
      <vt:lpstr>Arial</vt:lpstr>
      <vt:lpstr>Euphemia</vt:lpstr>
      <vt:lpstr>Math_16x9</vt:lpstr>
      <vt:lpstr>أنواع المعاجم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2017-11-25T15:53:17Z</dcterms:created>
  <dcterms:modified xsi:type="dcterms:W3CDTF">2017-11-25T16:17:20Z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TC027879479991</vt:lpwstr>
  </property>
</Properties>
</file>