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267" y="1130300"/>
            <a:ext cx="7766936" cy="1777536"/>
          </a:xfrm>
        </p:spPr>
        <p:txBody>
          <a:bodyPr/>
          <a:lstStyle/>
          <a:p>
            <a:r>
              <a:rPr lang="ar-IQ" sz="9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التنمية والتخطيط المحاضرة 4</a:t>
            </a:r>
            <a:endParaRPr lang="ar-IQ" sz="960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92767"/>
          </a:xfrm>
        </p:spPr>
        <p:txBody>
          <a:bodyPr>
            <a:noAutofit/>
          </a:bodyPr>
          <a:lstStyle/>
          <a:p>
            <a:pPr algn="ctr"/>
            <a:r>
              <a:rPr lang="ar-IQ" sz="12500" b="1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نظرية النمو المتوازن</a:t>
            </a:r>
            <a:endParaRPr lang="ar-IQ" sz="12500" b="1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2107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75" t="66188" r="9012" b="6297"/>
          <a:stretch/>
        </p:blipFill>
        <p:spPr>
          <a:xfrm>
            <a:off x="139700" y="241300"/>
            <a:ext cx="9474200" cy="609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5108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9444" r="7038" b="52223"/>
          <a:stretch/>
        </p:blipFill>
        <p:spPr>
          <a:xfrm>
            <a:off x="1028700" y="622300"/>
            <a:ext cx="8293100" cy="5575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7935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8" t="47407" r="5555" b="16296"/>
          <a:stretch/>
        </p:blipFill>
        <p:spPr>
          <a:xfrm>
            <a:off x="927100" y="1155700"/>
            <a:ext cx="9677400" cy="505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6640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9" t="3126" r="12469" b="57536"/>
          <a:stretch/>
        </p:blipFill>
        <p:spPr>
          <a:xfrm>
            <a:off x="736600" y="-355600"/>
            <a:ext cx="7683500" cy="656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50145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5" t="41119" r="13244" b="22008"/>
          <a:stretch/>
        </p:blipFill>
        <p:spPr>
          <a:xfrm>
            <a:off x="546100" y="-279400"/>
            <a:ext cx="8521700" cy="629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4285247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</TotalTime>
  <Words>7</Words>
  <Application>Microsoft Office PowerPoint</Application>
  <PresentationFormat>ملء الشاشة</PresentationFormat>
  <Paragraphs>2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Arabic Typesetting</vt:lpstr>
      <vt:lpstr>Arial</vt:lpstr>
      <vt:lpstr>Tahoma</vt:lpstr>
      <vt:lpstr>Trebuchet MS</vt:lpstr>
      <vt:lpstr>Wingdings 3</vt:lpstr>
      <vt:lpstr>واجهة</vt:lpstr>
      <vt:lpstr>التنمية والتخطيط المحاضرة 4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By DR.Ahmed Saker 2O11 - 2O12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التنمية والتخطيط المحاضرة 4</dc:title>
  <dc:creator>Hp</dc:creator>
  <cp:lastModifiedBy>Hp</cp:lastModifiedBy>
  <cp:revision>7</cp:revision>
  <dcterms:created xsi:type="dcterms:W3CDTF">2020-03-09T07:58:48Z</dcterms:created>
  <dcterms:modified xsi:type="dcterms:W3CDTF">2020-03-09T15:03:02Z</dcterms:modified>
</cp:coreProperties>
</file>