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64C5DB1-7951-4754-A48A-038CFED69285}" type="datetimeFigureOut">
              <a:rPr lang="ar-IQ" smtClean="0"/>
              <a:t>27/07/1441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8B87953-BCE3-4562-80C8-3DFABE4CC4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6908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DB1-7951-4754-A48A-038CFED69285}" type="datetimeFigureOut">
              <a:rPr lang="ar-IQ" smtClean="0"/>
              <a:t>27/07/1441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953-BCE3-4562-80C8-3DFABE4CC4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5087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DB1-7951-4754-A48A-038CFED69285}" type="datetimeFigureOut">
              <a:rPr lang="ar-IQ" smtClean="0"/>
              <a:t>27/07/1441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953-BCE3-4562-80C8-3DFABE4CC4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11940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DB1-7951-4754-A48A-038CFED69285}" type="datetimeFigureOut">
              <a:rPr lang="ar-IQ" smtClean="0"/>
              <a:t>27/07/1441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953-BCE3-4562-80C8-3DFABE4CC402}" type="slidenum">
              <a:rPr lang="ar-IQ" smtClean="0"/>
              <a:t>‹#›</a:t>
            </a:fld>
            <a:endParaRPr lang="ar-IQ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223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DB1-7951-4754-A48A-038CFED69285}" type="datetimeFigureOut">
              <a:rPr lang="ar-IQ" smtClean="0"/>
              <a:t>27/07/1441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953-BCE3-4562-80C8-3DFABE4CC4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9228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DB1-7951-4754-A48A-038CFED69285}" type="datetimeFigureOut">
              <a:rPr lang="ar-IQ" smtClean="0"/>
              <a:t>27/07/1441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953-BCE3-4562-80C8-3DFABE4CC4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19658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DB1-7951-4754-A48A-038CFED69285}" type="datetimeFigureOut">
              <a:rPr lang="ar-IQ" smtClean="0"/>
              <a:t>27/07/1441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953-BCE3-4562-80C8-3DFABE4CC4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08294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DB1-7951-4754-A48A-038CFED69285}" type="datetimeFigureOut">
              <a:rPr lang="ar-IQ" smtClean="0"/>
              <a:t>27/07/1441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953-BCE3-4562-80C8-3DFABE4CC4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10147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DB1-7951-4754-A48A-038CFED69285}" type="datetimeFigureOut">
              <a:rPr lang="ar-IQ" smtClean="0"/>
              <a:t>27/07/1441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953-BCE3-4562-80C8-3DFABE4CC4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6300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DB1-7951-4754-A48A-038CFED69285}" type="datetimeFigureOut">
              <a:rPr lang="ar-IQ" smtClean="0"/>
              <a:t>27/07/1441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953-BCE3-4562-80C8-3DFABE4CC4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573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DB1-7951-4754-A48A-038CFED69285}" type="datetimeFigureOut">
              <a:rPr lang="ar-IQ" smtClean="0"/>
              <a:t>27/07/1441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953-BCE3-4562-80C8-3DFABE4CC4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84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DB1-7951-4754-A48A-038CFED69285}" type="datetimeFigureOut">
              <a:rPr lang="ar-IQ" smtClean="0"/>
              <a:t>27/07/1441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953-BCE3-4562-80C8-3DFABE4CC4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6681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DB1-7951-4754-A48A-038CFED69285}" type="datetimeFigureOut">
              <a:rPr lang="ar-IQ" smtClean="0"/>
              <a:t>27/07/1441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953-BCE3-4562-80C8-3DFABE4CC4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838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DB1-7951-4754-A48A-038CFED69285}" type="datetimeFigureOut">
              <a:rPr lang="ar-IQ" smtClean="0"/>
              <a:t>27/07/1441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953-BCE3-4562-80C8-3DFABE4CC4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193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DB1-7951-4754-A48A-038CFED69285}" type="datetimeFigureOut">
              <a:rPr lang="ar-IQ" smtClean="0"/>
              <a:t>27/07/1441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953-BCE3-4562-80C8-3DFABE4CC4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9335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DB1-7951-4754-A48A-038CFED69285}" type="datetimeFigureOut">
              <a:rPr lang="ar-IQ" smtClean="0"/>
              <a:t>27/07/1441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953-BCE3-4562-80C8-3DFABE4CC4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8762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DB1-7951-4754-A48A-038CFED69285}" type="datetimeFigureOut">
              <a:rPr lang="ar-IQ" smtClean="0"/>
              <a:t>27/07/1441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953-BCE3-4562-80C8-3DFABE4CC4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619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C5DB1-7951-4754-A48A-038CFED69285}" type="datetimeFigureOut">
              <a:rPr lang="ar-IQ" smtClean="0"/>
              <a:t>27/07/1441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87953-BCE3-4562-80C8-3DFABE4CC4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8363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IQ" sz="9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الفصل السابع </a:t>
            </a:r>
            <a:endParaRPr lang="ar-IQ" sz="96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IQ" sz="96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قياس التنمية</a:t>
            </a:r>
            <a:endParaRPr lang="ar-IQ" sz="96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808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001" y="0"/>
            <a:ext cx="10464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0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48" t="42778" r="3581" b="16667"/>
          <a:stretch/>
        </p:blipFill>
        <p:spPr>
          <a:xfrm>
            <a:off x="1168400" y="0"/>
            <a:ext cx="10172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1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35" t="11667" r="9835" b="63149"/>
          <a:stretch/>
        </p:blipFill>
        <p:spPr>
          <a:xfrm>
            <a:off x="1219200" y="0"/>
            <a:ext cx="1010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48" t="61482" r="8519" b="21481"/>
          <a:stretch/>
        </p:blipFill>
        <p:spPr>
          <a:xfrm>
            <a:off x="1155700" y="0"/>
            <a:ext cx="1018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3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3284" r="5885" b="67159"/>
          <a:stretch/>
        </p:blipFill>
        <p:spPr>
          <a:xfrm>
            <a:off x="1181100" y="0"/>
            <a:ext cx="10172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3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49" t="30555" r="6873" b="25741"/>
          <a:stretch/>
        </p:blipFill>
        <p:spPr>
          <a:xfrm>
            <a:off x="1193800" y="0"/>
            <a:ext cx="10147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44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ارة">
  <a:themeElements>
    <a:clrScheme name="دارة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دارة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ارة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TM04033919[[fn=دارة]]</Template>
  <TotalTime>13</TotalTime>
  <Words>4</Words>
  <Application>Microsoft Office PowerPoint</Application>
  <PresentationFormat>ملء الشاشة</PresentationFormat>
  <Paragraphs>2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Arabic Typesetting</vt:lpstr>
      <vt:lpstr>Arial</vt:lpstr>
      <vt:lpstr>Times New Roman</vt:lpstr>
      <vt:lpstr>Trebuchet MS</vt:lpstr>
      <vt:lpstr>Tw Cen MT</vt:lpstr>
      <vt:lpstr>دارة</vt:lpstr>
      <vt:lpstr>الفصل السابع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السابع</dc:title>
  <dc:creator>Hp</dc:creator>
  <cp:lastModifiedBy>Hp</cp:lastModifiedBy>
  <cp:revision>2</cp:revision>
  <dcterms:created xsi:type="dcterms:W3CDTF">2020-03-21T07:20:27Z</dcterms:created>
  <dcterms:modified xsi:type="dcterms:W3CDTF">2020-03-21T07:33:41Z</dcterms:modified>
</cp:coreProperties>
</file>