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506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3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78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55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757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6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38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98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169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97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39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2812">
              <a:srgbClr val="B5D2EC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876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IQ" sz="9600" b="1" dirty="0" smtClean="0">
                <a:ln/>
                <a:solidFill>
                  <a:schemeClr val="accent4"/>
                </a:solidFill>
                <a:cs typeface="Akhbar MT" pitchFamily="2" charset="-78"/>
              </a:rPr>
              <a:t>قياس التنمية 3</a:t>
            </a:r>
            <a:endParaRPr lang="ar-IQ" sz="9600" b="1" dirty="0">
              <a:ln/>
              <a:solidFill>
                <a:schemeClr val="accent4"/>
              </a:solidFill>
              <a:cs typeface="Akhbar MT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khbar MT" pitchFamily="2" charset="-78"/>
              </a:rPr>
              <a:t>المرحلة 3+4</a:t>
            </a:r>
            <a:endParaRPr lang="ar-IQ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3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63148" r="3581" b="209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7778" r="11481" b="47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5" t="51667" r="13786" b="185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70" t="12037" r="5884" b="64167"/>
          <a:stretch/>
        </p:blipFill>
        <p:spPr>
          <a:xfrm>
            <a:off x="0" y="0"/>
            <a:ext cx="12192000" cy="70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ملء الشاشة</PresentationFormat>
  <Paragraphs>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Akhbar MT</vt:lpstr>
      <vt:lpstr>Arial</vt:lpstr>
      <vt:lpstr>Calibri</vt:lpstr>
      <vt:lpstr>Calibri Light</vt:lpstr>
      <vt:lpstr>Times New Roman</vt:lpstr>
      <vt:lpstr>نسق Office</vt:lpstr>
      <vt:lpstr>قياس التنمية 3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5</cp:revision>
  <dcterms:created xsi:type="dcterms:W3CDTF">2020-03-31T08:41:00Z</dcterms:created>
  <dcterms:modified xsi:type="dcterms:W3CDTF">2020-03-31T10:02:27Z</dcterms:modified>
</cp:coreProperties>
</file>