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506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63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8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5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757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6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38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98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169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97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39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2812">
              <a:srgbClr val="B5D2EC"/>
            </a:gs>
            <a:gs pos="3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A225-D889-4BD7-8F68-69BA9AB991D3}" type="datetimeFigureOut">
              <a:rPr lang="ar-IQ" smtClean="0"/>
              <a:t>07/08/1441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6D16-474E-44B3-8799-B73074F569B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876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IQ" sz="9600" b="1" dirty="0" smtClean="0">
                <a:ln/>
                <a:solidFill>
                  <a:schemeClr val="accent4"/>
                </a:solidFill>
                <a:cs typeface="Akhbar MT" pitchFamily="2" charset="-78"/>
              </a:rPr>
              <a:t>قياس التنمية 3</a:t>
            </a:r>
            <a:endParaRPr lang="ar-IQ" sz="9600" b="1" dirty="0">
              <a:ln/>
              <a:solidFill>
                <a:schemeClr val="accent4"/>
              </a:solidFill>
              <a:cs typeface="Akhbar M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IQ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Akhbar MT" pitchFamily="2" charset="-78"/>
              </a:rPr>
              <a:t>المرحلة 5</a:t>
            </a:r>
            <a:endParaRPr lang="ar-IQ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3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0" t="29815" r="13950" b="118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13148" r="10823" b="5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7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44814" r="11481" b="15741"/>
          <a:stretch/>
        </p:blipFill>
        <p:spPr>
          <a:xfrm>
            <a:off x="0" y="0"/>
            <a:ext cx="12192000" cy="51562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15" t="11112" b="81111"/>
          <a:stretch/>
        </p:blipFill>
        <p:spPr>
          <a:xfrm>
            <a:off x="0" y="5156200"/>
            <a:ext cx="12192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1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</Words>
  <Application>Microsoft Office PowerPoint</Application>
  <PresentationFormat>ملء الشاشة</PresentationFormat>
  <Paragraphs>2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Akhbar MT</vt:lpstr>
      <vt:lpstr>Arial</vt:lpstr>
      <vt:lpstr>Calibri</vt:lpstr>
      <vt:lpstr>Calibri Light</vt:lpstr>
      <vt:lpstr>Times New Roman</vt:lpstr>
      <vt:lpstr>نسق Office</vt:lpstr>
      <vt:lpstr>قياس التنمية 3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7</cp:revision>
  <dcterms:created xsi:type="dcterms:W3CDTF">2020-03-31T08:41:00Z</dcterms:created>
  <dcterms:modified xsi:type="dcterms:W3CDTF">2020-03-31T10:33:14Z</dcterms:modified>
</cp:coreProperties>
</file>