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45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817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96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27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47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359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571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83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38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93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43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702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48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623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035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604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5E14C-F8A1-4408-9EEC-E0BDFC372F62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842E2F-7041-46F9-9A30-A43BD69FAE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469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9560" y="1924221"/>
            <a:ext cx="11658600" cy="972000"/>
          </a:xfrm>
        </p:spPr>
        <p:txBody>
          <a:bodyPr>
            <a:noAutofit/>
          </a:bodyPr>
          <a:lstStyle/>
          <a:p>
            <a:pPr algn="ctr"/>
            <a:r>
              <a:rPr lang="ar-IQ" sz="9600" dirty="0" smtClean="0">
                <a:cs typeface="Diwani Outline Shaded" panose="02010400000000000000" pitchFamily="2" charset="-78"/>
              </a:rPr>
              <a:t>الفصل التاسع (تجارب تنموية)</a:t>
            </a:r>
            <a:endParaRPr lang="ar-IQ" sz="9600" dirty="0">
              <a:cs typeface="Diwani Outline Shaded" panose="020104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86444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ar-IQ" sz="9600" dirty="0" smtClean="0">
                <a:cs typeface="Diwani Outline Shaded" panose="02010400000000000000" pitchFamily="2" charset="-78"/>
              </a:rPr>
              <a:t>ت</a:t>
            </a:r>
            <a:r>
              <a:rPr lang="ar-IQ" sz="9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Diwani Outline Shaded" panose="02010400000000000000" pitchFamily="2" charset="-78"/>
              </a:rPr>
              <a:t>جربة الصين التنموية</a:t>
            </a:r>
            <a:endParaRPr lang="ar-IQ" sz="9600" dirty="0">
              <a:solidFill>
                <a:schemeClr val="tx1">
                  <a:lumMod val="95000"/>
                  <a:lumOff val="5000"/>
                </a:schemeClr>
              </a:solidFill>
              <a:cs typeface="Diwani Outline Shade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924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4" t="6667" r="13852" b="50888"/>
          <a:stretch/>
        </p:blipFill>
        <p:spPr>
          <a:xfrm>
            <a:off x="16002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ashreg.wav"/>
          </p:stSnd>
        </p:sndAc>
      </p:transition>
    </mc:Choice>
    <mc:Fallback>
      <p:transition spd="slow">
        <p:dissolv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48222" r="13852" b="3334"/>
          <a:stretch/>
        </p:blipFill>
        <p:spPr>
          <a:xfrm>
            <a:off x="1584960" y="0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0000" r="18297" b="55333"/>
          <a:stretch/>
        </p:blipFill>
        <p:spPr>
          <a:xfrm>
            <a:off x="16002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42445" r="18000" b="9556"/>
          <a:stretch/>
        </p:blipFill>
        <p:spPr>
          <a:xfrm>
            <a:off x="1584960" y="0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6666" r="9013" b="37964"/>
          <a:stretch/>
        </p:blipFill>
        <p:spPr>
          <a:xfrm>
            <a:off x="16002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61665" r="10000" b="4075"/>
          <a:stretch/>
        </p:blipFill>
        <p:spPr>
          <a:xfrm>
            <a:off x="16002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5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14629" r="14197" b="22593"/>
          <a:stretch/>
        </p:blipFill>
        <p:spPr>
          <a:xfrm>
            <a:off x="1612900" y="0"/>
            <a:ext cx="105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2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9</Words>
  <Application>Microsoft Office PowerPoint</Application>
  <PresentationFormat>ملء الشاشة</PresentationFormat>
  <Paragraphs>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Diwani Outline Shaded</vt:lpstr>
      <vt:lpstr>Tahoma</vt:lpstr>
      <vt:lpstr>Wingdings 3</vt:lpstr>
      <vt:lpstr>Wisp</vt:lpstr>
      <vt:lpstr>الفصل التاسع (تجارب تنموية)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التاسع (تجارب تنموية)</dc:title>
  <dc:creator>Hp</dc:creator>
  <cp:lastModifiedBy>Hp</cp:lastModifiedBy>
  <cp:revision>4</cp:revision>
  <dcterms:created xsi:type="dcterms:W3CDTF">2020-04-18T07:35:08Z</dcterms:created>
  <dcterms:modified xsi:type="dcterms:W3CDTF">2020-04-18T08:02:08Z</dcterms:modified>
</cp:coreProperties>
</file>