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034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1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9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979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8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9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41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072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1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53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1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54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182C7-F2D4-477D-945A-0D7E66D4FCD1}" type="datetimeFigureOut">
              <a:rPr lang="ar-IQ" smtClean="0"/>
              <a:t>26/10/1441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6C0C3D-CE8A-4709-A5EB-8E257887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71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C80B9-A218-4BD6-B0A7-CCFB65AAA2E7}"/>
              </a:ext>
            </a:extLst>
          </p:cNvPr>
          <p:cNvSpPr txBox="1"/>
          <p:nvPr/>
        </p:nvSpPr>
        <p:spPr>
          <a:xfrm>
            <a:off x="2623931" y="2598003"/>
            <a:ext cx="620201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sz="4800" b="1" dirty="0">
                <a:cs typeface="+mj-cs"/>
              </a:rPr>
              <a:t>Chapter (5) </a:t>
            </a:r>
          </a:p>
          <a:p>
            <a:r>
              <a:rPr lang="en-US" sz="4800" b="1" dirty="0">
                <a:cs typeface="+mj-cs"/>
              </a:rPr>
              <a:t>On the move </a:t>
            </a:r>
          </a:p>
        </p:txBody>
      </p:sp>
    </p:spTree>
    <p:extLst>
      <p:ext uri="{BB962C8B-B14F-4D97-AF65-F5344CB8AC3E}">
        <p14:creationId xmlns:p14="http://schemas.microsoft.com/office/powerpoint/2010/main" val="91171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DDD00-256F-41A4-A228-335688F2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57" y="993913"/>
            <a:ext cx="10210352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83309C-32C1-4EFB-8F9C-A88CA9D8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6" y="519112"/>
            <a:ext cx="5438775" cy="581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EAA48-275A-470D-8444-C96B37B4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57" y="1376570"/>
            <a:ext cx="56864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4A2E0-A72B-4A1B-8E2C-4AAA77026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91" y="4057651"/>
            <a:ext cx="5591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FB8056-F442-46AD-A0B8-681974BB7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4451" y="128725"/>
            <a:ext cx="6294783" cy="64841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5C70F2-1C77-4E5C-BBE6-0C328AD26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766" y="365125"/>
            <a:ext cx="574150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2073-570E-48F7-AD4F-54C9EFCF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6DE0E-0977-4DD1-A0AD-E42E723805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713" y="861391"/>
            <a:ext cx="5437631" cy="528761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90C51C-FF6C-42A8-88B3-1F824CB9C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344" y="861392"/>
            <a:ext cx="5266943" cy="50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DD67-2D07-492C-8628-66CBA4FD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DC21C-0907-436E-8580-DC36878C00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677" y="675734"/>
            <a:ext cx="5738242" cy="519471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C6F025-F53F-4C04-A516-F64E53D13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4" y="602690"/>
            <a:ext cx="5658456" cy="5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F2E14-E0B6-43E8-9AA3-4941C6EC6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918" y="752565"/>
            <a:ext cx="10598164" cy="53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3DAA00-18B8-4D12-9F4E-523FB24B6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4" y="590842"/>
            <a:ext cx="4271456" cy="5721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97313-7D7D-40DE-98B4-8B6715E4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21" y="590842"/>
            <a:ext cx="6365737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6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399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14</cp:revision>
  <dcterms:created xsi:type="dcterms:W3CDTF">2020-06-17T08:02:04Z</dcterms:created>
  <dcterms:modified xsi:type="dcterms:W3CDTF">2020-06-17T14:52:11Z</dcterms:modified>
</cp:coreProperties>
</file>