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95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5FFE21-603F-4A86-8957-C638CBF6733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5CDB41A-34B4-4417-9690-766FEA70BC0A}" type="pres">
      <dgm:prSet presAssocID="{B55FFE21-603F-4A86-8957-C638CBF67332}" presName="diagram" presStyleCnt="0">
        <dgm:presLayoutVars>
          <dgm:dir/>
          <dgm:resizeHandles val="exact"/>
        </dgm:presLayoutVars>
      </dgm:prSet>
      <dgm:spPr/>
      <dgm:t>
        <a:bodyPr/>
        <a:lstStyle/>
        <a:p>
          <a:endParaRPr lang="en-US"/>
        </a:p>
      </dgm:t>
    </dgm:pt>
  </dgm:ptLst>
  <dgm:cxnLst>
    <dgm:cxn modelId="{E1D21A27-D7C7-4501-914B-9F20A233ACFB}" type="presOf" srcId="{B55FFE21-603F-4A86-8957-C638CBF67332}" destId="{E5CDB41A-34B4-4417-9690-766FEA70BC0A}"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42F535-BC1C-4F9A-A316-080305AD84BF}"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US"/>
        </a:p>
      </dgm:t>
    </dgm:pt>
    <dgm:pt modelId="{A50C0A9D-B93D-4CA8-99B9-4A7B870D2D24}">
      <dgm:prSet phldrT="[Text]"/>
      <dgm:spPr/>
      <dgm:t>
        <a:bodyPr/>
        <a:lstStyle/>
        <a:p>
          <a:r>
            <a:rPr lang="ar-IQ" dirty="0" smtClean="0"/>
            <a:t>علم المناخ</a:t>
          </a:r>
          <a:endParaRPr lang="en-US" dirty="0"/>
        </a:p>
      </dgm:t>
    </dgm:pt>
    <dgm:pt modelId="{6B890CC5-5F32-4477-BEA0-0D7C8C7E306D}" type="parTrans" cxnId="{D2E25AE7-E9AC-4086-BF11-D54485657833}">
      <dgm:prSet/>
      <dgm:spPr/>
      <dgm:t>
        <a:bodyPr/>
        <a:lstStyle/>
        <a:p>
          <a:endParaRPr lang="en-US"/>
        </a:p>
      </dgm:t>
    </dgm:pt>
    <dgm:pt modelId="{18531AAD-806C-41A5-9A6A-CD02FD325C57}" type="sibTrans" cxnId="{D2E25AE7-E9AC-4086-BF11-D54485657833}">
      <dgm:prSet/>
      <dgm:spPr/>
      <dgm:t>
        <a:bodyPr/>
        <a:lstStyle/>
        <a:p>
          <a:endParaRPr lang="en-US"/>
        </a:p>
      </dgm:t>
    </dgm:pt>
    <dgm:pt modelId="{BD54E7F5-A1CF-4DB1-8FCB-6530EB0A65EE}">
      <dgm:prSet phldrT="[Text]"/>
      <dgm:spPr/>
      <dgm:t>
        <a:bodyPr/>
        <a:lstStyle/>
        <a:p>
          <a:r>
            <a:rPr lang="ar-IQ" dirty="0" smtClean="0"/>
            <a:t>المناخ الحركي</a:t>
          </a:r>
          <a:endParaRPr lang="en-US" dirty="0"/>
        </a:p>
      </dgm:t>
    </dgm:pt>
    <dgm:pt modelId="{3AE9DD0C-F6D8-4854-81C9-155CE008A2CD}" type="parTrans" cxnId="{EEA441BD-33EB-44B1-8BDD-6DCADC2D586E}">
      <dgm:prSet/>
      <dgm:spPr/>
      <dgm:t>
        <a:bodyPr/>
        <a:lstStyle/>
        <a:p>
          <a:endParaRPr lang="en-US"/>
        </a:p>
      </dgm:t>
    </dgm:pt>
    <dgm:pt modelId="{E2C0025B-D796-4D98-9F8A-7DF75F723239}" type="sibTrans" cxnId="{EEA441BD-33EB-44B1-8BDD-6DCADC2D586E}">
      <dgm:prSet/>
      <dgm:spPr/>
      <dgm:t>
        <a:bodyPr/>
        <a:lstStyle/>
        <a:p>
          <a:endParaRPr lang="en-US"/>
        </a:p>
      </dgm:t>
    </dgm:pt>
    <dgm:pt modelId="{72DA1968-BACD-4123-8818-311B446670D9}">
      <dgm:prSet phldrT="[Text]"/>
      <dgm:spPr/>
      <dgm:t>
        <a:bodyPr/>
        <a:lstStyle/>
        <a:p>
          <a:r>
            <a:rPr lang="ar-IQ" dirty="0" smtClean="0"/>
            <a:t>المناخ الطبيعي</a:t>
          </a:r>
          <a:endParaRPr lang="en-US" dirty="0"/>
        </a:p>
      </dgm:t>
    </dgm:pt>
    <dgm:pt modelId="{8FE03AFB-954F-44EB-B08F-E91E3540014C}" type="parTrans" cxnId="{304721C5-193E-4A9B-96C0-B2C3033975D7}">
      <dgm:prSet/>
      <dgm:spPr/>
      <dgm:t>
        <a:bodyPr/>
        <a:lstStyle/>
        <a:p>
          <a:endParaRPr lang="en-US"/>
        </a:p>
      </dgm:t>
    </dgm:pt>
    <dgm:pt modelId="{B2088C00-CD8E-448D-9BF3-2BE9387F2900}" type="sibTrans" cxnId="{304721C5-193E-4A9B-96C0-B2C3033975D7}">
      <dgm:prSet/>
      <dgm:spPr/>
      <dgm:t>
        <a:bodyPr/>
        <a:lstStyle/>
        <a:p>
          <a:endParaRPr lang="en-US"/>
        </a:p>
      </dgm:t>
    </dgm:pt>
    <dgm:pt modelId="{70BB0088-52DC-4DC9-9A6F-7733428D8BF1}">
      <dgm:prSet/>
      <dgm:spPr/>
      <dgm:t>
        <a:bodyPr/>
        <a:lstStyle/>
        <a:p>
          <a:r>
            <a:rPr lang="ar-IQ" dirty="0" smtClean="0"/>
            <a:t>المناخ التطبيقي</a:t>
          </a:r>
          <a:endParaRPr lang="en-US" dirty="0"/>
        </a:p>
      </dgm:t>
    </dgm:pt>
    <dgm:pt modelId="{AF2A1851-7635-40B1-BB97-F103CB493868}" type="parTrans" cxnId="{213A9276-249B-480F-BAD2-10F299D9ADE8}">
      <dgm:prSet/>
      <dgm:spPr/>
      <dgm:t>
        <a:bodyPr/>
        <a:lstStyle/>
        <a:p>
          <a:endParaRPr lang="en-US"/>
        </a:p>
      </dgm:t>
    </dgm:pt>
    <dgm:pt modelId="{E5FFE581-ED21-4307-A3CB-5490900326E5}" type="sibTrans" cxnId="{213A9276-249B-480F-BAD2-10F299D9ADE8}">
      <dgm:prSet/>
      <dgm:spPr/>
      <dgm:t>
        <a:bodyPr/>
        <a:lstStyle/>
        <a:p>
          <a:endParaRPr lang="en-US"/>
        </a:p>
      </dgm:t>
    </dgm:pt>
    <dgm:pt modelId="{0437C5C2-D9F2-4355-8F4E-7DE5102FB49A}">
      <dgm:prSet/>
      <dgm:spPr/>
      <dgm:t>
        <a:bodyPr/>
        <a:lstStyle/>
        <a:p>
          <a:r>
            <a:rPr lang="ar-IQ" dirty="0" smtClean="0"/>
            <a:t>وصفي</a:t>
          </a:r>
          <a:endParaRPr lang="en-US" dirty="0"/>
        </a:p>
      </dgm:t>
    </dgm:pt>
    <dgm:pt modelId="{426A858D-324E-4101-93E2-50BC044B6C1C}" type="parTrans" cxnId="{2F870A48-EE04-4190-BB7C-99CA89781657}">
      <dgm:prSet/>
      <dgm:spPr/>
      <dgm:t>
        <a:bodyPr/>
        <a:lstStyle/>
        <a:p>
          <a:endParaRPr lang="en-US"/>
        </a:p>
      </dgm:t>
    </dgm:pt>
    <dgm:pt modelId="{99ED2CE3-2510-474A-833A-E1F985E69A47}" type="sibTrans" cxnId="{2F870A48-EE04-4190-BB7C-99CA89781657}">
      <dgm:prSet/>
      <dgm:spPr/>
      <dgm:t>
        <a:bodyPr/>
        <a:lstStyle/>
        <a:p>
          <a:endParaRPr lang="en-US"/>
        </a:p>
      </dgm:t>
    </dgm:pt>
    <dgm:pt modelId="{AE409144-836E-4EFD-9A27-B114F304990A}">
      <dgm:prSet/>
      <dgm:spPr/>
      <dgm:t>
        <a:bodyPr/>
        <a:lstStyle/>
        <a:p>
          <a:r>
            <a:rPr lang="ar-IQ" smtClean="0"/>
            <a:t>المناخ التشكيلي</a:t>
          </a:r>
          <a:endParaRPr lang="en-US" dirty="0"/>
        </a:p>
      </dgm:t>
    </dgm:pt>
    <dgm:pt modelId="{3D6EBBDC-33E9-46C2-8241-BD8D49DED16C}" type="parTrans" cxnId="{04DB35C9-1F80-4AE4-9046-AEF9FB114F07}">
      <dgm:prSet/>
      <dgm:spPr/>
      <dgm:t>
        <a:bodyPr/>
        <a:lstStyle/>
        <a:p>
          <a:endParaRPr lang="en-US"/>
        </a:p>
      </dgm:t>
    </dgm:pt>
    <dgm:pt modelId="{5E91FC4C-BFDE-4292-968D-82718366ED9C}" type="sibTrans" cxnId="{04DB35C9-1F80-4AE4-9046-AEF9FB114F07}">
      <dgm:prSet/>
      <dgm:spPr/>
      <dgm:t>
        <a:bodyPr/>
        <a:lstStyle/>
        <a:p>
          <a:endParaRPr lang="en-US"/>
        </a:p>
      </dgm:t>
    </dgm:pt>
    <dgm:pt modelId="{60D5CEE3-0F65-4A0F-8E85-200209F1EAFC}" type="asst">
      <dgm:prSet/>
      <dgm:spPr/>
      <dgm:t>
        <a:bodyPr/>
        <a:lstStyle/>
        <a:p>
          <a:r>
            <a:rPr lang="ar-IQ" dirty="0" smtClean="0"/>
            <a:t>رياضي</a:t>
          </a:r>
          <a:endParaRPr lang="en-US" dirty="0"/>
        </a:p>
      </dgm:t>
    </dgm:pt>
    <dgm:pt modelId="{09E809E4-52C1-4F04-8071-4F93F8C91C5A}" type="parTrans" cxnId="{2D8169DC-333F-4EE4-B250-590724EC8C42}">
      <dgm:prSet/>
      <dgm:spPr/>
      <dgm:t>
        <a:bodyPr/>
        <a:lstStyle/>
        <a:p>
          <a:endParaRPr lang="en-US"/>
        </a:p>
      </dgm:t>
    </dgm:pt>
    <dgm:pt modelId="{393D6DDB-E6A5-4A4B-BA5F-65F237ABD124}" type="sibTrans" cxnId="{2D8169DC-333F-4EE4-B250-590724EC8C42}">
      <dgm:prSet/>
      <dgm:spPr/>
      <dgm:t>
        <a:bodyPr/>
        <a:lstStyle/>
        <a:p>
          <a:endParaRPr lang="en-US"/>
        </a:p>
      </dgm:t>
    </dgm:pt>
    <dgm:pt modelId="{FDCC147B-C1D6-4A3F-918E-41390F4624B0}">
      <dgm:prSet/>
      <dgm:spPr/>
      <dgm:t>
        <a:bodyPr/>
        <a:lstStyle/>
        <a:p>
          <a:r>
            <a:rPr lang="ar-IQ" dirty="0" smtClean="0"/>
            <a:t>احصائي</a:t>
          </a:r>
          <a:endParaRPr lang="en-US" dirty="0"/>
        </a:p>
      </dgm:t>
    </dgm:pt>
    <dgm:pt modelId="{C0594EE2-87AF-4812-A242-98A140A6EDCC}" type="parTrans" cxnId="{6A9858A0-6BF4-44CB-A422-85280AF844BA}">
      <dgm:prSet/>
      <dgm:spPr/>
      <dgm:t>
        <a:bodyPr/>
        <a:lstStyle/>
        <a:p>
          <a:endParaRPr lang="en-US"/>
        </a:p>
      </dgm:t>
    </dgm:pt>
    <dgm:pt modelId="{C53E59E5-66AD-478C-9248-C9ABC8ED6D67}" type="sibTrans" cxnId="{6A9858A0-6BF4-44CB-A422-85280AF844BA}">
      <dgm:prSet/>
      <dgm:spPr/>
      <dgm:t>
        <a:bodyPr/>
        <a:lstStyle/>
        <a:p>
          <a:endParaRPr lang="en-US"/>
        </a:p>
      </dgm:t>
    </dgm:pt>
    <dgm:pt modelId="{D8EF96E1-1C7D-4D84-B709-6AA751542244}">
      <dgm:prSet/>
      <dgm:spPr/>
      <dgm:t>
        <a:bodyPr/>
        <a:lstStyle/>
        <a:p>
          <a:r>
            <a:rPr lang="ar-IQ" dirty="0" smtClean="0"/>
            <a:t>شمولي</a:t>
          </a:r>
          <a:endParaRPr lang="en-US" dirty="0"/>
        </a:p>
      </dgm:t>
    </dgm:pt>
    <dgm:pt modelId="{DB439A5F-D914-4C09-BEFB-F8509E1C863D}" type="parTrans" cxnId="{377AFFFB-A0D4-4B76-81FE-869127B89D2E}">
      <dgm:prSet/>
      <dgm:spPr/>
      <dgm:t>
        <a:bodyPr/>
        <a:lstStyle/>
        <a:p>
          <a:endParaRPr lang="en-US"/>
        </a:p>
      </dgm:t>
    </dgm:pt>
    <dgm:pt modelId="{A46C8207-E085-4965-975D-DDA931BA0DCD}" type="sibTrans" cxnId="{377AFFFB-A0D4-4B76-81FE-869127B89D2E}">
      <dgm:prSet/>
      <dgm:spPr/>
      <dgm:t>
        <a:bodyPr/>
        <a:lstStyle/>
        <a:p>
          <a:endParaRPr lang="en-US"/>
        </a:p>
      </dgm:t>
    </dgm:pt>
    <dgm:pt modelId="{DCA9F248-270C-4268-B732-4B2720C712EA}">
      <dgm:prSet/>
      <dgm:spPr/>
      <dgm:t>
        <a:bodyPr/>
        <a:lstStyle/>
        <a:p>
          <a:r>
            <a:rPr lang="ar-IQ" dirty="0" smtClean="0"/>
            <a:t>المناخ التفصيلي</a:t>
          </a:r>
          <a:endParaRPr lang="en-US" dirty="0"/>
        </a:p>
      </dgm:t>
    </dgm:pt>
    <dgm:pt modelId="{0EB68094-4B11-4967-9E6B-C28E35A92E16}" type="parTrans" cxnId="{2C195C8C-A6CC-4915-8682-8AA101BDED73}">
      <dgm:prSet/>
      <dgm:spPr/>
      <dgm:t>
        <a:bodyPr/>
        <a:lstStyle/>
        <a:p>
          <a:endParaRPr lang="en-US"/>
        </a:p>
      </dgm:t>
    </dgm:pt>
    <dgm:pt modelId="{A58BD55E-CEB2-42C2-9A2B-02FEEE4E0A39}" type="sibTrans" cxnId="{2C195C8C-A6CC-4915-8682-8AA101BDED73}">
      <dgm:prSet/>
      <dgm:spPr/>
      <dgm:t>
        <a:bodyPr/>
        <a:lstStyle/>
        <a:p>
          <a:endParaRPr lang="en-US"/>
        </a:p>
      </dgm:t>
    </dgm:pt>
    <dgm:pt modelId="{43C378BB-0F7D-4939-9877-808294443450}">
      <dgm:prSet/>
      <dgm:spPr/>
      <dgm:t>
        <a:bodyPr/>
        <a:lstStyle/>
        <a:p>
          <a:r>
            <a:rPr lang="ar-IQ" dirty="0" smtClean="0"/>
            <a:t>المناخ العام</a:t>
          </a:r>
          <a:endParaRPr lang="en-US" dirty="0"/>
        </a:p>
      </dgm:t>
    </dgm:pt>
    <dgm:pt modelId="{258F46CD-4C78-47D2-ADDF-94FF93DFA2AE}" type="parTrans" cxnId="{54357B5D-EC84-4E9E-8A1F-EA7DAAEC06C5}">
      <dgm:prSet/>
      <dgm:spPr/>
      <dgm:t>
        <a:bodyPr/>
        <a:lstStyle/>
        <a:p>
          <a:endParaRPr lang="en-US"/>
        </a:p>
      </dgm:t>
    </dgm:pt>
    <dgm:pt modelId="{7C80B0A7-209E-4950-9029-11DA41605CB6}" type="sibTrans" cxnId="{54357B5D-EC84-4E9E-8A1F-EA7DAAEC06C5}">
      <dgm:prSet/>
      <dgm:spPr/>
      <dgm:t>
        <a:bodyPr/>
        <a:lstStyle/>
        <a:p>
          <a:endParaRPr lang="en-US"/>
        </a:p>
      </dgm:t>
    </dgm:pt>
    <dgm:pt modelId="{C77D955D-8CF8-4213-85AE-C91FD8612528}">
      <dgm:prSet/>
      <dgm:spPr/>
      <dgm:t>
        <a:bodyPr/>
        <a:lstStyle/>
        <a:p>
          <a:r>
            <a:rPr lang="ar-IQ" dirty="0" smtClean="0"/>
            <a:t>المناخ المتوسط الحجم</a:t>
          </a:r>
          <a:endParaRPr lang="en-US" dirty="0"/>
        </a:p>
      </dgm:t>
    </dgm:pt>
    <dgm:pt modelId="{2F1449DD-F182-4B69-93B8-D770DA73992C}" type="parTrans" cxnId="{38A6AD1B-90D5-4AB1-84B4-16F85CEEFC56}">
      <dgm:prSet/>
      <dgm:spPr/>
      <dgm:t>
        <a:bodyPr/>
        <a:lstStyle/>
        <a:p>
          <a:endParaRPr lang="en-US"/>
        </a:p>
      </dgm:t>
    </dgm:pt>
    <dgm:pt modelId="{2386FA47-2517-43BB-8623-E1D8CA04E913}" type="sibTrans" cxnId="{38A6AD1B-90D5-4AB1-84B4-16F85CEEFC56}">
      <dgm:prSet/>
      <dgm:spPr/>
      <dgm:t>
        <a:bodyPr/>
        <a:lstStyle/>
        <a:p>
          <a:endParaRPr lang="en-US"/>
        </a:p>
      </dgm:t>
    </dgm:pt>
    <dgm:pt modelId="{A63A7155-2624-48CF-8C19-0C04D016263B}" type="pres">
      <dgm:prSet presAssocID="{EA42F535-BC1C-4F9A-A316-080305AD84BF}" presName="hierChild1" presStyleCnt="0">
        <dgm:presLayoutVars>
          <dgm:orgChart val="1"/>
          <dgm:chPref val="1"/>
          <dgm:dir/>
          <dgm:animOne val="branch"/>
          <dgm:animLvl val="lvl"/>
          <dgm:resizeHandles/>
        </dgm:presLayoutVars>
      </dgm:prSet>
      <dgm:spPr/>
      <dgm:t>
        <a:bodyPr/>
        <a:lstStyle/>
        <a:p>
          <a:endParaRPr lang="en-US"/>
        </a:p>
      </dgm:t>
    </dgm:pt>
    <dgm:pt modelId="{4CC7C30D-A003-4404-8E90-DF6FB10A0C38}" type="pres">
      <dgm:prSet presAssocID="{A50C0A9D-B93D-4CA8-99B9-4A7B870D2D24}" presName="hierRoot1" presStyleCnt="0">
        <dgm:presLayoutVars>
          <dgm:hierBranch val="init"/>
        </dgm:presLayoutVars>
      </dgm:prSet>
      <dgm:spPr/>
    </dgm:pt>
    <dgm:pt modelId="{7BA1B9CA-87EA-4489-B6FF-8C186499A39B}" type="pres">
      <dgm:prSet presAssocID="{A50C0A9D-B93D-4CA8-99B9-4A7B870D2D24}" presName="rootComposite1" presStyleCnt="0"/>
      <dgm:spPr/>
    </dgm:pt>
    <dgm:pt modelId="{EEF54CAF-BBE4-4C5A-8A0E-9AD79C029AFE}" type="pres">
      <dgm:prSet presAssocID="{A50C0A9D-B93D-4CA8-99B9-4A7B870D2D24}" presName="rootText1" presStyleLbl="node0" presStyleIdx="0" presStyleCnt="1" custScaleX="132934" custScaleY="134839">
        <dgm:presLayoutVars>
          <dgm:chPref val="3"/>
        </dgm:presLayoutVars>
      </dgm:prSet>
      <dgm:spPr/>
      <dgm:t>
        <a:bodyPr/>
        <a:lstStyle/>
        <a:p>
          <a:endParaRPr lang="en-US"/>
        </a:p>
      </dgm:t>
    </dgm:pt>
    <dgm:pt modelId="{5F04FF9B-F3EA-44B4-8D3E-D11DC6D74DA6}" type="pres">
      <dgm:prSet presAssocID="{A50C0A9D-B93D-4CA8-99B9-4A7B870D2D24}" presName="rootConnector1" presStyleLbl="node1" presStyleIdx="0" presStyleCnt="0"/>
      <dgm:spPr/>
      <dgm:t>
        <a:bodyPr/>
        <a:lstStyle/>
        <a:p>
          <a:endParaRPr lang="en-US"/>
        </a:p>
      </dgm:t>
    </dgm:pt>
    <dgm:pt modelId="{69D7B94F-CE53-4B0F-83F9-F381CAE24DA0}" type="pres">
      <dgm:prSet presAssocID="{A50C0A9D-B93D-4CA8-99B9-4A7B870D2D24}" presName="hierChild2" presStyleCnt="0"/>
      <dgm:spPr/>
    </dgm:pt>
    <dgm:pt modelId="{348733A9-4FD8-4916-B8ED-C8A191918771}" type="pres">
      <dgm:prSet presAssocID="{AF2A1851-7635-40B1-BB97-F103CB493868}" presName="Name37" presStyleLbl="parChTrans1D2" presStyleIdx="0" presStyleCnt="4"/>
      <dgm:spPr/>
      <dgm:t>
        <a:bodyPr/>
        <a:lstStyle/>
        <a:p>
          <a:endParaRPr lang="en-US"/>
        </a:p>
      </dgm:t>
    </dgm:pt>
    <dgm:pt modelId="{61219082-95B0-4047-8A08-974F9ACB85D4}" type="pres">
      <dgm:prSet presAssocID="{70BB0088-52DC-4DC9-9A6F-7733428D8BF1}" presName="hierRoot2" presStyleCnt="0">
        <dgm:presLayoutVars>
          <dgm:hierBranch val="init"/>
        </dgm:presLayoutVars>
      </dgm:prSet>
      <dgm:spPr/>
    </dgm:pt>
    <dgm:pt modelId="{CF11235C-B742-4B3E-981A-CE388D14D8CA}" type="pres">
      <dgm:prSet presAssocID="{70BB0088-52DC-4DC9-9A6F-7733428D8BF1}" presName="rootComposite" presStyleCnt="0"/>
      <dgm:spPr/>
    </dgm:pt>
    <dgm:pt modelId="{31F2A0C6-0EE5-4456-89A2-83D8442BEB82}" type="pres">
      <dgm:prSet presAssocID="{70BB0088-52DC-4DC9-9A6F-7733428D8BF1}" presName="rootText" presStyleLbl="node2" presStyleIdx="0" presStyleCnt="4">
        <dgm:presLayoutVars>
          <dgm:chPref val="3"/>
        </dgm:presLayoutVars>
      </dgm:prSet>
      <dgm:spPr/>
      <dgm:t>
        <a:bodyPr/>
        <a:lstStyle/>
        <a:p>
          <a:endParaRPr lang="en-US"/>
        </a:p>
      </dgm:t>
    </dgm:pt>
    <dgm:pt modelId="{B5005BD6-5508-498F-A540-150CECDF4DED}" type="pres">
      <dgm:prSet presAssocID="{70BB0088-52DC-4DC9-9A6F-7733428D8BF1}" presName="rootConnector" presStyleLbl="node2" presStyleIdx="0" presStyleCnt="4"/>
      <dgm:spPr/>
      <dgm:t>
        <a:bodyPr/>
        <a:lstStyle/>
        <a:p>
          <a:endParaRPr lang="en-US"/>
        </a:p>
      </dgm:t>
    </dgm:pt>
    <dgm:pt modelId="{26155930-5BBE-4BD3-A8DC-28DF0A04A492}" type="pres">
      <dgm:prSet presAssocID="{70BB0088-52DC-4DC9-9A6F-7733428D8BF1}" presName="hierChild4" presStyleCnt="0"/>
      <dgm:spPr/>
    </dgm:pt>
    <dgm:pt modelId="{589C5411-1680-4627-8FD4-AF2E78A23A69}" type="pres">
      <dgm:prSet presAssocID="{DB439A5F-D914-4C09-BEFB-F8509E1C863D}" presName="Name37" presStyleLbl="parChTrans1D3" presStyleIdx="0" presStyleCnt="4"/>
      <dgm:spPr/>
      <dgm:t>
        <a:bodyPr/>
        <a:lstStyle/>
        <a:p>
          <a:endParaRPr lang="en-US"/>
        </a:p>
      </dgm:t>
    </dgm:pt>
    <dgm:pt modelId="{74E6801B-A48C-4884-AE30-5D50B910AA9F}" type="pres">
      <dgm:prSet presAssocID="{D8EF96E1-1C7D-4D84-B709-6AA751542244}" presName="hierRoot2" presStyleCnt="0">
        <dgm:presLayoutVars>
          <dgm:hierBranch val="init"/>
        </dgm:presLayoutVars>
      </dgm:prSet>
      <dgm:spPr/>
    </dgm:pt>
    <dgm:pt modelId="{B36E88BD-DCC0-449D-BC61-09BD1023E5EE}" type="pres">
      <dgm:prSet presAssocID="{D8EF96E1-1C7D-4D84-B709-6AA751542244}" presName="rootComposite" presStyleCnt="0"/>
      <dgm:spPr/>
    </dgm:pt>
    <dgm:pt modelId="{D58F9449-B580-435C-87BC-C244BFF4A65A}" type="pres">
      <dgm:prSet presAssocID="{D8EF96E1-1C7D-4D84-B709-6AA751542244}" presName="rootText" presStyleLbl="node3" presStyleIdx="0" presStyleCnt="3">
        <dgm:presLayoutVars>
          <dgm:chPref val="3"/>
        </dgm:presLayoutVars>
      </dgm:prSet>
      <dgm:spPr/>
      <dgm:t>
        <a:bodyPr/>
        <a:lstStyle/>
        <a:p>
          <a:endParaRPr lang="en-US"/>
        </a:p>
      </dgm:t>
    </dgm:pt>
    <dgm:pt modelId="{B16D4AD0-C4DB-4E77-922A-15401AE6BC09}" type="pres">
      <dgm:prSet presAssocID="{D8EF96E1-1C7D-4D84-B709-6AA751542244}" presName="rootConnector" presStyleLbl="node3" presStyleIdx="0" presStyleCnt="3"/>
      <dgm:spPr/>
      <dgm:t>
        <a:bodyPr/>
        <a:lstStyle/>
        <a:p>
          <a:endParaRPr lang="en-US"/>
        </a:p>
      </dgm:t>
    </dgm:pt>
    <dgm:pt modelId="{AB03C5B7-3FCD-4F0D-9A29-3AF9191163AF}" type="pres">
      <dgm:prSet presAssocID="{D8EF96E1-1C7D-4D84-B709-6AA751542244}" presName="hierChild4" presStyleCnt="0"/>
      <dgm:spPr/>
    </dgm:pt>
    <dgm:pt modelId="{208AAE89-9E66-4E10-8E02-651695659F72}" type="pres">
      <dgm:prSet presAssocID="{D8EF96E1-1C7D-4D84-B709-6AA751542244}" presName="hierChild5" presStyleCnt="0"/>
      <dgm:spPr/>
    </dgm:pt>
    <dgm:pt modelId="{C7965D9D-A57C-43F4-B539-E7880FC70C5E}" type="pres">
      <dgm:prSet presAssocID="{70BB0088-52DC-4DC9-9A6F-7733428D8BF1}" presName="hierChild5" presStyleCnt="0"/>
      <dgm:spPr/>
    </dgm:pt>
    <dgm:pt modelId="{1184E60F-2CDA-4986-92E2-2402C91EA8E4}" type="pres">
      <dgm:prSet presAssocID="{3AE9DD0C-F6D8-4854-81C9-155CE008A2CD}" presName="Name37" presStyleLbl="parChTrans1D2" presStyleIdx="1" presStyleCnt="4"/>
      <dgm:spPr/>
      <dgm:t>
        <a:bodyPr/>
        <a:lstStyle/>
        <a:p>
          <a:endParaRPr lang="en-US"/>
        </a:p>
      </dgm:t>
    </dgm:pt>
    <dgm:pt modelId="{3E5D19B1-28DC-40EE-A2BA-2898B91C0F4F}" type="pres">
      <dgm:prSet presAssocID="{BD54E7F5-A1CF-4DB1-8FCB-6530EB0A65EE}" presName="hierRoot2" presStyleCnt="0">
        <dgm:presLayoutVars>
          <dgm:hierBranch val="init"/>
        </dgm:presLayoutVars>
      </dgm:prSet>
      <dgm:spPr/>
    </dgm:pt>
    <dgm:pt modelId="{3C710DDF-2D6E-4EAC-8E79-BB82AB4375FD}" type="pres">
      <dgm:prSet presAssocID="{BD54E7F5-A1CF-4DB1-8FCB-6530EB0A65EE}" presName="rootComposite" presStyleCnt="0"/>
      <dgm:spPr/>
    </dgm:pt>
    <dgm:pt modelId="{213F943A-924C-45CA-B3EC-770100DF2CFD}" type="pres">
      <dgm:prSet presAssocID="{BD54E7F5-A1CF-4DB1-8FCB-6530EB0A65EE}" presName="rootText" presStyleLbl="node2" presStyleIdx="1" presStyleCnt="4">
        <dgm:presLayoutVars>
          <dgm:chPref val="3"/>
        </dgm:presLayoutVars>
      </dgm:prSet>
      <dgm:spPr/>
      <dgm:t>
        <a:bodyPr/>
        <a:lstStyle/>
        <a:p>
          <a:endParaRPr lang="en-US"/>
        </a:p>
      </dgm:t>
    </dgm:pt>
    <dgm:pt modelId="{0334BA74-9B39-4BD1-BA70-747155E4A387}" type="pres">
      <dgm:prSet presAssocID="{BD54E7F5-A1CF-4DB1-8FCB-6530EB0A65EE}" presName="rootConnector" presStyleLbl="node2" presStyleIdx="1" presStyleCnt="4"/>
      <dgm:spPr/>
      <dgm:t>
        <a:bodyPr/>
        <a:lstStyle/>
        <a:p>
          <a:endParaRPr lang="en-US"/>
        </a:p>
      </dgm:t>
    </dgm:pt>
    <dgm:pt modelId="{D7F3D88F-1BA6-47A0-8222-4A14D77D5B08}" type="pres">
      <dgm:prSet presAssocID="{BD54E7F5-A1CF-4DB1-8FCB-6530EB0A65EE}" presName="hierChild4" presStyleCnt="0"/>
      <dgm:spPr/>
    </dgm:pt>
    <dgm:pt modelId="{AD5F72FC-7EA7-4B6A-A757-44FC0F939A23}" type="pres">
      <dgm:prSet presAssocID="{C0594EE2-87AF-4812-A242-98A140A6EDCC}" presName="Name37" presStyleLbl="parChTrans1D3" presStyleIdx="1" presStyleCnt="4"/>
      <dgm:spPr/>
      <dgm:t>
        <a:bodyPr/>
        <a:lstStyle/>
        <a:p>
          <a:endParaRPr lang="en-US"/>
        </a:p>
      </dgm:t>
    </dgm:pt>
    <dgm:pt modelId="{9608CCB6-B75D-4DAC-B1EA-D95FDCEF1F39}" type="pres">
      <dgm:prSet presAssocID="{FDCC147B-C1D6-4A3F-918E-41390F4624B0}" presName="hierRoot2" presStyleCnt="0">
        <dgm:presLayoutVars>
          <dgm:hierBranch val="init"/>
        </dgm:presLayoutVars>
      </dgm:prSet>
      <dgm:spPr/>
    </dgm:pt>
    <dgm:pt modelId="{D8DD460D-4756-44B2-8AFD-0BF1D823B6F3}" type="pres">
      <dgm:prSet presAssocID="{FDCC147B-C1D6-4A3F-918E-41390F4624B0}" presName="rootComposite" presStyleCnt="0"/>
      <dgm:spPr/>
    </dgm:pt>
    <dgm:pt modelId="{797D9B38-D13B-4F8F-BBC5-3B3307F3AFED}" type="pres">
      <dgm:prSet presAssocID="{FDCC147B-C1D6-4A3F-918E-41390F4624B0}" presName="rootText" presStyleLbl="node3" presStyleIdx="1" presStyleCnt="3">
        <dgm:presLayoutVars>
          <dgm:chPref val="3"/>
        </dgm:presLayoutVars>
      </dgm:prSet>
      <dgm:spPr/>
      <dgm:t>
        <a:bodyPr/>
        <a:lstStyle/>
        <a:p>
          <a:endParaRPr lang="en-US"/>
        </a:p>
      </dgm:t>
    </dgm:pt>
    <dgm:pt modelId="{ABF34AD1-561B-4D66-B891-CB96856EB24C}" type="pres">
      <dgm:prSet presAssocID="{FDCC147B-C1D6-4A3F-918E-41390F4624B0}" presName="rootConnector" presStyleLbl="node3" presStyleIdx="1" presStyleCnt="3"/>
      <dgm:spPr/>
      <dgm:t>
        <a:bodyPr/>
        <a:lstStyle/>
        <a:p>
          <a:endParaRPr lang="en-US"/>
        </a:p>
      </dgm:t>
    </dgm:pt>
    <dgm:pt modelId="{987DCB39-8120-4D78-9CE8-2E2259DCFF6C}" type="pres">
      <dgm:prSet presAssocID="{FDCC147B-C1D6-4A3F-918E-41390F4624B0}" presName="hierChild4" presStyleCnt="0"/>
      <dgm:spPr/>
    </dgm:pt>
    <dgm:pt modelId="{AC6FCFE2-B91A-4BEE-82FD-FBCFEE7526F7}" type="pres">
      <dgm:prSet presAssocID="{FDCC147B-C1D6-4A3F-918E-41390F4624B0}" presName="hierChild5" presStyleCnt="0"/>
      <dgm:spPr/>
    </dgm:pt>
    <dgm:pt modelId="{107B3CFF-0DB4-45B9-A91F-A89B077AAC08}" type="pres">
      <dgm:prSet presAssocID="{BD54E7F5-A1CF-4DB1-8FCB-6530EB0A65EE}" presName="hierChild5" presStyleCnt="0"/>
      <dgm:spPr/>
    </dgm:pt>
    <dgm:pt modelId="{9344C52E-B0E5-481C-A742-2D61E3A5F57B}" type="pres">
      <dgm:prSet presAssocID="{8FE03AFB-954F-44EB-B08F-E91E3540014C}" presName="Name37" presStyleLbl="parChTrans1D2" presStyleIdx="2" presStyleCnt="4"/>
      <dgm:spPr/>
      <dgm:t>
        <a:bodyPr/>
        <a:lstStyle/>
        <a:p>
          <a:endParaRPr lang="en-US"/>
        </a:p>
      </dgm:t>
    </dgm:pt>
    <dgm:pt modelId="{DF34EA99-4D81-47C2-99C7-08ECDA36C183}" type="pres">
      <dgm:prSet presAssocID="{72DA1968-BACD-4123-8818-311B446670D9}" presName="hierRoot2" presStyleCnt="0">
        <dgm:presLayoutVars>
          <dgm:hierBranch val="init"/>
        </dgm:presLayoutVars>
      </dgm:prSet>
      <dgm:spPr/>
    </dgm:pt>
    <dgm:pt modelId="{96684299-6C4F-4B7A-9DC4-8DC9BCD0CC72}" type="pres">
      <dgm:prSet presAssocID="{72DA1968-BACD-4123-8818-311B446670D9}" presName="rootComposite" presStyleCnt="0"/>
      <dgm:spPr/>
    </dgm:pt>
    <dgm:pt modelId="{EA823B74-79A2-439E-8950-58D0BE095E6E}" type="pres">
      <dgm:prSet presAssocID="{72DA1968-BACD-4123-8818-311B446670D9}" presName="rootText" presStyleLbl="node2" presStyleIdx="2" presStyleCnt="4">
        <dgm:presLayoutVars>
          <dgm:chPref val="3"/>
        </dgm:presLayoutVars>
      </dgm:prSet>
      <dgm:spPr/>
      <dgm:t>
        <a:bodyPr/>
        <a:lstStyle/>
        <a:p>
          <a:endParaRPr lang="en-US"/>
        </a:p>
      </dgm:t>
    </dgm:pt>
    <dgm:pt modelId="{CDEB09B4-510C-476F-95C6-EEE1B2D310D8}" type="pres">
      <dgm:prSet presAssocID="{72DA1968-BACD-4123-8818-311B446670D9}" presName="rootConnector" presStyleLbl="node2" presStyleIdx="2" presStyleCnt="4"/>
      <dgm:spPr/>
      <dgm:t>
        <a:bodyPr/>
        <a:lstStyle/>
        <a:p>
          <a:endParaRPr lang="en-US"/>
        </a:p>
      </dgm:t>
    </dgm:pt>
    <dgm:pt modelId="{7C840BFE-D7A3-468F-B897-D0A6E4AECD26}" type="pres">
      <dgm:prSet presAssocID="{72DA1968-BACD-4123-8818-311B446670D9}" presName="hierChild4" presStyleCnt="0"/>
      <dgm:spPr/>
    </dgm:pt>
    <dgm:pt modelId="{77AB0488-8C81-4215-AED0-4984586E0718}" type="pres">
      <dgm:prSet presAssocID="{72DA1968-BACD-4123-8818-311B446670D9}" presName="hierChild5" presStyleCnt="0"/>
      <dgm:spPr/>
    </dgm:pt>
    <dgm:pt modelId="{0FB33EEF-CE78-4F49-8869-5BE442933D2C}" type="pres">
      <dgm:prSet presAssocID="{09E809E4-52C1-4F04-8071-4F93F8C91C5A}" presName="Name111" presStyleLbl="parChTrans1D3" presStyleIdx="2" presStyleCnt="4"/>
      <dgm:spPr/>
      <dgm:t>
        <a:bodyPr/>
        <a:lstStyle/>
        <a:p>
          <a:endParaRPr lang="en-US"/>
        </a:p>
      </dgm:t>
    </dgm:pt>
    <dgm:pt modelId="{FF440207-E4DE-424F-83B9-C54589B679EF}" type="pres">
      <dgm:prSet presAssocID="{60D5CEE3-0F65-4A0F-8E85-200209F1EAFC}" presName="hierRoot3" presStyleCnt="0">
        <dgm:presLayoutVars>
          <dgm:hierBranch val="init"/>
        </dgm:presLayoutVars>
      </dgm:prSet>
      <dgm:spPr/>
    </dgm:pt>
    <dgm:pt modelId="{0D88EADD-5BCF-4A80-9C7C-A36800956E2A}" type="pres">
      <dgm:prSet presAssocID="{60D5CEE3-0F65-4A0F-8E85-200209F1EAFC}" presName="rootComposite3" presStyleCnt="0"/>
      <dgm:spPr/>
    </dgm:pt>
    <dgm:pt modelId="{947A6389-C214-4738-B910-1C3F9902A8E8}" type="pres">
      <dgm:prSet presAssocID="{60D5CEE3-0F65-4A0F-8E85-200209F1EAFC}" presName="rootText3" presStyleLbl="asst2" presStyleIdx="0" presStyleCnt="1">
        <dgm:presLayoutVars>
          <dgm:chPref val="3"/>
        </dgm:presLayoutVars>
      </dgm:prSet>
      <dgm:spPr/>
      <dgm:t>
        <a:bodyPr/>
        <a:lstStyle/>
        <a:p>
          <a:endParaRPr lang="en-US"/>
        </a:p>
      </dgm:t>
    </dgm:pt>
    <dgm:pt modelId="{9F791AC9-F9B7-4D0E-BC9F-65FF97D4CA9F}" type="pres">
      <dgm:prSet presAssocID="{60D5CEE3-0F65-4A0F-8E85-200209F1EAFC}" presName="rootConnector3" presStyleLbl="asst2" presStyleIdx="0" presStyleCnt="1"/>
      <dgm:spPr/>
      <dgm:t>
        <a:bodyPr/>
        <a:lstStyle/>
        <a:p>
          <a:endParaRPr lang="en-US"/>
        </a:p>
      </dgm:t>
    </dgm:pt>
    <dgm:pt modelId="{0E5FD4BC-74F6-425C-ABEE-BC672A2C7CF8}" type="pres">
      <dgm:prSet presAssocID="{60D5CEE3-0F65-4A0F-8E85-200209F1EAFC}" presName="hierChild6" presStyleCnt="0"/>
      <dgm:spPr/>
    </dgm:pt>
    <dgm:pt modelId="{AB3B74CE-11C7-4F43-9793-C9D1DF53A299}" type="pres">
      <dgm:prSet presAssocID="{0EB68094-4B11-4967-9E6B-C28E35A92E16}" presName="Name37" presStyleLbl="parChTrans1D4" presStyleIdx="0" presStyleCnt="3"/>
      <dgm:spPr/>
      <dgm:t>
        <a:bodyPr/>
        <a:lstStyle/>
        <a:p>
          <a:endParaRPr lang="en-US"/>
        </a:p>
      </dgm:t>
    </dgm:pt>
    <dgm:pt modelId="{2F45106A-70F5-4569-8A58-57BD9FC48540}" type="pres">
      <dgm:prSet presAssocID="{DCA9F248-270C-4268-B732-4B2720C712EA}" presName="hierRoot2" presStyleCnt="0">
        <dgm:presLayoutVars>
          <dgm:hierBranch val="init"/>
        </dgm:presLayoutVars>
      </dgm:prSet>
      <dgm:spPr/>
    </dgm:pt>
    <dgm:pt modelId="{2F57A59A-A56E-4373-9A64-111145285AA2}" type="pres">
      <dgm:prSet presAssocID="{DCA9F248-270C-4268-B732-4B2720C712EA}" presName="rootComposite" presStyleCnt="0"/>
      <dgm:spPr/>
    </dgm:pt>
    <dgm:pt modelId="{2C5511D4-780F-4E87-B06F-18691D6EF307}" type="pres">
      <dgm:prSet presAssocID="{DCA9F248-270C-4268-B732-4B2720C712EA}" presName="rootText" presStyleLbl="node4" presStyleIdx="0" presStyleCnt="3">
        <dgm:presLayoutVars>
          <dgm:chPref val="3"/>
        </dgm:presLayoutVars>
      </dgm:prSet>
      <dgm:spPr/>
      <dgm:t>
        <a:bodyPr/>
        <a:lstStyle/>
        <a:p>
          <a:endParaRPr lang="en-US"/>
        </a:p>
      </dgm:t>
    </dgm:pt>
    <dgm:pt modelId="{8E78A4B4-6553-452B-AB12-E4B292109FCA}" type="pres">
      <dgm:prSet presAssocID="{DCA9F248-270C-4268-B732-4B2720C712EA}" presName="rootConnector" presStyleLbl="node4" presStyleIdx="0" presStyleCnt="3"/>
      <dgm:spPr/>
      <dgm:t>
        <a:bodyPr/>
        <a:lstStyle/>
        <a:p>
          <a:endParaRPr lang="en-US"/>
        </a:p>
      </dgm:t>
    </dgm:pt>
    <dgm:pt modelId="{AB15BBE7-FF24-488F-BC5A-9F73576A0A31}" type="pres">
      <dgm:prSet presAssocID="{DCA9F248-270C-4268-B732-4B2720C712EA}" presName="hierChild4" presStyleCnt="0"/>
      <dgm:spPr/>
    </dgm:pt>
    <dgm:pt modelId="{F0C8D45B-B3BA-4094-8825-8BD6927341A7}" type="pres">
      <dgm:prSet presAssocID="{2F1449DD-F182-4B69-93B8-D770DA73992C}" presName="Name37" presStyleLbl="parChTrans1D4" presStyleIdx="1" presStyleCnt="3"/>
      <dgm:spPr/>
      <dgm:t>
        <a:bodyPr/>
        <a:lstStyle/>
        <a:p>
          <a:endParaRPr lang="en-US"/>
        </a:p>
      </dgm:t>
    </dgm:pt>
    <dgm:pt modelId="{F6DC1EBC-05DF-4DA3-BDAE-ED1797FF7BAE}" type="pres">
      <dgm:prSet presAssocID="{C77D955D-8CF8-4213-85AE-C91FD8612528}" presName="hierRoot2" presStyleCnt="0">
        <dgm:presLayoutVars>
          <dgm:hierBranch val="init"/>
        </dgm:presLayoutVars>
      </dgm:prSet>
      <dgm:spPr/>
    </dgm:pt>
    <dgm:pt modelId="{8E9CD410-0094-4B25-ABDA-5CC087196D18}" type="pres">
      <dgm:prSet presAssocID="{C77D955D-8CF8-4213-85AE-C91FD8612528}" presName="rootComposite" presStyleCnt="0"/>
      <dgm:spPr/>
    </dgm:pt>
    <dgm:pt modelId="{A92918DD-48E6-4B1E-809A-4DA27CBDE2CD}" type="pres">
      <dgm:prSet presAssocID="{C77D955D-8CF8-4213-85AE-C91FD8612528}" presName="rootText" presStyleLbl="node4" presStyleIdx="1" presStyleCnt="3">
        <dgm:presLayoutVars>
          <dgm:chPref val="3"/>
        </dgm:presLayoutVars>
      </dgm:prSet>
      <dgm:spPr/>
      <dgm:t>
        <a:bodyPr/>
        <a:lstStyle/>
        <a:p>
          <a:endParaRPr lang="en-US"/>
        </a:p>
      </dgm:t>
    </dgm:pt>
    <dgm:pt modelId="{FE1BE66E-2F5C-47BE-A98C-F44A728C8BB0}" type="pres">
      <dgm:prSet presAssocID="{C77D955D-8CF8-4213-85AE-C91FD8612528}" presName="rootConnector" presStyleLbl="node4" presStyleIdx="1" presStyleCnt="3"/>
      <dgm:spPr/>
      <dgm:t>
        <a:bodyPr/>
        <a:lstStyle/>
        <a:p>
          <a:endParaRPr lang="en-US"/>
        </a:p>
      </dgm:t>
    </dgm:pt>
    <dgm:pt modelId="{B4A92642-0159-4D0E-A6FF-B003F70657D1}" type="pres">
      <dgm:prSet presAssocID="{C77D955D-8CF8-4213-85AE-C91FD8612528}" presName="hierChild4" presStyleCnt="0"/>
      <dgm:spPr/>
    </dgm:pt>
    <dgm:pt modelId="{27DF333E-3C6C-4EE1-AC4E-2B5DB5EF0F94}" type="pres">
      <dgm:prSet presAssocID="{258F46CD-4C78-47D2-ADDF-94FF93DFA2AE}" presName="Name37" presStyleLbl="parChTrans1D4" presStyleIdx="2" presStyleCnt="3"/>
      <dgm:spPr/>
      <dgm:t>
        <a:bodyPr/>
        <a:lstStyle/>
        <a:p>
          <a:endParaRPr lang="en-US"/>
        </a:p>
      </dgm:t>
    </dgm:pt>
    <dgm:pt modelId="{B0985725-3BAC-4402-AA11-A86709D69D43}" type="pres">
      <dgm:prSet presAssocID="{43C378BB-0F7D-4939-9877-808294443450}" presName="hierRoot2" presStyleCnt="0">
        <dgm:presLayoutVars>
          <dgm:hierBranch val="init"/>
        </dgm:presLayoutVars>
      </dgm:prSet>
      <dgm:spPr/>
    </dgm:pt>
    <dgm:pt modelId="{44A88DDC-2DD0-4D78-A8FA-3C267A66D36D}" type="pres">
      <dgm:prSet presAssocID="{43C378BB-0F7D-4939-9877-808294443450}" presName="rootComposite" presStyleCnt="0"/>
      <dgm:spPr/>
    </dgm:pt>
    <dgm:pt modelId="{D111285D-C0A2-45D7-8860-7FB948707028}" type="pres">
      <dgm:prSet presAssocID="{43C378BB-0F7D-4939-9877-808294443450}" presName="rootText" presStyleLbl="node4" presStyleIdx="2" presStyleCnt="3">
        <dgm:presLayoutVars>
          <dgm:chPref val="3"/>
        </dgm:presLayoutVars>
      </dgm:prSet>
      <dgm:spPr/>
      <dgm:t>
        <a:bodyPr/>
        <a:lstStyle/>
        <a:p>
          <a:endParaRPr lang="en-US"/>
        </a:p>
      </dgm:t>
    </dgm:pt>
    <dgm:pt modelId="{075B34ED-0956-45FB-AA23-74A3EB2F11A3}" type="pres">
      <dgm:prSet presAssocID="{43C378BB-0F7D-4939-9877-808294443450}" presName="rootConnector" presStyleLbl="node4" presStyleIdx="2" presStyleCnt="3"/>
      <dgm:spPr/>
      <dgm:t>
        <a:bodyPr/>
        <a:lstStyle/>
        <a:p>
          <a:endParaRPr lang="en-US"/>
        </a:p>
      </dgm:t>
    </dgm:pt>
    <dgm:pt modelId="{73212E4C-64C6-4029-87E7-63988A3D2F85}" type="pres">
      <dgm:prSet presAssocID="{43C378BB-0F7D-4939-9877-808294443450}" presName="hierChild4" presStyleCnt="0"/>
      <dgm:spPr/>
    </dgm:pt>
    <dgm:pt modelId="{3B4DA8DE-A25F-4496-A066-524092B0041E}" type="pres">
      <dgm:prSet presAssocID="{43C378BB-0F7D-4939-9877-808294443450}" presName="hierChild5" presStyleCnt="0"/>
      <dgm:spPr/>
    </dgm:pt>
    <dgm:pt modelId="{5E245DB7-871F-4D7B-9E2B-296DA67A1E75}" type="pres">
      <dgm:prSet presAssocID="{C77D955D-8CF8-4213-85AE-C91FD8612528}" presName="hierChild5" presStyleCnt="0"/>
      <dgm:spPr/>
    </dgm:pt>
    <dgm:pt modelId="{2D90A84F-B6FC-47E4-9E59-AD6C2F4E126E}" type="pres">
      <dgm:prSet presAssocID="{DCA9F248-270C-4268-B732-4B2720C712EA}" presName="hierChild5" presStyleCnt="0"/>
      <dgm:spPr/>
    </dgm:pt>
    <dgm:pt modelId="{8E20BE0C-D756-417C-94C4-A125C40CF261}" type="pres">
      <dgm:prSet presAssocID="{60D5CEE3-0F65-4A0F-8E85-200209F1EAFC}" presName="hierChild7" presStyleCnt="0"/>
      <dgm:spPr/>
    </dgm:pt>
    <dgm:pt modelId="{9578F20C-714B-40DC-8BFC-C1BC032179C8}" type="pres">
      <dgm:prSet presAssocID="{3D6EBBDC-33E9-46C2-8241-BD8D49DED16C}" presName="Name37" presStyleLbl="parChTrans1D2" presStyleIdx="3" presStyleCnt="4"/>
      <dgm:spPr/>
      <dgm:t>
        <a:bodyPr/>
        <a:lstStyle/>
        <a:p>
          <a:endParaRPr lang="en-US"/>
        </a:p>
      </dgm:t>
    </dgm:pt>
    <dgm:pt modelId="{AAA1262E-2627-42DC-A093-2066783E3C89}" type="pres">
      <dgm:prSet presAssocID="{AE409144-836E-4EFD-9A27-B114F304990A}" presName="hierRoot2" presStyleCnt="0">
        <dgm:presLayoutVars>
          <dgm:hierBranch val="init"/>
        </dgm:presLayoutVars>
      </dgm:prSet>
      <dgm:spPr/>
    </dgm:pt>
    <dgm:pt modelId="{4824511B-4C52-41D7-9CF1-1E315E5A6327}" type="pres">
      <dgm:prSet presAssocID="{AE409144-836E-4EFD-9A27-B114F304990A}" presName="rootComposite" presStyleCnt="0"/>
      <dgm:spPr/>
    </dgm:pt>
    <dgm:pt modelId="{20B1FD3F-9FF6-4D70-AC85-017181630FE1}" type="pres">
      <dgm:prSet presAssocID="{AE409144-836E-4EFD-9A27-B114F304990A}" presName="rootText" presStyleLbl="node2" presStyleIdx="3" presStyleCnt="4">
        <dgm:presLayoutVars>
          <dgm:chPref val="3"/>
        </dgm:presLayoutVars>
      </dgm:prSet>
      <dgm:spPr/>
      <dgm:t>
        <a:bodyPr/>
        <a:lstStyle/>
        <a:p>
          <a:endParaRPr lang="en-US"/>
        </a:p>
      </dgm:t>
    </dgm:pt>
    <dgm:pt modelId="{DAA78020-951A-4F3B-9776-0216639328E3}" type="pres">
      <dgm:prSet presAssocID="{AE409144-836E-4EFD-9A27-B114F304990A}" presName="rootConnector" presStyleLbl="node2" presStyleIdx="3" presStyleCnt="4"/>
      <dgm:spPr/>
      <dgm:t>
        <a:bodyPr/>
        <a:lstStyle/>
        <a:p>
          <a:endParaRPr lang="en-US"/>
        </a:p>
      </dgm:t>
    </dgm:pt>
    <dgm:pt modelId="{8216D08D-1B40-4433-930D-A6C513965ED1}" type="pres">
      <dgm:prSet presAssocID="{AE409144-836E-4EFD-9A27-B114F304990A}" presName="hierChild4" presStyleCnt="0"/>
      <dgm:spPr/>
    </dgm:pt>
    <dgm:pt modelId="{C390B7FC-BAD6-45C9-8C7C-1932FAB8B733}" type="pres">
      <dgm:prSet presAssocID="{426A858D-324E-4101-93E2-50BC044B6C1C}" presName="Name37" presStyleLbl="parChTrans1D3" presStyleIdx="3" presStyleCnt="4"/>
      <dgm:spPr/>
      <dgm:t>
        <a:bodyPr/>
        <a:lstStyle/>
        <a:p>
          <a:endParaRPr lang="en-US"/>
        </a:p>
      </dgm:t>
    </dgm:pt>
    <dgm:pt modelId="{F056ED71-3A75-4040-B3E0-4BD5F84B0F76}" type="pres">
      <dgm:prSet presAssocID="{0437C5C2-D9F2-4355-8F4E-7DE5102FB49A}" presName="hierRoot2" presStyleCnt="0">
        <dgm:presLayoutVars>
          <dgm:hierBranch val="init"/>
        </dgm:presLayoutVars>
      </dgm:prSet>
      <dgm:spPr/>
    </dgm:pt>
    <dgm:pt modelId="{D17B78C9-6B69-4BCF-A304-24CD6224EC3E}" type="pres">
      <dgm:prSet presAssocID="{0437C5C2-D9F2-4355-8F4E-7DE5102FB49A}" presName="rootComposite" presStyleCnt="0"/>
      <dgm:spPr/>
    </dgm:pt>
    <dgm:pt modelId="{D17F5B72-55A6-4290-9AF5-0DDD91BD2236}" type="pres">
      <dgm:prSet presAssocID="{0437C5C2-D9F2-4355-8F4E-7DE5102FB49A}" presName="rootText" presStyleLbl="node3" presStyleIdx="2" presStyleCnt="3">
        <dgm:presLayoutVars>
          <dgm:chPref val="3"/>
        </dgm:presLayoutVars>
      </dgm:prSet>
      <dgm:spPr/>
      <dgm:t>
        <a:bodyPr/>
        <a:lstStyle/>
        <a:p>
          <a:endParaRPr lang="en-US"/>
        </a:p>
      </dgm:t>
    </dgm:pt>
    <dgm:pt modelId="{1DE73AE6-A285-4E18-B601-C30C5AC4FFA3}" type="pres">
      <dgm:prSet presAssocID="{0437C5C2-D9F2-4355-8F4E-7DE5102FB49A}" presName="rootConnector" presStyleLbl="node3" presStyleIdx="2" presStyleCnt="3"/>
      <dgm:spPr/>
      <dgm:t>
        <a:bodyPr/>
        <a:lstStyle/>
        <a:p>
          <a:endParaRPr lang="en-US"/>
        </a:p>
      </dgm:t>
    </dgm:pt>
    <dgm:pt modelId="{D478BFD4-D2E9-420A-8628-1FED8D9CCBA7}" type="pres">
      <dgm:prSet presAssocID="{0437C5C2-D9F2-4355-8F4E-7DE5102FB49A}" presName="hierChild4" presStyleCnt="0"/>
      <dgm:spPr/>
    </dgm:pt>
    <dgm:pt modelId="{8F139EAA-37A7-41A7-B827-ABAE5B59E20A}" type="pres">
      <dgm:prSet presAssocID="{0437C5C2-D9F2-4355-8F4E-7DE5102FB49A}" presName="hierChild5" presStyleCnt="0"/>
      <dgm:spPr/>
    </dgm:pt>
    <dgm:pt modelId="{1E253B48-D27D-460D-89E4-004FFBC108CF}" type="pres">
      <dgm:prSet presAssocID="{AE409144-836E-4EFD-9A27-B114F304990A}" presName="hierChild5" presStyleCnt="0"/>
      <dgm:spPr/>
    </dgm:pt>
    <dgm:pt modelId="{E7F43794-90C4-4B65-B848-75F4BF0E43EF}" type="pres">
      <dgm:prSet presAssocID="{A50C0A9D-B93D-4CA8-99B9-4A7B870D2D24}" presName="hierChild3" presStyleCnt="0"/>
      <dgm:spPr/>
    </dgm:pt>
  </dgm:ptLst>
  <dgm:cxnLst>
    <dgm:cxn modelId="{22DB1EEF-202F-4F7D-AE3C-6D2AAE9BFEF0}" type="presOf" srcId="{3D6EBBDC-33E9-46C2-8241-BD8D49DED16C}" destId="{9578F20C-714B-40DC-8BFC-C1BC032179C8}" srcOrd="0" destOrd="0" presId="urn:microsoft.com/office/officeart/2005/8/layout/orgChart1"/>
    <dgm:cxn modelId="{93466C3E-88E1-4594-AA61-B39E320739A6}" type="presOf" srcId="{0437C5C2-D9F2-4355-8F4E-7DE5102FB49A}" destId="{1DE73AE6-A285-4E18-B601-C30C5AC4FFA3}" srcOrd="1" destOrd="0" presId="urn:microsoft.com/office/officeart/2005/8/layout/orgChart1"/>
    <dgm:cxn modelId="{83C3B9B1-B986-4A01-B190-5EB4DFDE76BF}" type="presOf" srcId="{EA42F535-BC1C-4F9A-A316-080305AD84BF}" destId="{A63A7155-2624-48CF-8C19-0C04D016263B}" srcOrd="0" destOrd="0" presId="urn:microsoft.com/office/officeart/2005/8/layout/orgChart1"/>
    <dgm:cxn modelId="{B1E0596B-7330-4131-A639-540572084593}" type="presOf" srcId="{AF2A1851-7635-40B1-BB97-F103CB493868}" destId="{348733A9-4FD8-4916-B8ED-C8A191918771}" srcOrd="0" destOrd="0" presId="urn:microsoft.com/office/officeart/2005/8/layout/orgChart1"/>
    <dgm:cxn modelId="{918F1461-9B47-4571-B1F3-18F80D51928B}" type="presOf" srcId="{DB439A5F-D914-4C09-BEFB-F8509E1C863D}" destId="{589C5411-1680-4627-8FD4-AF2E78A23A69}" srcOrd="0" destOrd="0" presId="urn:microsoft.com/office/officeart/2005/8/layout/orgChart1"/>
    <dgm:cxn modelId="{7B8D09FD-DD75-4CAF-9423-8C578C45BAD2}" type="presOf" srcId="{AE409144-836E-4EFD-9A27-B114F304990A}" destId="{DAA78020-951A-4F3B-9776-0216639328E3}" srcOrd="1" destOrd="0" presId="urn:microsoft.com/office/officeart/2005/8/layout/orgChart1"/>
    <dgm:cxn modelId="{4B68E51F-9FEA-43F4-A337-D7E3DD895E34}" type="presOf" srcId="{FDCC147B-C1D6-4A3F-918E-41390F4624B0}" destId="{797D9B38-D13B-4F8F-BBC5-3B3307F3AFED}" srcOrd="0" destOrd="0" presId="urn:microsoft.com/office/officeart/2005/8/layout/orgChart1"/>
    <dgm:cxn modelId="{886E8C62-93D3-45BD-B0C1-ECDDDD2FFF49}" type="presOf" srcId="{258F46CD-4C78-47D2-ADDF-94FF93DFA2AE}" destId="{27DF333E-3C6C-4EE1-AC4E-2B5DB5EF0F94}" srcOrd="0" destOrd="0" presId="urn:microsoft.com/office/officeart/2005/8/layout/orgChart1"/>
    <dgm:cxn modelId="{EEA441BD-33EB-44B1-8BDD-6DCADC2D586E}" srcId="{A50C0A9D-B93D-4CA8-99B9-4A7B870D2D24}" destId="{BD54E7F5-A1CF-4DB1-8FCB-6530EB0A65EE}" srcOrd="1" destOrd="0" parTransId="{3AE9DD0C-F6D8-4854-81C9-155CE008A2CD}" sibTransId="{E2C0025B-D796-4D98-9F8A-7DF75F723239}"/>
    <dgm:cxn modelId="{304721C5-193E-4A9B-96C0-B2C3033975D7}" srcId="{A50C0A9D-B93D-4CA8-99B9-4A7B870D2D24}" destId="{72DA1968-BACD-4123-8818-311B446670D9}" srcOrd="2" destOrd="0" parTransId="{8FE03AFB-954F-44EB-B08F-E91E3540014C}" sibTransId="{B2088C00-CD8E-448D-9BF3-2BE9387F2900}"/>
    <dgm:cxn modelId="{54357B5D-EC84-4E9E-8A1F-EA7DAAEC06C5}" srcId="{C77D955D-8CF8-4213-85AE-C91FD8612528}" destId="{43C378BB-0F7D-4939-9877-808294443450}" srcOrd="0" destOrd="0" parTransId="{258F46CD-4C78-47D2-ADDF-94FF93DFA2AE}" sibTransId="{7C80B0A7-209E-4950-9029-11DA41605CB6}"/>
    <dgm:cxn modelId="{6A9858A0-6BF4-44CB-A422-85280AF844BA}" srcId="{BD54E7F5-A1CF-4DB1-8FCB-6530EB0A65EE}" destId="{FDCC147B-C1D6-4A3F-918E-41390F4624B0}" srcOrd="0" destOrd="0" parTransId="{C0594EE2-87AF-4812-A242-98A140A6EDCC}" sibTransId="{C53E59E5-66AD-478C-9248-C9ABC8ED6D67}"/>
    <dgm:cxn modelId="{377AFFFB-A0D4-4B76-81FE-869127B89D2E}" srcId="{70BB0088-52DC-4DC9-9A6F-7733428D8BF1}" destId="{D8EF96E1-1C7D-4D84-B709-6AA751542244}" srcOrd="0" destOrd="0" parTransId="{DB439A5F-D914-4C09-BEFB-F8509E1C863D}" sibTransId="{A46C8207-E085-4965-975D-DDA931BA0DCD}"/>
    <dgm:cxn modelId="{E87F9AA7-0BCB-408C-9365-C30DD0FE4505}" type="presOf" srcId="{FDCC147B-C1D6-4A3F-918E-41390F4624B0}" destId="{ABF34AD1-561B-4D66-B891-CB96856EB24C}" srcOrd="1" destOrd="0" presId="urn:microsoft.com/office/officeart/2005/8/layout/orgChart1"/>
    <dgm:cxn modelId="{0C5ECB33-BED8-44A1-A426-395787C69905}" type="presOf" srcId="{8FE03AFB-954F-44EB-B08F-E91E3540014C}" destId="{9344C52E-B0E5-481C-A742-2D61E3A5F57B}" srcOrd="0" destOrd="0" presId="urn:microsoft.com/office/officeart/2005/8/layout/orgChart1"/>
    <dgm:cxn modelId="{841097B4-275E-4312-8D21-FCD687A91E67}" type="presOf" srcId="{09E809E4-52C1-4F04-8071-4F93F8C91C5A}" destId="{0FB33EEF-CE78-4F49-8869-5BE442933D2C}" srcOrd="0" destOrd="0" presId="urn:microsoft.com/office/officeart/2005/8/layout/orgChart1"/>
    <dgm:cxn modelId="{CF32C77A-AE8B-4608-BECD-E99F83CAE499}" type="presOf" srcId="{BD54E7F5-A1CF-4DB1-8FCB-6530EB0A65EE}" destId="{213F943A-924C-45CA-B3EC-770100DF2CFD}" srcOrd="0" destOrd="0" presId="urn:microsoft.com/office/officeart/2005/8/layout/orgChart1"/>
    <dgm:cxn modelId="{5A0D0CCE-5075-4050-8CC6-B0713BFD99BC}" type="presOf" srcId="{60D5CEE3-0F65-4A0F-8E85-200209F1EAFC}" destId="{947A6389-C214-4738-B910-1C3F9902A8E8}" srcOrd="0" destOrd="0" presId="urn:microsoft.com/office/officeart/2005/8/layout/orgChart1"/>
    <dgm:cxn modelId="{90670B24-AD38-4B09-87E0-49A519EBEE0D}" type="presOf" srcId="{0437C5C2-D9F2-4355-8F4E-7DE5102FB49A}" destId="{D17F5B72-55A6-4290-9AF5-0DDD91BD2236}" srcOrd="0" destOrd="0" presId="urn:microsoft.com/office/officeart/2005/8/layout/orgChart1"/>
    <dgm:cxn modelId="{112E9604-6FE2-4F71-BACA-92D133C4F26B}" type="presOf" srcId="{C77D955D-8CF8-4213-85AE-C91FD8612528}" destId="{A92918DD-48E6-4B1E-809A-4DA27CBDE2CD}" srcOrd="0" destOrd="0" presId="urn:microsoft.com/office/officeart/2005/8/layout/orgChart1"/>
    <dgm:cxn modelId="{DBA0B06F-7243-4D39-AA77-0956E9B30918}" type="presOf" srcId="{C77D955D-8CF8-4213-85AE-C91FD8612528}" destId="{FE1BE66E-2F5C-47BE-A98C-F44A728C8BB0}" srcOrd="1" destOrd="0" presId="urn:microsoft.com/office/officeart/2005/8/layout/orgChart1"/>
    <dgm:cxn modelId="{096E6C76-2405-43C4-B91C-2875B40DDAFC}" type="presOf" srcId="{43C378BB-0F7D-4939-9877-808294443450}" destId="{D111285D-C0A2-45D7-8860-7FB948707028}" srcOrd="0" destOrd="0" presId="urn:microsoft.com/office/officeart/2005/8/layout/orgChart1"/>
    <dgm:cxn modelId="{ACF4085C-EA08-4C0D-9A1F-7846F0F964CF}" type="presOf" srcId="{D8EF96E1-1C7D-4D84-B709-6AA751542244}" destId="{D58F9449-B580-435C-87BC-C244BFF4A65A}" srcOrd="0" destOrd="0" presId="urn:microsoft.com/office/officeart/2005/8/layout/orgChart1"/>
    <dgm:cxn modelId="{CE668F2E-9EBA-4027-AB62-ADE31AC302B8}" type="presOf" srcId="{0EB68094-4B11-4967-9E6B-C28E35A92E16}" destId="{AB3B74CE-11C7-4F43-9793-C9D1DF53A299}" srcOrd="0" destOrd="0" presId="urn:microsoft.com/office/officeart/2005/8/layout/orgChart1"/>
    <dgm:cxn modelId="{89A00C26-9D59-4408-8508-544F6BEF4431}" type="presOf" srcId="{A50C0A9D-B93D-4CA8-99B9-4A7B870D2D24}" destId="{5F04FF9B-F3EA-44B4-8D3E-D11DC6D74DA6}" srcOrd="1" destOrd="0" presId="urn:microsoft.com/office/officeart/2005/8/layout/orgChart1"/>
    <dgm:cxn modelId="{1C3F9267-6AF8-4251-8E84-86E162367B84}" type="presOf" srcId="{3AE9DD0C-F6D8-4854-81C9-155CE008A2CD}" destId="{1184E60F-2CDA-4986-92E2-2402C91EA8E4}" srcOrd="0" destOrd="0" presId="urn:microsoft.com/office/officeart/2005/8/layout/orgChart1"/>
    <dgm:cxn modelId="{38A6AD1B-90D5-4AB1-84B4-16F85CEEFC56}" srcId="{DCA9F248-270C-4268-B732-4B2720C712EA}" destId="{C77D955D-8CF8-4213-85AE-C91FD8612528}" srcOrd="0" destOrd="0" parTransId="{2F1449DD-F182-4B69-93B8-D770DA73992C}" sibTransId="{2386FA47-2517-43BB-8623-E1D8CA04E913}"/>
    <dgm:cxn modelId="{135801C3-1949-44CF-B8BB-5CF646D2DEE2}" type="presOf" srcId="{BD54E7F5-A1CF-4DB1-8FCB-6530EB0A65EE}" destId="{0334BA74-9B39-4BD1-BA70-747155E4A387}" srcOrd="1" destOrd="0" presId="urn:microsoft.com/office/officeart/2005/8/layout/orgChart1"/>
    <dgm:cxn modelId="{1275763D-149D-4F39-8891-21A9D239E94B}" type="presOf" srcId="{70BB0088-52DC-4DC9-9A6F-7733428D8BF1}" destId="{B5005BD6-5508-498F-A540-150CECDF4DED}" srcOrd="1" destOrd="0" presId="urn:microsoft.com/office/officeart/2005/8/layout/orgChart1"/>
    <dgm:cxn modelId="{2F870A48-EE04-4190-BB7C-99CA89781657}" srcId="{AE409144-836E-4EFD-9A27-B114F304990A}" destId="{0437C5C2-D9F2-4355-8F4E-7DE5102FB49A}" srcOrd="0" destOrd="0" parTransId="{426A858D-324E-4101-93E2-50BC044B6C1C}" sibTransId="{99ED2CE3-2510-474A-833A-E1F985E69A47}"/>
    <dgm:cxn modelId="{8C55E6E0-D30C-4387-A0C3-078889E76E47}" type="presOf" srcId="{D8EF96E1-1C7D-4D84-B709-6AA751542244}" destId="{B16D4AD0-C4DB-4E77-922A-15401AE6BC09}" srcOrd="1" destOrd="0" presId="urn:microsoft.com/office/officeart/2005/8/layout/orgChart1"/>
    <dgm:cxn modelId="{1AC9FFF1-3483-4BB4-B88B-5891DA9F5C85}" type="presOf" srcId="{426A858D-324E-4101-93E2-50BC044B6C1C}" destId="{C390B7FC-BAD6-45C9-8C7C-1932FAB8B733}" srcOrd="0" destOrd="0" presId="urn:microsoft.com/office/officeart/2005/8/layout/orgChart1"/>
    <dgm:cxn modelId="{A26A14EB-DBCE-4FB8-84CC-078B9187E342}" type="presOf" srcId="{C0594EE2-87AF-4812-A242-98A140A6EDCC}" destId="{AD5F72FC-7EA7-4B6A-A757-44FC0F939A23}" srcOrd="0" destOrd="0" presId="urn:microsoft.com/office/officeart/2005/8/layout/orgChart1"/>
    <dgm:cxn modelId="{04DB35C9-1F80-4AE4-9046-AEF9FB114F07}" srcId="{A50C0A9D-B93D-4CA8-99B9-4A7B870D2D24}" destId="{AE409144-836E-4EFD-9A27-B114F304990A}" srcOrd="3" destOrd="0" parTransId="{3D6EBBDC-33E9-46C2-8241-BD8D49DED16C}" sibTransId="{5E91FC4C-BFDE-4292-968D-82718366ED9C}"/>
    <dgm:cxn modelId="{372AB6FC-3E9B-4AC4-9CA6-C0B2A31401E3}" type="presOf" srcId="{AE409144-836E-4EFD-9A27-B114F304990A}" destId="{20B1FD3F-9FF6-4D70-AC85-017181630FE1}" srcOrd="0" destOrd="0" presId="urn:microsoft.com/office/officeart/2005/8/layout/orgChart1"/>
    <dgm:cxn modelId="{D2E25AE7-E9AC-4086-BF11-D54485657833}" srcId="{EA42F535-BC1C-4F9A-A316-080305AD84BF}" destId="{A50C0A9D-B93D-4CA8-99B9-4A7B870D2D24}" srcOrd="0" destOrd="0" parTransId="{6B890CC5-5F32-4477-BEA0-0D7C8C7E306D}" sibTransId="{18531AAD-806C-41A5-9A6A-CD02FD325C57}"/>
    <dgm:cxn modelId="{4AF42EE2-43AC-4F8A-A265-4C7DD362391B}" type="presOf" srcId="{DCA9F248-270C-4268-B732-4B2720C712EA}" destId="{8E78A4B4-6553-452B-AB12-E4B292109FCA}" srcOrd="1" destOrd="0" presId="urn:microsoft.com/office/officeart/2005/8/layout/orgChart1"/>
    <dgm:cxn modelId="{37E66532-27B1-4B25-9270-09CAB572AD7C}" type="presOf" srcId="{70BB0088-52DC-4DC9-9A6F-7733428D8BF1}" destId="{31F2A0C6-0EE5-4456-89A2-83D8442BEB82}" srcOrd="0" destOrd="0" presId="urn:microsoft.com/office/officeart/2005/8/layout/orgChart1"/>
    <dgm:cxn modelId="{34B671F8-FB1A-4222-A0D9-40456B3F5A8B}" type="presOf" srcId="{DCA9F248-270C-4268-B732-4B2720C712EA}" destId="{2C5511D4-780F-4E87-B06F-18691D6EF307}" srcOrd="0" destOrd="0" presId="urn:microsoft.com/office/officeart/2005/8/layout/orgChart1"/>
    <dgm:cxn modelId="{6A58880D-D889-4BD1-ADCA-6F272FBC8899}" type="presOf" srcId="{A50C0A9D-B93D-4CA8-99B9-4A7B870D2D24}" destId="{EEF54CAF-BBE4-4C5A-8A0E-9AD79C029AFE}" srcOrd="0" destOrd="0" presId="urn:microsoft.com/office/officeart/2005/8/layout/orgChart1"/>
    <dgm:cxn modelId="{3F6D1579-0F7E-4543-9BB4-DCA4B16382FA}" type="presOf" srcId="{2F1449DD-F182-4B69-93B8-D770DA73992C}" destId="{F0C8D45B-B3BA-4094-8825-8BD6927341A7}" srcOrd="0" destOrd="0" presId="urn:microsoft.com/office/officeart/2005/8/layout/orgChart1"/>
    <dgm:cxn modelId="{213A9276-249B-480F-BAD2-10F299D9ADE8}" srcId="{A50C0A9D-B93D-4CA8-99B9-4A7B870D2D24}" destId="{70BB0088-52DC-4DC9-9A6F-7733428D8BF1}" srcOrd="0" destOrd="0" parTransId="{AF2A1851-7635-40B1-BB97-F103CB493868}" sibTransId="{E5FFE581-ED21-4307-A3CB-5490900326E5}"/>
    <dgm:cxn modelId="{28639DA4-989D-40F4-89C0-12CA88424E59}" type="presOf" srcId="{43C378BB-0F7D-4939-9877-808294443450}" destId="{075B34ED-0956-45FB-AA23-74A3EB2F11A3}" srcOrd="1" destOrd="0" presId="urn:microsoft.com/office/officeart/2005/8/layout/orgChart1"/>
    <dgm:cxn modelId="{D79DE638-CFA3-42FA-B78E-50AC2730D4B3}" type="presOf" srcId="{72DA1968-BACD-4123-8818-311B446670D9}" destId="{EA823B74-79A2-439E-8950-58D0BE095E6E}" srcOrd="0" destOrd="0" presId="urn:microsoft.com/office/officeart/2005/8/layout/orgChart1"/>
    <dgm:cxn modelId="{2D8169DC-333F-4EE4-B250-590724EC8C42}" srcId="{72DA1968-BACD-4123-8818-311B446670D9}" destId="{60D5CEE3-0F65-4A0F-8E85-200209F1EAFC}" srcOrd="0" destOrd="0" parTransId="{09E809E4-52C1-4F04-8071-4F93F8C91C5A}" sibTransId="{393D6DDB-E6A5-4A4B-BA5F-65F237ABD124}"/>
    <dgm:cxn modelId="{2C195C8C-A6CC-4915-8682-8AA101BDED73}" srcId="{60D5CEE3-0F65-4A0F-8E85-200209F1EAFC}" destId="{DCA9F248-270C-4268-B732-4B2720C712EA}" srcOrd="0" destOrd="0" parTransId="{0EB68094-4B11-4967-9E6B-C28E35A92E16}" sibTransId="{A58BD55E-CEB2-42C2-9A2B-02FEEE4E0A39}"/>
    <dgm:cxn modelId="{1458DC94-2CC7-4FEA-A455-088965B47AE4}" type="presOf" srcId="{72DA1968-BACD-4123-8818-311B446670D9}" destId="{CDEB09B4-510C-476F-95C6-EEE1B2D310D8}" srcOrd="1" destOrd="0" presId="urn:microsoft.com/office/officeart/2005/8/layout/orgChart1"/>
    <dgm:cxn modelId="{07DF0A6C-75D4-4FB6-BC7F-F2768550DA12}" type="presOf" srcId="{60D5CEE3-0F65-4A0F-8E85-200209F1EAFC}" destId="{9F791AC9-F9B7-4D0E-BC9F-65FF97D4CA9F}" srcOrd="1" destOrd="0" presId="urn:microsoft.com/office/officeart/2005/8/layout/orgChart1"/>
    <dgm:cxn modelId="{3A6FBC9A-DA40-4555-85ED-879CC548755C}" type="presParOf" srcId="{A63A7155-2624-48CF-8C19-0C04D016263B}" destId="{4CC7C30D-A003-4404-8E90-DF6FB10A0C38}" srcOrd="0" destOrd="0" presId="urn:microsoft.com/office/officeart/2005/8/layout/orgChart1"/>
    <dgm:cxn modelId="{5AC9E86A-BC5B-4A70-A56B-4D51D9EA4C78}" type="presParOf" srcId="{4CC7C30D-A003-4404-8E90-DF6FB10A0C38}" destId="{7BA1B9CA-87EA-4489-B6FF-8C186499A39B}" srcOrd="0" destOrd="0" presId="urn:microsoft.com/office/officeart/2005/8/layout/orgChart1"/>
    <dgm:cxn modelId="{060A9F9A-825F-46F6-B25C-CF52A693C5D1}" type="presParOf" srcId="{7BA1B9CA-87EA-4489-B6FF-8C186499A39B}" destId="{EEF54CAF-BBE4-4C5A-8A0E-9AD79C029AFE}" srcOrd="0" destOrd="0" presId="urn:microsoft.com/office/officeart/2005/8/layout/orgChart1"/>
    <dgm:cxn modelId="{80E33EF9-AE02-465D-B7D9-B0025E877F20}" type="presParOf" srcId="{7BA1B9CA-87EA-4489-B6FF-8C186499A39B}" destId="{5F04FF9B-F3EA-44B4-8D3E-D11DC6D74DA6}" srcOrd="1" destOrd="0" presId="urn:microsoft.com/office/officeart/2005/8/layout/orgChart1"/>
    <dgm:cxn modelId="{7B436048-92DB-48D6-90D4-8B4FA2FAD6EE}" type="presParOf" srcId="{4CC7C30D-A003-4404-8E90-DF6FB10A0C38}" destId="{69D7B94F-CE53-4B0F-83F9-F381CAE24DA0}" srcOrd="1" destOrd="0" presId="urn:microsoft.com/office/officeart/2005/8/layout/orgChart1"/>
    <dgm:cxn modelId="{82AD93FF-AD7F-4232-BE94-B6C83E599405}" type="presParOf" srcId="{69D7B94F-CE53-4B0F-83F9-F381CAE24DA0}" destId="{348733A9-4FD8-4916-B8ED-C8A191918771}" srcOrd="0" destOrd="0" presId="urn:microsoft.com/office/officeart/2005/8/layout/orgChart1"/>
    <dgm:cxn modelId="{FA62FDB3-33B4-4E89-A0BA-66A47031A5E6}" type="presParOf" srcId="{69D7B94F-CE53-4B0F-83F9-F381CAE24DA0}" destId="{61219082-95B0-4047-8A08-974F9ACB85D4}" srcOrd="1" destOrd="0" presId="urn:microsoft.com/office/officeart/2005/8/layout/orgChart1"/>
    <dgm:cxn modelId="{F7635BDD-0DF6-4E8A-A644-4C3973C82A85}" type="presParOf" srcId="{61219082-95B0-4047-8A08-974F9ACB85D4}" destId="{CF11235C-B742-4B3E-981A-CE388D14D8CA}" srcOrd="0" destOrd="0" presId="urn:microsoft.com/office/officeart/2005/8/layout/orgChart1"/>
    <dgm:cxn modelId="{642E680E-A57F-4DD2-9746-82E8D33B7C7C}" type="presParOf" srcId="{CF11235C-B742-4B3E-981A-CE388D14D8CA}" destId="{31F2A0C6-0EE5-4456-89A2-83D8442BEB82}" srcOrd="0" destOrd="0" presId="urn:microsoft.com/office/officeart/2005/8/layout/orgChart1"/>
    <dgm:cxn modelId="{F8672AB6-F023-485D-986E-FF3EB9C3C5DE}" type="presParOf" srcId="{CF11235C-B742-4B3E-981A-CE388D14D8CA}" destId="{B5005BD6-5508-498F-A540-150CECDF4DED}" srcOrd="1" destOrd="0" presId="urn:microsoft.com/office/officeart/2005/8/layout/orgChart1"/>
    <dgm:cxn modelId="{30FABD8E-44F9-48B5-AE0E-0DA4104540FD}" type="presParOf" srcId="{61219082-95B0-4047-8A08-974F9ACB85D4}" destId="{26155930-5BBE-4BD3-A8DC-28DF0A04A492}" srcOrd="1" destOrd="0" presId="urn:microsoft.com/office/officeart/2005/8/layout/orgChart1"/>
    <dgm:cxn modelId="{54809081-026E-4FD0-9D22-33CA6571F947}" type="presParOf" srcId="{26155930-5BBE-4BD3-A8DC-28DF0A04A492}" destId="{589C5411-1680-4627-8FD4-AF2E78A23A69}" srcOrd="0" destOrd="0" presId="urn:microsoft.com/office/officeart/2005/8/layout/orgChart1"/>
    <dgm:cxn modelId="{680E4092-761F-40D2-A235-C7A0BB3CE322}" type="presParOf" srcId="{26155930-5BBE-4BD3-A8DC-28DF0A04A492}" destId="{74E6801B-A48C-4884-AE30-5D50B910AA9F}" srcOrd="1" destOrd="0" presId="urn:microsoft.com/office/officeart/2005/8/layout/orgChart1"/>
    <dgm:cxn modelId="{2108D098-926D-4E32-9A5B-1C7F7EEF02AA}" type="presParOf" srcId="{74E6801B-A48C-4884-AE30-5D50B910AA9F}" destId="{B36E88BD-DCC0-449D-BC61-09BD1023E5EE}" srcOrd="0" destOrd="0" presId="urn:microsoft.com/office/officeart/2005/8/layout/orgChart1"/>
    <dgm:cxn modelId="{3CDBB6EF-ED73-46F5-98BD-B5C079ADE9DC}" type="presParOf" srcId="{B36E88BD-DCC0-449D-BC61-09BD1023E5EE}" destId="{D58F9449-B580-435C-87BC-C244BFF4A65A}" srcOrd="0" destOrd="0" presId="urn:microsoft.com/office/officeart/2005/8/layout/orgChart1"/>
    <dgm:cxn modelId="{DD29EFF3-D7CA-4222-A4D6-34EDFD03FD3D}" type="presParOf" srcId="{B36E88BD-DCC0-449D-BC61-09BD1023E5EE}" destId="{B16D4AD0-C4DB-4E77-922A-15401AE6BC09}" srcOrd="1" destOrd="0" presId="urn:microsoft.com/office/officeart/2005/8/layout/orgChart1"/>
    <dgm:cxn modelId="{465E5588-1B83-41D4-AAFF-423EBA07F6F9}" type="presParOf" srcId="{74E6801B-A48C-4884-AE30-5D50B910AA9F}" destId="{AB03C5B7-3FCD-4F0D-9A29-3AF9191163AF}" srcOrd="1" destOrd="0" presId="urn:microsoft.com/office/officeart/2005/8/layout/orgChart1"/>
    <dgm:cxn modelId="{79BA3156-91E5-4FDB-B116-F27AA99D583A}" type="presParOf" srcId="{74E6801B-A48C-4884-AE30-5D50B910AA9F}" destId="{208AAE89-9E66-4E10-8E02-651695659F72}" srcOrd="2" destOrd="0" presId="urn:microsoft.com/office/officeart/2005/8/layout/orgChart1"/>
    <dgm:cxn modelId="{AEA728E5-DD86-4D75-8CD0-45C435F04A68}" type="presParOf" srcId="{61219082-95B0-4047-8A08-974F9ACB85D4}" destId="{C7965D9D-A57C-43F4-B539-E7880FC70C5E}" srcOrd="2" destOrd="0" presId="urn:microsoft.com/office/officeart/2005/8/layout/orgChart1"/>
    <dgm:cxn modelId="{B141D909-2A21-4684-8FA8-3F553E37CC9B}" type="presParOf" srcId="{69D7B94F-CE53-4B0F-83F9-F381CAE24DA0}" destId="{1184E60F-2CDA-4986-92E2-2402C91EA8E4}" srcOrd="2" destOrd="0" presId="urn:microsoft.com/office/officeart/2005/8/layout/orgChart1"/>
    <dgm:cxn modelId="{DD83B48B-392D-4206-9540-A168278712FF}" type="presParOf" srcId="{69D7B94F-CE53-4B0F-83F9-F381CAE24DA0}" destId="{3E5D19B1-28DC-40EE-A2BA-2898B91C0F4F}" srcOrd="3" destOrd="0" presId="urn:microsoft.com/office/officeart/2005/8/layout/orgChart1"/>
    <dgm:cxn modelId="{34D639E0-AD9A-4D0D-ABA0-5560DFDB86CD}" type="presParOf" srcId="{3E5D19B1-28DC-40EE-A2BA-2898B91C0F4F}" destId="{3C710DDF-2D6E-4EAC-8E79-BB82AB4375FD}" srcOrd="0" destOrd="0" presId="urn:microsoft.com/office/officeart/2005/8/layout/orgChart1"/>
    <dgm:cxn modelId="{D9669905-B13A-4AF2-8A67-8DDB13ED6084}" type="presParOf" srcId="{3C710DDF-2D6E-4EAC-8E79-BB82AB4375FD}" destId="{213F943A-924C-45CA-B3EC-770100DF2CFD}" srcOrd="0" destOrd="0" presId="urn:microsoft.com/office/officeart/2005/8/layout/orgChart1"/>
    <dgm:cxn modelId="{16C09E23-B1EF-4D37-A27B-E2A50460AAF2}" type="presParOf" srcId="{3C710DDF-2D6E-4EAC-8E79-BB82AB4375FD}" destId="{0334BA74-9B39-4BD1-BA70-747155E4A387}" srcOrd="1" destOrd="0" presId="urn:microsoft.com/office/officeart/2005/8/layout/orgChart1"/>
    <dgm:cxn modelId="{C7C6CA84-27EA-499E-9259-B31775EADF99}" type="presParOf" srcId="{3E5D19B1-28DC-40EE-A2BA-2898B91C0F4F}" destId="{D7F3D88F-1BA6-47A0-8222-4A14D77D5B08}" srcOrd="1" destOrd="0" presId="urn:microsoft.com/office/officeart/2005/8/layout/orgChart1"/>
    <dgm:cxn modelId="{5F8797E2-C30E-495D-BA27-F896024D11AC}" type="presParOf" srcId="{D7F3D88F-1BA6-47A0-8222-4A14D77D5B08}" destId="{AD5F72FC-7EA7-4B6A-A757-44FC0F939A23}" srcOrd="0" destOrd="0" presId="urn:microsoft.com/office/officeart/2005/8/layout/orgChart1"/>
    <dgm:cxn modelId="{7B504F59-8452-40C9-A059-5DF065673B8B}" type="presParOf" srcId="{D7F3D88F-1BA6-47A0-8222-4A14D77D5B08}" destId="{9608CCB6-B75D-4DAC-B1EA-D95FDCEF1F39}" srcOrd="1" destOrd="0" presId="urn:microsoft.com/office/officeart/2005/8/layout/orgChart1"/>
    <dgm:cxn modelId="{ADB510AA-5F66-42ED-9CE5-D962CC44EC6D}" type="presParOf" srcId="{9608CCB6-B75D-4DAC-B1EA-D95FDCEF1F39}" destId="{D8DD460D-4756-44B2-8AFD-0BF1D823B6F3}" srcOrd="0" destOrd="0" presId="urn:microsoft.com/office/officeart/2005/8/layout/orgChart1"/>
    <dgm:cxn modelId="{A0DC04C7-23E6-4F29-A32D-DF298FE7C7B7}" type="presParOf" srcId="{D8DD460D-4756-44B2-8AFD-0BF1D823B6F3}" destId="{797D9B38-D13B-4F8F-BBC5-3B3307F3AFED}" srcOrd="0" destOrd="0" presId="urn:microsoft.com/office/officeart/2005/8/layout/orgChart1"/>
    <dgm:cxn modelId="{D39C7B04-4B77-4746-841C-009F200E06F1}" type="presParOf" srcId="{D8DD460D-4756-44B2-8AFD-0BF1D823B6F3}" destId="{ABF34AD1-561B-4D66-B891-CB96856EB24C}" srcOrd="1" destOrd="0" presId="urn:microsoft.com/office/officeart/2005/8/layout/orgChart1"/>
    <dgm:cxn modelId="{930B128B-0B61-49E8-84C9-4D180A1E997F}" type="presParOf" srcId="{9608CCB6-B75D-4DAC-B1EA-D95FDCEF1F39}" destId="{987DCB39-8120-4D78-9CE8-2E2259DCFF6C}" srcOrd="1" destOrd="0" presId="urn:microsoft.com/office/officeart/2005/8/layout/orgChart1"/>
    <dgm:cxn modelId="{A2B2F9C1-ECA5-4A66-80FE-D436C97B6700}" type="presParOf" srcId="{9608CCB6-B75D-4DAC-B1EA-D95FDCEF1F39}" destId="{AC6FCFE2-B91A-4BEE-82FD-FBCFEE7526F7}" srcOrd="2" destOrd="0" presId="urn:microsoft.com/office/officeart/2005/8/layout/orgChart1"/>
    <dgm:cxn modelId="{F91C5064-D332-48A5-BD7A-A02F2CD9430F}" type="presParOf" srcId="{3E5D19B1-28DC-40EE-A2BA-2898B91C0F4F}" destId="{107B3CFF-0DB4-45B9-A91F-A89B077AAC08}" srcOrd="2" destOrd="0" presId="urn:microsoft.com/office/officeart/2005/8/layout/orgChart1"/>
    <dgm:cxn modelId="{0A87A1BE-D186-4B27-B254-37C970B106A0}" type="presParOf" srcId="{69D7B94F-CE53-4B0F-83F9-F381CAE24DA0}" destId="{9344C52E-B0E5-481C-A742-2D61E3A5F57B}" srcOrd="4" destOrd="0" presId="urn:microsoft.com/office/officeart/2005/8/layout/orgChart1"/>
    <dgm:cxn modelId="{AAB61CF8-81D5-45FB-986F-74E1F589D003}" type="presParOf" srcId="{69D7B94F-CE53-4B0F-83F9-F381CAE24DA0}" destId="{DF34EA99-4D81-47C2-99C7-08ECDA36C183}" srcOrd="5" destOrd="0" presId="urn:microsoft.com/office/officeart/2005/8/layout/orgChart1"/>
    <dgm:cxn modelId="{DFC95485-F2B4-435D-9EEF-D0D093FE7AB6}" type="presParOf" srcId="{DF34EA99-4D81-47C2-99C7-08ECDA36C183}" destId="{96684299-6C4F-4B7A-9DC4-8DC9BCD0CC72}" srcOrd="0" destOrd="0" presId="urn:microsoft.com/office/officeart/2005/8/layout/orgChart1"/>
    <dgm:cxn modelId="{A574B906-2E77-4C5A-B65A-B53868F4934A}" type="presParOf" srcId="{96684299-6C4F-4B7A-9DC4-8DC9BCD0CC72}" destId="{EA823B74-79A2-439E-8950-58D0BE095E6E}" srcOrd="0" destOrd="0" presId="urn:microsoft.com/office/officeart/2005/8/layout/orgChart1"/>
    <dgm:cxn modelId="{F55E9801-7857-4711-8F8F-B80BFD414462}" type="presParOf" srcId="{96684299-6C4F-4B7A-9DC4-8DC9BCD0CC72}" destId="{CDEB09B4-510C-476F-95C6-EEE1B2D310D8}" srcOrd="1" destOrd="0" presId="urn:microsoft.com/office/officeart/2005/8/layout/orgChart1"/>
    <dgm:cxn modelId="{7814701B-38FC-4411-8873-5CF9C8828D9F}" type="presParOf" srcId="{DF34EA99-4D81-47C2-99C7-08ECDA36C183}" destId="{7C840BFE-D7A3-468F-B897-D0A6E4AECD26}" srcOrd="1" destOrd="0" presId="urn:microsoft.com/office/officeart/2005/8/layout/orgChart1"/>
    <dgm:cxn modelId="{8BDFE43D-6E1A-4F41-8FF0-B346125ACA86}" type="presParOf" srcId="{DF34EA99-4D81-47C2-99C7-08ECDA36C183}" destId="{77AB0488-8C81-4215-AED0-4984586E0718}" srcOrd="2" destOrd="0" presId="urn:microsoft.com/office/officeart/2005/8/layout/orgChart1"/>
    <dgm:cxn modelId="{D05193BF-3C97-4FDE-8A7C-635DAC1C41B6}" type="presParOf" srcId="{77AB0488-8C81-4215-AED0-4984586E0718}" destId="{0FB33EEF-CE78-4F49-8869-5BE442933D2C}" srcOrd="0" destOrd="0" presId="urn:microsoft.com/office/officeart/2005/8/layout/orgChart1"/>
    <dgm:cxn modelId="{DEF79503-E95A-4BB8-AC09-304C50E358E0}" type="presParOf" srcId="{77AB0488-8C81-4215-AED0-4984586E0718}" destId="{FF440207-E4DE-424F-83B9-C54589B679EF}" srcOrd="1" destOrd="0" presId="urn:microsoft.com/office/officeart/2005/8/layout/orgChart1"/>
    <dgm:cxn modelId="{A10D24DE-623F-4F60-91B7-AF463CA0DC6D}" type="presParOf" srcId="{FF440207-E4DE-424F-83B9-C54589B679EF}" destId="{0D88EADD-5BCF-4A80-9C7C-A36800956E2A}" srcOrd="0" destOrd="0" presId="urn:microsoft.com/office/officeart/2005/8/layout/orgChart1"/>
    <dgm:cxn modelId="{CA606BCD-F38C-4190-9B1F-B4759228EF6B}" type="presParOf" srcId="{0D88EADD-5BCF-4A80-9C7C-A36800956E2A}" destId="{947A6389-C214-4738-B910-1C3F9902A8E8}" srcOrd="0" destOrd="0" presId="urn:microsoft.com/office/officeart/2005/8/layout/orgChart1"/>
    <dgm:cxn modelId="{F840C8EB-C409-43A9-8DA6-4B4E00C4B52D}" type="presParOf" srcId="{0D88EADD-5BCF-4A80-9C7C-A36800956E2A}" destId="{9F791AC9-F9B7-4D0E-BC9F-65FF97D4CA9F}" srcOrd="1" destOrd="0" presId="urn:microsoft.com/office/officeart/2005/8/layout/orgChart1"/>
    <dgm:cxn modelId="{5D3C3625-FEB5-4E76-9BE5-1C2E2D65B7C9}" type="presParOf" srcId="{FF440207-E4DE-424F-83B9-C54589B679EF}" destId="{0E5FD4BC-74F6-425C-ABEE-BC672A2C7CF8}" srcOrd="1" destOrd="0" presId="urn:microsoft.com/office/officeart/2005/8/layout/orgChart1"/>
    <dgm:cxn modelId="{2220838B-98F9-489B-AA64-EF72DBAD24E6}" type="presParOf" srcId="{0E5FD4BC-74F6-425C-ABEE-BC672A2C7CF8}" destId="{AB3B74CE-11C7-4F43-9793-C9D1DF53A299}" srcOrd="0" destOrd="0" presId="urn:microsoft.com/office/officeart/2005/8/layout/orgChart1"/>
    <dgm:cxn modelId="{A3AB3A78-B322-411A-8128-1DDCD55F1AFF}" type="presParOf" srcId="{0E5FD4BC-74F6-425C-ABEE-BC672A2C7CF8}" destId="{2F45106A-70F5-4569-8A58-57BD9FC48540}" srcOrd="1" destOrd="0" presId="urn:microsoft.com/office/officeart/2005/8/layout/orgChart1"/>
    <dgm:cxn modelId="{2039D562-5D72-4E34-B14C-8A6AE48DBF99}" type="presParOf" srcId="{2F45106A-70F5-4569-8A58-57BD9FC48540}" destId="{2F57A59A-A56E-4373-9A64-111145285AA2}" srcOrd="0" destOrd="0" presId="urn:microsoft.com/office/officeart/2005/8/layout/orgChart1"/>
    <dgm:cxn modelId="{F12732E4-EDF3-470A-80B8-4474A64B45F6}" type="presParOf" srcId="{2F57A59A-A56E-4373-9A64-111145285AA2}" destId="{2C5511D4-780F-4E87-B06F-18691D6EF307}" srcOrd="0" destOrd="0" presId="urn:microsoft.com/office/officeart/2005/8/layout/orgChart1"/>
    <dgm:cxn modelId="{A6B93F8C-2708-4BD4-B83B-13778D52AF47}" type="presParOf" srcId="{2F57A59A-A56E-4373-9A64-111145285AA2}" destId="{8E78A4B4-6553-452B-AB12-E4B292109FCA}" srcOrd="1" destOrd="0" presId="urn:microsoft.com/office/officeart/2005/8/layout/orgChart1"/>
    <dgm:cxn modelId="{5451A741-B3D5-4D0E-B9CF-53EEBB1F1EA5}" type="presParOf" srcId="{2F45106A-70F5-4569-8A58-57BD9FC48540}" destId="{AB15BBE7-FF24-488F-BC5A-9F73576A0A31}" srcOrd="1" destOrd="0" presId="urn:microsoft.com/office/officeart/2005/8/layout/orgChart1"/>
    <dgm:cxn modelId="{570B6DDB-BCD3-4A5E-80C8-044217D82701}" type="presParOf" srcId="{AB15BBE7-FF24-488F-BC5A-9F73576A0A31}" destId="{F0C8D45B-B3BA-4094-8825-8BD6927341A7}" srcOrd="0" destOrd="0" presId="urn:microsoft.com/office/officeart/2005/8/layout/orgChart1"/>
    <dgm:cxn modelId="{520656AE-A107-4CBE-B236-BCD3780A8421}" type="presParOf" srcId="{AB15BBE7-FF24-488F-BC5A-9F73576A0A31}" destId="{F6DC1EBC-05DF-4DA3-BDAE-ED1797FF7BAE}" srcOrd="1" destOrd="0" presId="urn:microsoft.com/office/officeart/2005/8/layout/orgChart1"/>
    <dgm:cxn modelId="{D3A1B900-5190-4E46-91A9-8617F0268DFA}" type="presParOf" srcId="{F6DC1EBC-05DF-4DA3-BDAE-ED1797FF7BAE}" destId="{8E9CD410-0094-4B25-ABDA-5CC087196D18}" srcOrd="0" destOrd="0" presId="urn:microsoft.com/office/officeart/2005/8/layout/orgChart1"/>
    <dgm:cxn modelId="{E54704EA-EDA0-4038-B37A-E385E77B6E56}" type="presParOf" srcId="{8E9CD410-0094-4B25-ABDA-5CC087196D18}" destId="{A92918DD-48E6-4B1E-809A-4DA27CBDE2CD}" srcOrd="0" destOrd="0" presId="urn:microsoft.com/office/officeart/2005/8/layout/orgChart1"/>
    <dgm:cxn modelId="{948BEDB7-CE81-4672-9D09-D04DAC7F6D91}" type="presParOf" srcId="{8E9CD410-0094-4B25-ABDA-5CC087196D18}" destId="{FE1BE66E-2F5C-47BE-A98C-F44A728C8BB0}" srcOrd="1" destOrd="0" presId="urn:microsoft.com/office/officeart/2005/8/layout/orgChart1"/>
    <dgm:cxn modelId="{A418A32D-DD8D-439B-BF20-122048E566BB}" type="presParOf" srcId="{F6DC1EBC-05DF-4DA3-BDAE-ED1797FF7BAE}" destId="{B4A92642-0159-4D0E-A6FF-B003F70657D1}" srcOrd="1" destOrd="0" presId="urn:microsoft.com/office/officeart/2005/8/layout/orgChart1"/>
    <dgm:cxn modelId="{9931B957-7132-49EF-84C8-42E71EE9C654}" type="presParOf" srcId="{B4A92642-0159-4D0E-A6FF-B003F70657D1}" destId="{27DF333E-3C6C-4EE1-AC4E-2B5DB5EF0F94}" srcOrd="0" destOrd="0" presId="urn:microsoft.com/office/officeart/2005/8/layout/orgChart1"/>
    <dgm:cxn modelId="{917876CB-F7A7-400A-9745-775414DEF7D1}" type="presParOf" srcId="{B4A92642-0159-4D0E-A6FF-B003F70657D1}" destId="{B0985725-3BAC-4402-AA11-A86709D69D43}" srcOrd="1" destOrd="0" presId="urn:microsoft.com/office/officeart/2005/8/layout/orgChart1"/>
    <dgm:cxn modelId="{E677BE07-DD2D-45C4-A622-797D4D4BA3E6}" type="presParOf" srcId="{B0985725-3BAC-4402-AA11-A86709D69D43}" destId="{44A88DDC-2DD0-4D78-A8FA-3C267A66D36D}" srcOrd="0" destOrd="0" presId="urn:microsoft.com/office/officeart/2005/8/layout/orgChart1"/>
    <dgm:cxn modelId="{1688DF47-21C1-425E-8C8A-64219A87EDE9}" type="presParOf" srcId="{44A88DDC-2DD0-4D78-A8FA-3C267A66D36D}" destId="{D111285D-C0A2-45D7-8860-7FB948707028}" srcOrd="0" destOrd="0" presId="urn:microsoft.com/office/officeart/2005/8/layout/orgChart1"/>
    <dgm:cxn modelId="{7110B2D7-B550-4E43-A1D7-6784C42B4450}" type="presParOf" srcId="{44A88DDC-2DD0-4D78-A8FA-3C267A66D36D}" destId="{075B34ED-0956-45FB-AA23-74A3EB2F11A3}" srcOrd="1" destOrd="0" presId="urn:microsoft.com/office/officeart/2005/8/layout/orgChart1"/>
    <dgm:cxn modelId="{1301120D-0C03-4BCC-A54A-18EB7ECE5D2A}" type="presParOf" srcId="{B0985725-3BAC-4402-AA11-A86709D69D43}" destId="{73212E4C-64C6-4029-87E7-63988A3D2F85}" srcOrd="1" destOrd="0" presId="urn:microsoft.com/office/officeart/2005/8/layout/orgChart1"/>
    <dgm:cxn modelId="{14F03B4E-8C99-4647-BAAE-C69B43422037}" type="presParOf" srcId="{B0985725-3BAC-4402-AA11-A86709D69D43}" destId="{3B4DA8DE-A25F-4496-A066-524092B0041E}" srcOrd="2" destOrd="0" presId="urn:microsoft.com/office/officeart/2005/8/layout/orgChart1"/>
    <dgm:cxn modelId="{B8DB50F8-C4A4-43BC-9799-A0BF14285C06}" type="presParOf" srcId="{F6DC1EBC-05DF-4DA3-BDAE-ED1797FF7BAE}" destId="{5E245DB7-871F-4D7B-9E2B-296DA67A1E75}" srcOrd="2" destOrd="0" presId="urn:microsoft.com/office/officeart/2005/8/layout/orgChart1"/>
    <dgm:cxn modelId="{0E4428C5-0676-44F0-B824-FC682A458D68}" type="presParOf" srcId="{2F45106A-70F5-4569-8A58-57BD9FC48540}" destId="{2D90A84F-B6FC-47E4-9E59-AD6C2F4E126E}" srcOrd="2" destOrd="0" presId="urn:microsoft.com/office/officeart/2005/8/layout/orgChart1"/>
    <dgm:cxn modelId="{D4F57BF1-3564-42D2-A672-8C082B833971}" type="presParOf" srcId="{FF440207-E4DE-424F-83B9-C54589B679EF}" destId="{8E20BE0C-D756-417C-94C4-A125C40CF261}" srcOrd="2" destOrd="0" presId="urn:microsoft.com/office/officeart/2005/8/layout/orgChart1"/>
    <dgm:cxn modelId="{73846EFF-4CEF-439D-8A02-07ED080FA12C}" type="presParOf" srcId="{69D7B94F-CE53-4B0F-83F9-F381CAE24DA0}" destId="{9578F20C-714B-40DC-8BFC-C1BC032179C8}" srcOrd="6" destOrd="0" presId="urn:microsoft.com/office/officeart/2005/8/layout/orgChart1"/>
    <dgm:cxn modelId="{A65BA7E9-0F71-4327-8D04-809C99F98B5D}" type="presParOf" srcId="{69D7B94F-CE53-4B0F-83F9-F381CAE24DA0}" destId="{AAA1262E-2627-42DC-A093-2066783E3C89}" srcOrd="7" destOrd="0" presId="urn:microsoft.com/office/officeart/2005/8/layout/orgChart1"/>
    <dgm:cxn modelId="{54AF2042-E0DF-4384-B21D-520CEC32DFA6}" type="presParOf" srcId="{AAA1262E-2627-42DC-A093-2066783E3C89}" destId="{4824511B-4C52-41D7-9CF1-1E315E5A6327}" srcOrd="0" destOrd="0" presId="urn:microsoft.com/office/officeart/2005/8/layout/orgChart1"/>
    <dgm:cxn modelId="{8B480BFC-536A-4D13-BB4D-85FCD4A49D70}" type="presParOf" srcId="{4824511B-4C52-41D7-9CF1-1E315E5A6327}" destId="{20B1FD3F-9FF6-4D70-AC85-017181630FE1}" srcOrd="0" destOrd="0" presId="urn:microsoft.com/office/officeart/2005/8/layout/orgChart1"/>
    <dgm:cxn modelId="{35C5751A-1880-4234-A6CD-3B496B566A37}" type="presParOf" srcId="{4824511B-4C52-41D7-9CF1-1E315E5A6327}" destId="{DAA78020-951A-4F3B-9776-0216639328E3}" srcOrd="1" destOrd="0" presId="urn:microsoft.com/office/officeart/2005/8/layout/orgChart1"/>
    <dgm:cxn modelId="{9BFD2338-AFE2-4113-9F94-46DEE6BC5643}" type="presParOf" srcId="{AAA1262E-2627-42DC-A093-2066783E3C89}" destId="{8216D08D-1B40-4433-930D-A6C513965ED1}" srcOrd="1" destOrd="0" presId="urn:microsoft.com/office/officeart/2005/8/layout/orgChart1"/>
    <dgm:cxn modelId="{53346C80-0816-4CD2-8823-4C0355A87E86}" type="presParOf" srcId="{8216D08D-1B40-4433-930D-A6C513965ED1}" destId="{C390B7FC-BAD6-45C9-8C7C-1932FAB8B733}" srcOrd="0" destOrd="0" presId="urn:microsoft.com/office/officeart/2005/8/layout/orgChart1"/>
    <dgm:cxn modelId="{9F913B9A-EBD4-47E9-B254-4568548D8B05}" type="presParOf" srcId="{8216D08D-1B40-4433-930D-A6C513965ED1}" destId="{F056ED71-3A75-4040-B3E0-4BD5F84B0F76}" srcOrd="1" destOrd="0" presId="urn:microsoft.com/office/officeart/2005/8/layout/orgChart1"/>
    <dgm:cxn modelId="{0EEEE993-1FE5-4683-BC19-C0175BF8A8BD}" type="presParOf" srcId="{F056ED71-3A75-4040-B3E0-4BD5F84B0F76}" destId="{D17B78C9-6B69-4BCF-A304-24CD6224EC3E}" srcOrd="0" destOrd="0" presId="urn:microsoft.com/office/officeart/2005/8/layout/orgChart1"/>
    <dgm:cxn modelId="{D2A58019-494A-49DD-81AF-093AB0E837F2}" type="presParOf" srcId="{D17B78C9-6B69-4BCF-A304-24CD6224EC3E}" destId="{D17F5B72-55A6-4290-9AF5-0DDD91BD2236}" srcOrd="0" destOrd="0" presId="urn:microsoft.com/office/officeart/2005/8/layout/orgChart1"/>
    <dgm:cxn modelId="{211FB53F-C7E1-4AA5-976E-725A4560DF8B}" type="presParOf" srcId="{D17B78C9-6B69-4BCF-A304-24CD6224EC3E}" destId="{1DE73AE6-A285-4E18-B601-C30C5AC4FFA3}" srcOrd="1" destOrd="0" presId="urn:microsoft.com/office/officeart/2005/8/layout/orgChart1"/>
    <dgm:cxn modelId="{97532DCD-D9ED-4127-B3D4-3FB0C0B9348F}" type="presParOf" srcId="{F056ED71-3A75-4040-B3E0-4BD5F84B0F76}" destId="{D478BFD4-D2E9-420A-8628-1FED8D9CCBA7}" srcOrd="1" destOrd="0" presId="urn:microsoft.com/office/officeart/2005/8/layout/orgChart1"/>
    <dgm:cxn modelId="{FB8B246F-4BC0-4B38-A4D9-06D4170D8915}" type="presParOf" srcId="{F056ED71-3A75-4040-B3E0-4BD5F84B0F76}" destId="{8F139EAA-37A7-41A7-B827-ABAE5B59E20A}" srcOrd="2" destOrd="0" presId="urn:microsoft.com/office/officeart/2005/8/layout/orgChart1"/>
    <dgm:cxn modelId="{FB8F9E1A-A8A1-4595-B7F1-274A00C09FFB}" type="presParOf" srcId="{AAA1262E-2627-42DC-A093-2066783E3C89}" destId="{1E253B48-D27D-460D-89E4-004FFBC108CF}" srcOrd="2" destOrd="0" presId="urn:microsoft.com/office/officeart/2005/8/layout/orgChart1"/>
    <dgm:cxn modelId="{BB62C78C-FD40-4FDC-90D0-FD246383F7B8}" type="presParOf" srcId="{4CC7C30D-A003-4404-8E90-DF6FB10A0C38}" destId="{E7F43794-90C4-4B65-B848-75F4BF0E43EF}"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90B7FC-BAD6-45C9-8C7C-1932FAB8B733}">
      <dsp:nvSpPr>
        <dsp:cNvPr id="0" name=""/>
        <dsp:cNvSpPr/>
      </dsp:nvSpPr>
      <dsp:spPr>
        <a:xfrm>
          <a:off x="8601924" y="2161271"/>
          <a:ext cx="234090" cy="717876"/>
        </a:xfrm>
        <a:custGeom>
          <a:avLst/>
          <a:gdLst/>
          <a:ahLst/>
          <a:cxnLst/>
          <a:rect l="0" t="0" r="0" b="0"/>
          <a:pathLst>
            <a:path>
              <a:moveTo>
                <a:pt x="0" y="0"/>
              </a:moveTo>
              <a:lnTo>
                <a:pt x="0" y="717876"/>
              </a:lnTo>
              <a:lnTo>
                <a:pt x="234090" y="717876"/>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78F20C-714B-40DC-8BFC-C1BC032179C8}">
      <dsp:nvSpPr>
        <dsp:cNvPr id="0" name=""/>
        <dsp:cNvSpPr/>
      </dsp:nvSpPr>
      <dsp:spPr>
        <a:xfrm>
          <a:off x="5531440" y="1053244"/>
          <a:ext cx="3694723" cy="327726"/>
        </a:xfrm>
        <a:custGeom>
          <a:avLst/>
          <a:gdLst/>
          <a:ahLst/>
          <a:cxnLst/>
          <a:rect l="0" t="0" r="0" b="0"/>
          <a:pathLst>
            <a:path>
              <a:moveTo>
                <a:pt x="0" y="0"/>
              </a:moveTo>
              <a:lnTo>
                <a:pt x="0" y="163863"/>
              </a:lnTo>
              <a:lnTo>
                <a:pt x="3694723" y="163863"/>
              </a:lnTo>
              <a:lnTo>
                <a:pt x="3694723" y="327726"/>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DF333E-3C6C-4EE1-AC4E-2B5DB5EF0F94}">
      <dsp:nvSpPr>
        <dsp:cNvPr id="0" name=""/>
        <dsp:cNvSpPr/>
      </dsp:nvSpPr>
      <dsp:spPr>
        <a:xfrm>
          <a:off x="5379282" y="5485352"/>
          <a:ext cx="234090" cy="717876"/>
        </a:xfrm>
        <a:custGeom>
          <a:avLst/>
          <a:gdLst/>
          <a:ahLst/>
          <a:cxnLst/>
          <a:rect l="0" t="0" r="0" b="0"/>
          <a:pathLst>
            <a:path>
              <a:moveTo>
                <a:pt x="0" y="0"/>
              </a:moveTo>
              <a:lnTo>
                <a:pt x="0" y="717876"/>
              </a:lnTo>
              <a:lnTo>
                <a:pt x="234090" y="717876"/>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C8D45B-B3BA-4094-8825-8BD6927341A7}">
      <dsp:nvSpPr>
        <dsp:cNvPr id="0" name=""/>
        <dsp:cNvSpPr/>
      </dsp:nvSpPr>
      <dsp:spPr>
        <a:xfrm>
          <a:off x="5957802" y="4377325"/>
          <a:ext cx="91440" cy="327726"/>
        </a:xfrm>
        <a:custGeom>
          <a:avLst/>
          <a:gdLst/>
          <a:ahLst/>
          <a:cxnLst/>
          <a:rect l="0" t="0" r="0" b="0"/>
          <a:pathLst>
            <a:path>
              <a:moveTo>
                <a:pt x="45720" y="0"/>
              </a:moveTo>
              <a:lnTo>
                <a:pt x="45720" y="327726"/>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3B74CE-11C7-4F43-9793-C9D1DF53A299}">
      <dsp:nvSpPr>
        <dsp:cNvPr id="0" name=""/>
        <dsp:cNvSpPr/>
      </dsp:nvSpPr>
      <dsp:spPr>
        <a:xfrm>
          <a:off x="5957802" y="3269298"/>
          <a:ext cx="91440" cy="327726"/>
        </a:xfrm>
        <a:custGeom>
          <a:avLst/>
          <a:gdLst/>
          <a:ahLst/>
          <a:cxnLst/>
          <a:rect l="0" t="0" r="0" b="0"/>
          <a:pathLst>
            <a:path>
              <a:moveTo>
                <a:pt x="45720" y="0"/>
              </a:moveTo>
              <a:lnTo>
                <a:pt x="45720" y="327726"/>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B33EEF-CE78-4F49-8869-5BE442933D2C}">
      <dsp:nvSpPr>
        <dsp:cNvPr id="0" name=""/>
        <dsp:cNvSpPr/>
      </dsp:nvSpPr>
      <dsp:spPr>
        <a:xfrm>
          <a:off x="6783823" y="2161271"/>
          <a:ext cx="554013" cy="717876"/>
        </a:xfrm>
        <a:custGeom>
          <a:avLst/>
          <a:gdLst/>
          <a:ahLst/>
          <a:cxnLst/>
          <a:rect l="0" t="0" r="0" b="0"/>
          <a:pathLst>
            <a:path>
              <a:moveTo>
                <a:pt x="554013" y="0"/>
              </a:moveTo>
              <a:lnTo>
                <a:pt x="554013" y="717876"/>
              </a:lnTo>
              <a:lnTo>
                <a:pt x="0" y="717876"/>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44C52E-B0E5-481C-A742-2D61E3A5F57B}">
      <dsp:nvSpPr>
        <dsp:cNvPr id="0" name=""/>
        <dsp:cNvSpPr/>
      </dsp:nvSpPr>
      <dsp:spPr>
        <a:xfrm>
          <a:off x="5531440" y="1053244"/>
          <a:ext cx="1806396" cy="327726"/>
        </a:xfrm>
        <a:custGeom>
          <a:avLst/>
          <a:gdLst/>
          <a:ahLst/>
          <a:cxnLst/>
          <a:rect l="0" t="0" r="0" b="0"/>
          <a:pathLst>
            <a:path>
              <a:moveTo>
                <a:pt x="0" y="0"/>
              </a:moveTo>
              <a:lnTo>
                <a:pt x="0" y="163863"/>
              </a:lnTo>
              <a:lnTo>
                <a:pt x="1806396" y="163863"/>
              </a:lnTo>
              <a:lnTo>
                <a:pt x="1806396" y="327726"/>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5F72FC-7EA7-4B6A-A757-44FC0F939A23}">
      <dsp:nvSpPr>
        <dsp:cNvPr id="0" name=""/>
        <dsp:cNvSpPr/>
      </dsp:nvSpPr>
      <dsp:spPr>
        <a:xfrm>
          <a:off x="3100804" y="2161271"/>
          <a:ext cx="234090" cy="717876"/>
        </a:xfrm>
        <a:custGeom>
          <a:avLst/>
          <a:gdLst/>
          <a:ahLst/>
          <a:cxnLst/>
          <a:rect l="0" t="0" r="0" b="0"/>
          <a:pathLst>
            <a:path>
              <a:moveTo>
                <a:pt x="0" y="0"/>
              </a:moveTo>
              <a:lnTo>
                <a:pt x="0" y="717876"/>
              </a:lnTo>
              <a:lnTo>
                <a:pt x="234090" y="717876"/>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84E60F-2CDA-4986-92E2-2402C91EA8E4}">
      <dsp:nvSpPr>
        <dsp:cNvPr id="0" name=""/>
        <dsp:cNvSpPr/>
      </dsp:nvSpPr>
      <dsp:spPr>
        <a:xfrm>
          <a:off x="3725044" y="1053244"/>
          <a:ext cx="1806396" cy="327726"/>
        </a:xfrm>
        <a:custGeom>
          <a:avLst/>
          <a:gdLst/>
          <a:ahLst/>
          <a:cxnLst/>
          <a:rect l="0" t="0" r="0" b="0"/>
          <a:pathLst>
            <a:path>
              <a:moveTo>
                <a:pt x="1806396" y="0"/>
              </a:moveTo>
              <a:lnTo>
                <a:pt x="1806396" y="163863"/>
              </a:lnTo>
              <a:lnTo>
                <a:pt x="0" y="163863"/>
              </a:lnTo>
              <a:lnTo>
                <a:pt x="0" y="327726"/>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9C5411-1680-4627-8FD4-AF2E78A23A69}">
      <dsp:nvSpPr>
        <dsp:cNvPr id="0" name=""/>
        <dsp:cNvSpPr/>
      </dsp:nvSpPr>
      <dsp:spPr>
        <a:xfrm>
          <a:off x="1212476" y="2161271"/>
          <a:ext cx="234090" cy="717876"/>
        </a:xfrm>
        <a:custGeom>
          <a:avLst/>
          <a:gdLst/>
          <a:ahLst/>
          <a:cxnLst/>
          <a:rect l="0" t="0" r="0" b="0"/>
          <a:pathLst>
            <a:path>
              <a:moveTo>
                <a:pt x="0" y="0"/>
              </a:moveTo>
              <a:lnTo>
                <a:pt x="0" y="717876"/>
              </a:lnTo>
              <a:lnTo>
                <a:pt x="234090" y="717876"/>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8733A9-4FD8-4916-B8ED-C8A191918771}">
      <dsp:nvSpPr>
        <dsp:cNvPr id="0" name=""/>
        <dsp:cNvSpPr/>
      </dsp:nvSpPr>
      <dsp:spPr>
        <a:xfrm>
          <a:off x="1836716" y="1053244"/>
          <a:ext cx="3694723" cy="327726"/>
        </a:xfrm>
        <a:custGeom>
          <a:avLst/>
          <a:gdLst/>
          <a:ahLst/>
          <a:cxnLst/>
          <a:rect l="0" t="0" r="0" b="0"/>
          <a:pathLst>
            <a:path>
              <a:moveTo>
                <a:pt x="3694723" y="0"/>
              </a:moveTo>
              <a:lnTo>
                <a:pt x="3694723" y="163863"/>
              </a:lnTo>
              <a:lnTo>
                <a:pt x="0" y="163863"/>
              </a:lnTo>
              <a:lnTo>
                <a:pt x="0" y="327726"/>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F54CAF-BBE4-4C5A-8A0E-9AD79C029AFE}">
      <dsp:nvSpPr>
        <dsp:cNvPr id="0" name=""/>
        <dsp:cNvSpPr/>
      </dsp:nvSpPr>
      <dsp:spPr>
        <a:xfrm>
          <a:off x="4494155" y="1094"/>
          <a:ext cx="2074569" cy="105214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ar-IQ" sz="2500" kern="1200" dirty="0" smtClean="0"/>
            <a:t>علم المناخ</a:t>
          </a:r>
          <a:endParaRPr lang="en-US" sz="2500" kern="1200" dirty="0"/>
        </a:p>
      </dsp:txBody>
      <dsp:txXfrm>
        <a:off x="4494155" y="1094"/>
        <a:ext cx="2074569" cy="1052149"/>
      </dsp:txXfrm>
    </dsp:sp>
    <dsp:sp modelId="{31F2A0C6-0EE5-4456-89A2-83D8442BEB82}">
      <dsp:nvSpPr>
        <dsp:cNvPr id="0" name=""/>
        <dsp:cNvSpPr/>
      </dsp:nvSpPr>
      <dsp:spPr>
        <a:xfrm>
          <a:off x="1056416" y="1380970"/>
          <a:ext cx="1560601" cy="780300"/>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ar-IQ" sz="2500" kern="1200" dirty="0" smtClean="0"/>
            <a:t>المناخ التطبيقي</a:t>
          </a:r>
          <a:endParaRPr lang="en-US" sz="2500" kern="1200" dirty="0"/>
        </a:p>
      </dsp:txBody>
      <dsp:txXfrm>
        <a:off x="1056416" y="1380970"/>
        <a:ext cx="1560601" cy="780300"/>
      </dsp:txXfrm>
    </dsp:sp>
    <dsp:sp modelId="{D58F9449-B580-435C-87BC-C244BFF4A65A}">
      <dsp:nvSpPr>
        <dsp:cNvPr id="0" name=""/>
        <dsp:cNvSpPr/>
      </dsp:nvSpPr>
      <dsp:spPr>
        <a:xfrm>
          <a:off x="1446566" y="2488997"/>
          <a:ext cx="1560601" cy="78030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ar-IQ" sz="2500" kern="1200" dirty="0" smtClean="0"/>
            <a:t>شمولي</a:t>
          </a:r>
          <a:endParaRPr lang="en-US" sz="2500" kern="1200" dirty="0"/>
        </a:p>
      </dsp:txBody>
      <dsp:txXfrm>
        <a:off x="1446566" y="2488997"/>
        <a:ext cx="1560601" cy="780300"/>
      </dsp:txXfrm>
    </dsp:sp>
    <dsp:sp modelId="{213F943A-924C-45CA-B3EC-770100DF2CFD}">
      <dsp:nvSpPr>
        <dsp:cNvPr id="0" name=""/>
        <dsp:cNvSpPr/>
      </dsp:nvSpPr>
      <dsp:spPr>
        <a:xfrm>
          <a:off x="2944743" y="1380970"/>
          <a:ext cx="1560601" cy="780300"/>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ar-IQ" sz="2500" kern="1200" dirty="0" smtClean="0"/>
            <a:t>المناخ الحركي</a:t>
          </a:r>
          <a:endParaRPr lang="en-US" sz="2500" kern="1200" dirty="0"/>
        </a:p>
      </dsp:txBody>
      <dsp:txXfrm>
        <a:off x="2944743" y="1380970"/>
        <a:ext cx="1560601" cy="780300"/>
      </dsp:txXfrm>
    </dsp:sp>
    <dsp:sp modelId="{797D9B38-D13B-4F8F-BBC5-3B3307F3AFED}">
      <dsp:nvSpPr>
        <dsp:cNvPr id="0" name=""/>
        <dsp:cNvSpPr/>
      </dsp:nvSpPr>
      <dsp:spPr>
        <a:xfrm>
          <a:off x="3334894" y="2488997"/>
          <a:ext cx="1560601" cy="78030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ar-IQ" sz="2500" kern="1200" dirty="0" smtClean="0"/>
            <a:t>احصائي</a:t>
          </a:r>
          <a:endParaRPr lang="en-US" sz="2500" kern="1200" dirty="0"/>
        </a:p>
      </dsp:txBody>
      <dsp:txXfrm>
        <a:off x="3334894" y="2488997"/>
        <a:ext cx="1560601" cy="780300"/>
      </dsp:txXfrm>
    </dsp:sp>
    <dsp:sp modelId="{EA823B74-79A2-439E-8950-58D0BE095E6E}">
      <dsp:nvSpPr>
        <dsp:cNvPr id="0" name=""/>
        <dsp:cNvSpPr/>
      </dsp:nvSpPr>
      <dsp:spPr>
        <a:xfrm>
          <a:off x="6557536" y="1380970"/>
          <a:ext cx="1560601" cy="780300"/>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ar-IQ" sz="2500" kern="1200" dirty="0" smtClean="0"/>
            <a:t>المناخ الطبيعي</a:t>
          </a:r>
          <a:endParaRPr lang="en-US" sz="2500" kern="1200" dirty="0"/>
        </a:p>
      </dsp:txBody>
      <dsp:txXfrm>
        <a:off x="6557536" y="1380970"/>
        <a:ext cx="1560601" cy="780300"/>
      </dsp:txXfrm>
    </dsp:sp>
    <dsp:sp modelId="{947A6389-C214-4738-B910-1C3F9902A8E8}">
      <dsp:nvSpPr>
        <dsp:cNvPr id="0" name=""/>
        <dsp:cNvSpPr/>
      </dsp:nvSpPr>
      <dsp:spPr>
        <a:xfrm>
          <a:off x="5223222" y="2488997"/>
          <a:ext cx="1560601" cy="78030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ar-IQ" sz="2500" kern="1200" dirty="0" smtClean="0"/>
            <a:t>رياضي</a:t>
          </a:r>
          <a:endParaRPr lang="en-US" sz="2500" kern="1200" dirty="0"/>
        </a:p>
      </dsp:txBody>
      <dsp:txXfrm>
        <a:off x="5223222" y="2488997"/>
        <a:ext cx="1560601" cy="780300"/>
      </dsp:txXfrm>
    </dsp:sp>
    <dsp:sp modelId="{2C5511D4-780F-4E87-B06F-18691D6EF307}">
      <dsp:nvSpPr>
        <dsp:cNvPr id="0" name=""/>
        <dsp:cNvSpPr/>
      </dsp:nvSpPr>
      <dsp:spPr>
        <a:xfrm>
          <a:off x="5223222" y="3597024"/>
          <a:ext cx="1560601" cy="78030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ar-IQ" sz="2500" kern="1200" dirty="0" smtClean="0"/>
            <a:t>المناخ التفصيلي</a:t>
          </a:r>
          <a:endParaRPr lang="en-US" sz="2500" kern="1200" dirty="0"/>
        </a:p>
      </dsp:txBody>
      <dsp:txXfrm>
        <a:off x="5223222" y="3597024"/>
        <a:ext cx="1560601" cy="780300"/>
      </dsp:txXfrm>
    </dsp:sp>
    <dsp:sp modelId="{A92918DD-48E6-4B1E-809A-4DA27CBDE2CD}">
      <dsp:nvSpPr>
        <dsp:cNvPr id="0" name=""/>
        <dsp:cNvSpPr/>
      </dsp:nvSpPr>
      <dsp:spPr>
        <a:xfrm>
          <a:off x="5223222" y="4705051"/>
          <a:ext cx="1560601" cy="78030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ar-IQ" sz="2500" kern="1200" dirty="0" smtClean="0"/>
            <a:t>المناخ المتوسط الحجم</a:t>
          </a:r>
          <a:endParaRPr lang="en-US" sz="2500" kern="1200" dirty="0"/>
        </a:p>
      </dsp:txBody>
      <dsp:txXfrm>
        <a:off x="5223222" y="4705051"/>
        <a:ext cx="1560601" cy="780300"/>
      </dsp:txXfrm>
    </dsp:sp>
    <dsp:sp modelId="{D111285D-C0A2-45D7-8860-7FB948707028}">
      <dsp:nvSpPr>
        <dsp:cNvPr id="0" name=""/>
        <dsp:cNvSpPr/>
      </dsp:nvSpPr>
      <dsp:spPr>
        <a:xfrm>
          <a:off x="5613372" y="5813078"/>
          <a:ext cx="1560601" cy="78030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ar-IQ" sz="2500" kern="1200" dirty="0" smtClean="0"/>
            <a:t>المناخ العام</a:t>
          </a:r>
          <a:endParaRPr lang="en-US" sz="2500" kern="1200" dirty="0"/>
        </a:p>
      </dsp:txBody>
      <dsp:txXfrm>
        <a:off x="5613372" y="5813078"/>
        <a:ext cx="1560601" cy="780300"/>
      </dsp:txXfrm>
    </dsp:sp>
    <dsp:sp modelId="{20B1FD3F-9FF6-4D70-AC85-017181630FE1}">
      <dsp:nvSpPr>
        <dsp:cNvPr id="0" name=""/>
        <dsp:cNvSpPr/>
      </dsp:nvSpPr>
      <dsp:spPr>
        <a:xfrm>
          <a:off x="8445864" y="1380970"/>
          <a:ext cx="1560601" cy="780300"/>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ar-IQ" sz="2500" kern="1200" smtClean="0"/>
            <a:t>المناخ التشكيلي</a:t>
          </a:r>
          <a:endParaRPr lang="en-US" sz="2500" kern="1200" dirty="0"/>
        </a:p>
      </dsp:txBody>
      <dsp:txXfrm>
        <a:off x="8445864" y="1380970"/>
        <a:ext cx="1560601" cy="780300"/>
      </dsp:txXfrm>
    </dsp:sp>
    <dsp:sp modelId="{D17F5B72-55A6-4290-9AF5-0DDD91BD2236}">
      <dsp:nvSpPr>
        <dsp:cNvPr id="0" name=""/>
        <dsp:cNvSpPr/>
      </dsp:nvSpPr>
      <dsp:spPr>
        <a:xfrm>
          <a:off x="8836014" y="2488997"/>
          <a:ext cx="1560601" cy="78030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ar-IQ" sz="2500" kern="1200" dirty="0" smtClean="0"/>
            <a:t>وصفي</a:t>
          </a:r>
          <a:endParaRPr lang="en-US" sz="2500" kern="1200" dirty="0"/>
        </a:p>
      </dsp:txBody>
      <dsp:txXfrm>
        <a:off x="8836014" y="2488997"/>
        <a:ext cx="1560601" cy="7803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829B15-AF38-4855-BA3F-6A43E96496F1}"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9215B-8F81-462A-9444-F942C367BE0D}" type="slidenum">
              <a:rPr lang="en-US" smtClean="0"/>
              <a:t>‹#›</a:t>
            </a:fld>
            <a:endParaRPr lang="en-US"/>
          </a:p>
        </p:txBody>
      </p:sp>
    </p:spTree>
    <p:extLst>
      <p:ext uri="{BB962C8B-B14F-4D97-AF65-F5344CB8AC3E}">
        <p14:creationId xmlns:p14="http://schemas.microsoft.com/office/powerpoint/2010/main" val="315383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829B15-AF38-4855-BA3F-6A43E96496F1}"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9215B-8F81-462A-9444-F942C367BE0D}" type="slidenum">
              <a:rPr lang="en-US" smtClean="0"/>
              <a:t>‹#›</a:t>
            </a:fld>
            <a:endParaRPr lang="en-US"/>
          </a:p>
        </p:txBody>
      </p:sp>
    </p:spTree>
    <p:extLst>
      <p:ext uri="{BB962C8B-B14F-4D97-AF65-F5344CB8AC3E}">
        <p14:creationId xmlns:p14="http://schemas.microsoft.com/office/powerpoint/2010/main" val="533570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829B15-AF38-4855-BA3F-6A43E96496F1}"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9215B-8F81-462A-9444-F942C367BE0D}" type="slidenum">
              <a:rPr lang="en-US" smtClean="0"/>
              <a:t>‹#›</a:t>
            </a:fld>
            <a:endParaRPr lang="en-US"/>
          </a:p>
        </p:txBody>
      </p:sp>
    </p:spTree>
    <p:extLst>
      <p:ext uri="{BB962C8B-B14F-4D97-AF65-F5344CB8AC3E}">
        <p14:creationId xmlns:p14="http://schemas.microsoft.com/office/powerpoint/2010/main" val="25908038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829B15-AF38-4855-BA3F-6A43E96496F1}"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9215B-8F81-462A-9444-F942C367BE0D}"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0501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829B15-AF38-4855-BA3F-6A43E96496F1}"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9215B-8F81-462A-9444-F942C367BE0D}" type="slidenum">
              <a:rPr lang="en-US" smtClean="0"/>
              <a:t>‹#›</a:t>
            </a:fld>
            <a:endParaRPr lang="en-US"/>
          </a:p>
        </p:txBody>
      </p:sp>
    </p:spTree>
    <p:extLst>
      <p:ext uri="{BB962C8B-B14F-4D97-AF65-F5344CB8AC3E}">
        <p14:creationId xmlns:p14="http://schemas.microsoft.com/office/powerpoint/2010/main" val="41240083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14829B15-AF38-4855-BA3F-6A43E96496F1}" type="datetimeFigureOut">
              <a:rPr lang="en-US" smtClean="0"/>
              <a:t>10/19/2021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C9215B-8F81-462A-9444-F942C367BE0D}" type="slidenum">
              <a:rPr lang="en-US" smtClean="0"/>
              <a:t>‹#›</a:t>
            </a:fld>
            <a:endParaRPr lang="en-US"/>
          </a:p>
        </p:txBody>
      </p:sp>
    </p:spTree>
    <p:extLst>
      <p:ext uri="{BB962C8B-B14F-4D97-AF65-F5344CB8AC3E}">
        <p14:creationId xmlns:p14="http://schemas.microsoft.com/office/powerpoint/2010/main" val="3612110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14829B15-AF38-4855-BA3F-6A43E96496F1}" type="datetimeFigureOut">
              <a:rPr lang="en-US" smtClean="0"/>
              <a:t>10/19/2021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C9215B-8F81-462A-9444-F942C367BE0D}" type="slidenum">
              <a:rPr lang="en-US" smtClean="0"/>
              <a:t>‹#›</a:t>
            </a:fld>
            <a:endParaRPr lang="en-US"/>
          </a:p>
        </p:txBody>
      </p:sp>
    </p:spTree>
    <p:extLst>
      <p:ext uri="{BB962C8B-B14F-4D97-AF65-F5344CB8AC3E}">
        <p14:creationId xmlns:p14="http://schemas.microsoft.com/office/powerpoint/2010/main" val="16570816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829B15-AF38-4855-BA3F-6A43E96496F1}"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9215B-8F81-462A-9444-F942C367BE0D}" type="slidenum">
              <a:rPr lang="en-US" smtClean="0"/>
              <a:t>‹#›</a:t>
            </a:fld>
            <a:endParaRPr lang="en-US"/>
          </a:p>
        </p:txBody>
      </p:sp>
    </p:spTree>
    <p:extLst>
      <p:ext uri="{BB962C8B-B14F-4D97-AF65-F5344CB8AC3E}">
        <p14:creationId xmlns:p14="http://schemas.microsoft.com/office/powerpoint/2010/main" val="41854921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829B15-AF38-4855-BA3F-6A43E96496F1}"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9215B-8F81-462A-9444-F942C367BE0D}" type="slidenum">
              <a:rPr lang="en-US" smtClean="0"/>
              <a:t>‹#›</a:t>
            </a:fld>
            <a:endParaRPr lang="en-US"/>
          </a:p>
        </p:txBody>
      </p:sp>
    </p:spTree>
    <p:extLst>
      <p:ext uri="{BB962C8B-B14F-4D97-AF65-F5344CB8AC3E}">
        <p14:creationId xmlns:p14="http://schemas.microsoft.com/office/powerpoint/2010/main" val="2299226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829B15-AF38-4855-BA3F-6A43E96496F1}"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9215B-8F81-462A-9444-F942C367BE0D}" type="slidenum">
              <a:rPr lang="en-US" smtClean="0"/>
              <a:t>‹#›</a:t>
            </a:fld>
            <a:endParaRPr lang="en-US"/>
          </a:p>
        </p:txBody>
      </p:sp>
    </p:spTree>
    <p:extLst>
      <p:ext uri="{BB962C8B-B14F-4D97-AF65-F5344CB8AC3E}">
        <p14:creationId xmlns:p14="http://schemas.microsoft.com/office/powerpoint/2010/main" val="2984817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829B15-AF38-4855-BA3F-6A43E96496F1}"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9215B-8F81-462A-9444-F942C367BE0D}" type="slidenum">
              <a:rPr lang="en-US" smtClean="0"/>
              <a:t>‹#›</a:t>
            </a:fld>
            <a:endParaRPr lang="en-US"/>
          </a:p>
        </p:txBody>
      </p:sp>
    </p:spTree>
    <p:extLst>
      <p:ext uri="{BB962C8B-B14F-4D97-AF65-F5344CB8AC3E}">
        <p14:creationId xmlns:p14="http://schemas.microsoft.com/office/powerpoint/2010/main" val="593714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829B15-AF38-4855-BA3F-6A43E96496F1}"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9215B-8F81-462A-9444-F942C367BE0D}" type="slidenum">
              <a:rPr lang="en-US" smtClean="0"/>
              <a:t>‹#›</a:t>
            </a:fld>
            <a:endParaRPr lang="en-US"/>
          </a:p>
        </p:txBody>
      </p:sp>
    </p:spTree>
    <p:extLst>
      <p:ext uri="{BB962C8B-B14F-4D97-AF65-F5344CB8AC3E}">
        <p14:creationId xmlns:p14="http://schemas.microsoft.com/office/powerpoint/2010/main" val="3098554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829B15-AF38-4855-BA3F-6A43E96496F1}" type="datetimeFigureOut">
              <a:rPr lang="en-US" smtClean="0"/>
              <a:t>10/19/2021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C9215B-8F81-462A-9444-F942C367BE0D}" type="slidenum">
              <a:rPr lang="en-US" smtClean="0"/>
              <a:t>‹#›</a:t>
            </a:fld>
            <a:endParaRPr lang="en-US"/>
          </a:p>
        </p:txBody>
      </p:sp>
    </p:spTree>
    <p:extLst>
      <p:ext uri="{BB962C8B-B14F-4D97-AF65-F5344CB8AC3E}">
        <p14:creationId xmlns:p14="http://schemas.microsoft.com/office/powerpoint/2010/main" val="30669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829B15-AF38-4855-BA3F-6A43E96496F1}" type="datetimeFigureOut">
              <a:rPr lang="en-US" smtClean="0"/>
              <a:t>10/19/2021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C9215B-8F81-462A-9444-F942C367BE0D}" type="slidenum">
              <a:rPr lang="en-US" smtClean="0"/>
              <a:t>‹#›</a:t>
            </a:fld>
            <a:endParaRPr lang="en-US"/>
          </a:p>
        </p:txBody>
      </p:sp>
    </p:spTree>
    <p:extLst>
      <p:ext uri="{BB962C8B-B14F-4D97-AF65-F5344CB8AC3E}">
        <p14:creationId xmlns:p14="http://schemas.microsoft.com/office/powerpoint/2010/main" val="106038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14829B15-AF38-4855-BA3F-6A43E96496F1}" type="datetimeFigureOut">
              <a:rPr lang="en-US" smtClean="0"/>
              <a:t>10/19/2021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C9215B-8F81-462A-9444-F942C367BE0D}" type="slidenum">
              <a:rPr lang="en-US" smtClean="0"/>
              <a:t>‹#›</a:t>
            </a:fld>
            <a:endParaRPr lang="en-US"/>
          </a:p>
        </p:txBody>
      </p:sp>
    </p:spTree>
    <p:extLst>
      <p:ext uri="{BB962C8B-B14F-4D97-AF65-F5344CB8AC3E}">
        <p14:creationId xmlns:p14="http://schemas.microsoft.com/office/powerpoint/2010/main" val="4175465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829B15-AF38-4855-BA3F-6A43E96496F1}"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9215B-8F81-462A-9444-F942C367BE0D}" type="slidenum">
              <a:rPr lang="en-US" smtClean="0"/>
              <a:t>‹#›</a:t>
            </a:fld>
            <a:endParaRPr lang="en-US"/>
          </a:p>
        </p:txBody>
      </p:sp>
    </p:spTree>
    <p:extLst>
      <p:ext uri="{BB962C8B-B14F-4D97-AF65-F5344CB8AC3E}">
        <p14:creationId xmlns:p14="http://schemas.microsoft.com/office/powerpoint/2010/main" val="1914809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829B15-AF38-4855-BA3F-6A43E96496F1}"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9215B-8F81-462A-9444-F942C367BE0D}" type="slidenum">
              <a:rPr lang="en-US" smtClean="0"/>
              <a:t>‹#›</a:t>
            </a:fld>
            <a:endParaRPr lang="en-US"/>
          </a:p>
        </p:txBody>
      </p:sp>
    </p:spTree>
    <p:extLst>
      <p:ext uri="{BB962C8B-B14F-4D97-AF65-F5344CB8AC3E}">
        <p14:creationId xmlns:p14="http://schemas.microsoft.com/office/powerpoint/2010/main" val="1190572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14829B15-AF38-4855-BA3F-6A43E96496F1}" type="datetimeFigureOut">
              <a:rPr lang="en-US" smtClean="0"/>
              <a:t>10/19/2021</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A8C9215B-8F81-462A-9444-F942C367BE0D}" type="slidenum">
              <a:rPr lang="en-US" smtClean="0"/>
              <a:t>‹#›</a:t>
            </a:fld>
            <a:endParaRPr lang="en-US"/>
          </a:p>
        </p:txBody>
      </p:sp>
    </p:spTree>
    <p:extLst>
      <p:ext uri="{BB962C8B-B14F-4D97-AF65-F5344CB8AC3E}">
        <p14:creationId xmlns:p14="http://schemas.microsoft.com/office/powerpoint/2010/main" val="2389259486"/>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48" r:id="rId14"/>
    <p:sldLayoutId id="2147483849" r:id="rId15"/>
    <p:sldLayoutId id="2147483850" r:id="rId16"/>
    <p:sldLayoutId id="2147483851"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logger-image--1414650132"/>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itle 2"/>
          <p:cNvSpPr>
            <a:spLocks noGrp="1"/>
          </p:cNvSpPr>
          <p:nvPr>
            <p:ph type="ctrTitle"/>
          </p:nvPr>
        </p:nvSpPr>
        <p:spPr>
          <a:xfrm>
            <a:off x="1524000" y="1813302"/>
            <a:ext cx="9144000" cy="2665707"/>
          </a:xfrm>
        </p:spPr>
        <p:txBody>
          <a:bodyPr/>
          <a:lstStyle/>
          <a:p>
            <a:pPr rtl="1"/>
            <a:r>
              <a:rPr lang="ar-IQ" b="1" i="1" u="sng"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علم المناخ التطبيقي</a:t>
            </a:r>
            <a:br>
              <a:rPr lang="ar-IQ" b="1" i="1" u="sng"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br>
            <a:r>
              <a:rPr lang="ar-IQ" b="1" i="1" u="sng"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r>
            <a:br>
              <a:rPr lang="ar-IQ" b="1" i="1" u="sng"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br>
            <a:r>
              <a:rPr lang="ar-IQ" sz="4400" b="1" i="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المحاضرة الاولى</a:t>
            </a:r>
            <a:endParaRPr lang="en-US" sz="4400"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Subtitle 3"/>
          <p:cNvSpPr>
            <a:spLocks noGrp="1"/>
          </p:cNvSpPr>
          <p:nvPr>
            <p:ph type="subTitle" idx="1"/>
          </p:nvPr>
        </p:nvSpPr>
        <p:spPr>
          <a:xfrm>
            <a:off x="464949" y="294482"/>
            <a:ext cx="11453247" cy="1655762"/>
          </a:xfrm>
        </p:spPr>
        <p:txBody>
          <a:bodyPr>
            <a:normAutofit/>
          </a:bodyPr>
          <a:lstStyle/>
          <a:p>
            <a:pPr algn="r" rtl="1"/>
            <a:r>
              <a:rPr lang="ar-IQ" sz="2800" b="1" dirty="0" smtClean="0">
                <a:solidFill>
                  <a:schemeClr val="accent1">
                    <a:lumMod val="50000"/>
                  </a:schemeClr>
                </a:solidFill>
                <a:cs typeface="+mj-cs"/>
              </a:rPr>
              <a:t>المرحلة الثانية / الدراسات الصباحية</a:t>
            </a:r>
          </a:p>
          <a:p>
            <a:pPr algn="r" rtl="1"/>
            <a:r>
              <a:rPr lang="ar-IQ" sz="2800" b="1" dirty="0" smtClean="0">
                <a:solidFill>
                  <a:schemeClr val="accent1">
                    <a:lumMod val="50000"/>
                  </a:schemeClr>
                </a:solidFill>
                <a:cs typeface="+mj-cs"/>
              </a:rPr>
              <a:t>د. شيماء عبد مفتن</a:t>
            </a:r>
            <a:endParaRPr lang="en-US" sz="2800" b="1" dirty="0">
              <a:solidFill>
                <a:schemeClr val="accent1">
                  <a:lumMod val="50000"/>
                </a:schemeClr>
              </a:solidFill>
              <a:cs typeface="+mj-cs"/>
            </a:endParaRPr>
          </a:p>
        </p:txBody>
      </p:sp>
    </p:spTree>
    <p:extLst>
      <p:ext uri="{BB962C8B-B14F-4D97-AF65-F5344CB8AC3E}">
        <p14:creationId xmlns:p14="http://schemas.microsoft.com/office/powerpoint/2010/main" val="3870830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981" y="278969"/>
            <a:ext cx="11825205" cy="6276814"/>
          </a:xfrm>
        </p:spPr>
        <p:txBody>
          <a:bodyPr>
            <a:normAutofit fontScale="90000"/>
          </a:bodyPr>
          <a:lstStyle/>
          <a:p>
            <a:pPr algn="r" rtl="1"/>
            <a:r>
              <a:rPr lang="ar-SA" sz="4000" dirty="0"/>
              <a:t>طرائق تحليل المناخ </a:t>
            </a:r>
            <a:r>
              <a:rPr lang="ar-IQ" sz="4000" dirty="0" smtClean="0"/>
              <a:t/>
            </a:r>
            <a:br>
              <a:rPr lang="ar-IQ" sz="4000" dirty="0" smtClean="0"/>
            </a:br>
            <a:r>
              <a:rPr lang="en-US" sz="4000" dirty="0"/>
              <a:t/>
            </a:r>
            <a:br>
              <a:rPr lang="en-US" sz="4000" dirty="0"/>
            </a:br>
            <a:r>
              <a:rPr lang="ar-SA" sz="4000" dirty="0"/>
              <a:t>أما اختلاف طرائق التحليل فقد تطلبتها صعوبة الموضوع والغموض الذي يحيط ببعض جوانبه </a:t>
            </a:r>
            <a:r>
              <a:rPr lang="ar-IQ" sz="4000" dirty="0" smtClean="0"/>
              <a:t/>
            </a:r>
            <a:br>
              <a:rPr lang="ar-IQ" sz="4000" dirty="0" smtClean="0"/>
            </a:br>
            <a:r>
              <a:rPr lang="ar-IQ" sz="4000" dirty="0" smtClean="0"/>
              <a:t>1.</a:t>
            </a:r>
            <a:r>
              <a:rPr lang="ar-SA" sz="4000" b="1" u="sng" dirty="0" smtClean="0">
                <a:solidFill>
                  <a:srgbClr val="C00000"/>
                </a:solidFill>
                <a:effectLst>
                  <a:outerShdw blurRad="38100" dist="38100" dir="2700000" algn="tl">
                    <a:srgbClr val="000000">
                      <a:alpha val="43137"/>
                    </a:srgbClr>
                  </a:outerShdw>
                </a:effectLst>
              </a:rPr>
              <a:t>فالطريقة </a:t>
            </a:r>
            <a:r>
              <a:rPr lang="ar-SA" sz="4000" b="1" u="sng" dirty="0">
                <a:solidFill>
                  <a:srgbClr val="C00000"/>
                </a:solidFill>
                <a:effectLst>
                  <a:outerShdw blurRad="38100" dist="38100" dir="2700000" algn="tl">
                    <a:srgbClr val="000000">
                      <a:alpha val="43137"/>
                    </a:srgbClr>
                  </a:outerShdw>
                </a:effectLst>
              </a:rPr>
              <a:t>الوصفية </a:t>
            </a:r>
            <a:r>
              <a:rPr lang="ar-IQ" sz="4000" b="1" u="sng" dirty="0" smtClean="0">
                <a:solidFill>
                  <a:srgbClr val="C00000"/>
                </a:solidFill>
                <a:effectLst>
                  <a:outerShdw blurRad="38100" dist="38100" dir="2700000" algn="tl">
                    <a:srgbClr val="000000">
                      <a:alpha val="43137"/>
                    </a:srgbClr>
                  </a:outerShdw>
                </a:effectLst>
              </a:rPr>
              <a:t> :- </a:t>
            </a:r>
            <a:r>
              <a:rPr lang="ar-SA" sz="4000" b="1" dirty="0" smtClean="0"/>
              <a:t>هي </a:t>
            </a:r>
            <a:r>
              <a:rPr lang="ar-SA" sz="4000" b="1" dirty="0"/>
              <a:t>من أقدم الطرائق المستخدمة في المناخ وهي عبارة عن عملية تحويل الارقام الى وصف عام للمناخ فيه الكثير من الاجمال </a:t>
            </a:r>
            <a:r>
              <a:rPr lang="ar-IQ" sz="4000" b="1" dirty="0" smtClean="0"/>
              <a:t/>
            </a:r>
            <a:br>
              <a:rPr lang="ar-IQ" sz="4000" b="1" dirty="0" smtClean="0"/>
            </a:br>
            <a:r>
              <a:rPr lang="ar-IQ" sz="4000" b="1" dirty="0" smtClean="0">
                <a:solidFill>
                  <a:srgbClr val="C00000"/>
                </a:solidFill>
              </a:rPr>
              <a:t>2.</a:t>
            </a:r>
            <a:r>
              <a:rPr lang="ar-SA" sz="4000" b="1" dirty="0" smtClean="0">
                <a:solidFill>
                  <a:srgbClr val="C00000"/>
                </a:solidFill>
                <a:effectLst>
                  <a:outerShdw blurRad="38100" dist="38100" dir="2700000" algn="tl">
                    <a:srgbClr val="000000">
                      <a:alpha val="43137"/>
                    </a:srgbClr>
                  </a:outerShdw>
                </a:effectLst>
              </a:rPr>
              <a:t>اما </a:t>
            </a:r>
            <a:r>
              <a:rPr lang="ar-SA" sz="4000" b="1" dirty="0">
                <a:solidFill>
                  <a:srgbClr val="C00000"/>
                </a:solidFill>
                <a:effectLst>
                  <a:outerShdw blurRad="38100" dist="38100" dir="2700000" algn="tl">
                    <a:srgbClr val="000000">
                      <a:alpha val="43137"/>
                    </a:srgbClr>
                  </a:outerShdw>
                </a:effectLst>
              </a:rPr>
              <a:t>الطريقتين الاحصائية والرياضية </a:t>
            </a:r>
            <a:r>
              <a:rPr lang="ar-SA" sz="4000" b="1" dirty="0"/>
              <a:t>فهما من الطرائق الحديثة وقد سادتا حاليا على بقية الطرائق في المعالجات للمواضع المناخية فالباحث يحاول بهذه الطريقة ان يجد علاقات بين الظواهر المختلفة وهذه هي الطرائق الاحصائية </a:t>
            </a:r>
            <a:r>
              <a:rPr lang="en-US" sz="4000" b="1" dirty="0"/>
              <a:t/>
            </a:r>
            <a:br>
              <a:rPr lang="en-US" sz="4000" b="1" dirty="0"/>
            </a:br>
            <a:endParaRPr lang="en-US" sz="4000" b="1" dirty="0"/>
          </a:p>
        </p:txBody>
      </p:sp>
    </p:spTree>
    <p:extLst>
      <p:ext uri="{BB962C8B-B14F-4D97-AF65-F5344CB8AC3E}">
        <p14:creationId xmlns:p14="http://schemas.microsoft.com/office/powerpoint/2010/main" val="4591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976" y="618517"/>
            <a:ext cx="11623729" cy="1596177"/>
          </a:xfrm>
        </p:spPr>
        <p:txBody>
          <a:bodyPr>
            <a:normAutofit fontScale="90000"/>
          </a:bodyPr>
          <a:lstStyle/>
          <a:p>
            <a:pPr algn="r" rtl="1"/>
            <a:r>
              <a:rPr lang="ar-SA" b="1" u="sng" dirty="0">
                <a:solidFill>
                  <a:srgbClr val="C00000"/>
                </a:solidFill>
              </a:rPr>
              <a:t>الطريقة الشمولية </a:t>
            </a:r>
            <a:r>
              <a:rPr lang="en-US" b="1" dirty="0">
                <a:solidFill>
                  <a:srgbClr val="C00000"/>
                </a:solidFill>
              </a:rPr>
              <a:t>synoptic</a:t>
            </a:r>
            <a:r>
              <a:rPr lang="ar-SA" b="1" dirty="0">
                <a:solidFill>
                  <a:srgbClr val="C00000"/>
                </a:solidFill>
              </a:rPr>
              <a:t>  </a:t>
            </a:r>
            <a:r>
              <a:rPr lang="ar-SA" b="1" dirty="0"/>
              <a:t>   </a:t>
            </a:r>
            <a:r>
              <a:rPr lang="ar-IQ" b="1" dirty="0" smtClean="0"/>
              <a:t>وهي</a:t>
            </a:r>
            <a:r>
              <a:rPr lang="ar-SA" b="1" dirty="0" smtClean="0"/>
              <a:t> </a:t>
            </a:r>
            <a:r>
              <a:rPr lang="ar-SA" b="1" dirty="0"/>
              <a:t>التي تستخدم فيها </a:t>
            </a:r>
            <a:r>
              <a:rPr lang="ar-IQ" b="1" dirty="0" smtClean="0"/>
              <a:t> الخرائط </a:t>
            </a:r>
            <a:r>
              <a:rPr lang="ar-SA" b="1" dirty="0" smtClean="0"/>
              <a:t>الطقس</a:t>
            </a:r>
            <a:r>
              <a:rPr lang="ar-IQ" b="1" smtClean="0"/>
              <a:t>ي</a:t>
            </a:r>
            <a:r>
              <a:rPr lang="ar-SA" b="1" smtClean="0"/>
              <a:t>ة </a:t>
            </a:r>
            <a:r>
              <a:rPr lang="ar-SA" b="1" dirty="0"/>
              <a:t>المختلفة فضلا عن نظرة عامة شاملة الى وضع الغلاف الغازي اساسا لايجاد تفسير للظاهرة التي يراد دراستها </a:t>
            </a:r>
            <a:r>
              <a:rPr lang="en-US" b="1" dirty="0"/>
              <a:t/>
            </a:r>
            <a:br>
              <a:rPr lang="en-US" b="1" dirty="0"/>
            </a:br>
            <a:endParaRPr lang="en-US" b="1" dirty="0"/>
          </a:p>
        </p:txBody>
      </p:sp>
      <p:sp>
        <p:nvSpPr>
          <p:cNvPr id="3" name="Content Placeholder 2"/>
          <p:cNvSpPr>
            <a:spLocks noGrp="1"/>
          </p:cNvSpPr>
          <p:nvPr>
            <p:ph sz="quarter" idx="13"/>
          </p:nvPr>
        </p:nvSpPr>
        <p:spPr>
          <a:xfrm>
            <a:off x="216977" y="1937288"/>
            <a:ext cx="11732216" cy="4587498"/>
          </a:xfrm>
        </p:spPr>
        <p:txBody>
          <a:bodyPr>
            <a:normAutofit/>
          </a:bodyPr>
          <a:lstStyle/>
          <a:p>
            <a:pPr algn="just" rtl="1"/>
            <a:r>
              <a:rPr lang="ar-SA" sz="3200" b="1" dirty="0"/>
              <a:t>اما المقياس فيمكن ان </a:t>
            </a:r>
            <a:r>
              <a:rPr lang="ar-SA" sz="3200" b="1" u="sng" dirty="0">
                <a:solidFill>
                  <a:srgbClr val="002060"/>
                </a:solidFill>
                <a:effectLst>
                  <a:outerShdw blurRad="38100" dist="38100" dir="2700000" algn="tl">
                    <a:srgbClr val="000000">
                      <a:alpha val="43137"/>
                    </a:srgbClr>
                  </a:outerShdw>
                </a:effectLst>
              </a:rPr>
              <a:t>يكون </a:t>
            </a:r>
            <a:r>
              <a:rPr lang="ar-SA" sz="3200" b="1" u="sng" dirty="0" smtClean="0">
                <a:solidFill>
                  <a:srgbClr val="002060"/>
                </a:solidFill>
                <a:effectLst>
                  <a:outerShdw blurRad="38100" dist="38100" dir="2700000" algn="tl">
                    <a:srgbClr val="000000">
                      <a:alpha val="43137"/>
                    </a:srgbClr>
                  </a:outerShdw>
                </a:effectLst>
              </a:rPr>
              <a:t>تفصليا</a:t>
            </a:r>
            <a:r>
              <a:rPr lang="ar-IQ" sz="3200" b="1" u="sng" dirty="0" smtClean="0">
                <a:solidFill>
                  <a:srgbClr val="002060"/>
                </a:solidFill>
                <a:effectLst>
                  <a:outerShdw blurRad="38100" dist="38100" dir="2700000" algn="tl">
                    <a:srgbClr val="000000">
                      <a:alpha val="43137"/>
                    </a:srgbClr>
                  </a:outerShdw>
                </a:effectLst>
              </a:rPr>
              <a:t>ً</a:t>
            </a:r>
            <a:r>
              <a:rPr lang="ar-SA" sz="3200" b="1" u="sng" dirty="0" smtClean="0">
                <a:solidFill>
                  <a:srgbClr val="002060"/>
                </a:solidFill>
                <a:effectLst>
                  <a:outerShdw blurRad="38100" dist="38100" dir="2700000" algn="tl">
                    <a:srgbClr val="000000">
                      <a:alpha val="43137"/>
                    </a:srgbClr>
                  </a:outerShdw>
                </a:effectLst>
              </a:rPr>
              <a:t> </a:t>
            </a:r>
            <a:r>
              <a:rPr lang="en-US" sz="3200" b="1" dirty="0" smtClean="0"/>
              <a:t>micro </a:t>
            </a:r>
            <a:r>
              <a:rPr lang="ar-IQ" sz="3200" b="1" dirty="0" smtClean="0"/>
              <a:t> </a:t>
            </a:r>
            <a:r>
              <a:rPr lang="ar-SA" sz="3200" b="1" dirty="0" smtClean="0"/>
              <a:t>يهتم </a:t>
            </a:r>
            <a:r>
              <a:rPr lang="ar-SA" sz="3200" b="1" dirty="0"/>
              <a:t>بمنطقة صغيرة او كبيرة ولكن بشكل تفصيلي وغالبا ما يكون مثل هذا النوع من المقاييس مطلوبا في الدراسات التطبيقية فبناء المنزل او رظوبة التربة  او معرفة مدى نجاح الانتاج الزراعي او الاستعانه بالمناخ لخدمة النشاط الصناعي وغيرها من المجالات التطبيقية  تتطلب هذا النوع من المقاييس في البحث </a:t>
            </a:r>
            <a:endParaRPr lang="en-US" sz="3200" b="1" dirty="0"/>
          </a:p>
          <a:p>
            <a:pPr algn="just" rtl="1"/>
            <a:r>
              <a:rPr lang="ar-SA" sz="3200" b="1" dirty="0"/>
              <a:t>اما </a:t>
            </a:r>
            <a:r>
              <a:rPr lang="ar-SA" sz="3200" b="1" u="sng" dirty="0">
                <a:effectLst>
                  <a:outerShdw blurRad="38100" dist="38100" dir="2700000" algn="tl">
                    <a:srgbClr val="000000">
                      <a:alpha val="43137"/>
                    </a:srgbClr>
                  </a:outerShdw>
                </a:effectLst>
              </a:rPr>
              <a:t>المقياس المتوسط الحجم </a:t>
            </a:r>
            <a:r>
              <a:rPr lang="en-US" sz="3200" b="1" dirty="0" err="1"/>
              <a:t>meso</a:t>
            </a:r>
            <a:r>
              <a:rPr lang="ar-SA" sz="3200" b="1" dirty="0"/>
              <a:t>   فهو الذي يهتم بمنطقة تتراوح مساحتها بين عدة كيلومترات الى اقليم مناخي . </a:t>
            </a:r>
            <a:endParaRPr lang="ar-IQ" sz="3200" b="1" dirty="0" smtClean="0"/>
          </a:p>
          <a:p>
            <a:pPr algn="just" rtl="1"/>
            <a:endParaRPr lang="en-US" sz="3200" b="1" dirty="0" smtClean="0"/>
          </a:p>
          <a:p>
            <a:pPr algn="just"/>
            <a:endParaRPr lang="en-US" sz="3200" b="1" dirty="0"/>
          </a:p>
        </p:txBody>
      </p:sp>
    </p:spTree>
    <p:extLst>
      <p:ext uri="{BB962C8B-B14F-4D97-AF65-F5344CB8AC3E}">
        <p14:creationId xmlns:p14="http://schemas.microsoft.com/office/powerpoint/2010/main" val="1637560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47973" y="170481"/>
            <a:ext cx="11763213" cy="6493789"/>
          </a:xfrm>
        </p:spPr>
        <p:txBody>
          <a:bodyPr>
            <a:noAutofit/>
          </a:bodyPr>
          <a:lstStyle/>
          <a:p>
            <a:pPr algn="r" rtl="1"/>
            <a:r>
              <a:rPr lang="ar-SA" sz="3200" b="1" dirty="0">
                <a:cs typeface="+mj-cs"/>
              </a:rPr>
              <a:t>وعلى العموم تكون فيه التفاصيل اقل  لذلك يحل التعميم بدل التخصص يمكن استخدام هذا المقياس في المناخ التطبيقي ولكن بصورة اقل من المقياس الاول اما المقيس الثالث والاخير هو </a:t>
            </a:r>
            <a:r>
              <a:rPr lang="ar-SA" sz="3200" b="1" u="sng" dirty="0" smtClean="0">
                <a:solidFill>
                  <a:srgbClr val="002060"/>
                </a:solidFill>
                <a:effectLst>
                  <a:outerShdw blurRad="38100" dist="38100" dir="2700000" algn="tl">
                    <a:srgbClr val="000000">
                      <a:alpha val="43137"/>
                    </a:srgbClr>
                  </a:outerShdw>
                </a:effectLst>
                <a:cs typeface="+mj-cs"/>
              </a:rPr>
              <a:t>المقياس </a:t>
            </a:r>
            <a:r>
              <a:rPr lang="ar-SA" sz="3200" b="1" u="sng" dirty="0">
                <a:solidFill>
                  <a:srgbClr val="002060"/>
                </a:solidFill>
                <a:effectLst>
                  <a:outerShdw blurRad="38100" dist="38100" dir="2700000" algn="tl">
                    <a:srgbClr val="000000">
                      <a:alpha val="43137"/>
                    </a:srgbClr>
                  </a:outerShdw>
                </a:effectLst>
                <a:cs typeface="+mj-cs"/>
              </a:rPr>
              <a:t>العام </a:t>
            </a:r>
            <a:r>
              <a:rPr lang="ar-IQ" sz="3200" b="1" u="sng" dirty="0" smtClean="0">
                <a:solidFill>
                  <a:srgbClr val="002060"/>
                </a:solidFill>
                <a:effectLst>
                  <a:outerShdw blurRad="38100" dist="38100" dir="2700000" algn="tl">
                    <a:srgbClr val="000000">
                      <a:alpha val="43137"/>
                    </a:srgbClr>
                  </a:outerShdw>
                </a:effectLst>
                <a:cs typeface="+mj-cs"/>
              </a:rPr>
              <a:t> </a:t>
            </a:r>
            <a:r>
              <a:rPr lang="en-US" sz="3200" b="1" dirty="0" smtClean="0">
                <a:cs typeface="+mj-cs"/>
              </a:rPr>
              <a:t>macro </a:t>
            </a:r>
            <a:r>
              <a:rPr lang="ar-IQ" sz="3200" b="1" dirty="0" smtClean="0">
                <a:cs typeface="+mj-cs"/>
              </a:rPr>
              <a:t> </a:t>
            </a:r>
            <a:r>
              <a:rPr lang="ar-SA" sz="3200" b="1" dirty="0" smtClean="0">
                <a:cs typeface="+mj-cs"/>
              </a:rPr>
              <a:t>فهو </a:t>
            </a:r>
            <a:r>
              <a:rPr lang="ar-SA" sz="3200" b="1" dirty="0">
                <a:cs typeface="+mj-cs"/>
              </a:rPr>
              <a:t>يشمل الكرة الارضية او الغلاف الغازي او هما معا  لذالك فان التعميم فيه كبير يستخدم هذا المقياس اكثر ضمن الدراسات الشمولية والطبيعية   واما استخدامه في الدراسات التطبيقية فانها محدودة جدا واذا ماأردنا التركيز هنا فقط على الجوانب التي تخدم المناخ التطبيقي فأننا  سنجد في مجال طرائق البحث ان الطريقتين الوصفية واشمولية اما في مجال المقياس </a:t>
            </a:r>
            <a:endParaRPr lang="en-US" sz="3200" b="1" dirty="0">
              <a:cs typeface="+mj-cs"/>
            </a:endParaRPr>
          </a:p>
          <a:p>
            <a:pPr algn="r" rtl="1"/>
            <a:r>
              <a:rPr lang="ar-SA" sz="3200" b="1" dirty="0">
                <a:cs typeface="+mj-cs"/>
              </a:rPr>
              <a:t>فأن المقياس التفصيلي  هو أفضل المقاييس لمعالجة موضوع المناخ التطبيقي ويمكن الاستعاضة عن المعلومات التفصيلية بالمعلومات التفصيلية ولكن يجب الانتباه الى ان النتائج ستكون اقل دقة من الحالة التي تستخدم المعلومات التفضيلية .</a:t>
            </a:r>
            <a:endParaRPr lang="en-US" sz="3200" b="1" dirty="0">
              <a:cs typeface="+mj-cs"/>
            </a:endParaRPr>
          </a:p>
          <a:p>
            <a:pPr algn="r" rtl="1"/>
            <a:r>
              <a:rPr lang="en-US" sz="3200" b="1" dirty="0">
                <a:cs typeface="+mj-cs"/>
              </a:rPr>
              <a:t> </a:t>
            </a:r>
          </a:p>
          <a:p>
            <a:pPr algn="r" rtl="1"/>
            <a:endParaRPr lang="en-US" sz="3200" b="1" dirty="0">
              <a:cs typeface="+mj-cs"/>
            </a:endParaRPr>
          </a:p>
        </p:txBody>
      </p:sp>
    </p:spTree>
    <p:extLst>
      <p:ext uri="{BB962C8B-B14F-4D97-AF65-F5344CB8AC3E}">
        <p14:creationId xmlns:p14="http://schemas.microsoft.com/office/powerpoint/2010/main" val="690123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39485" y="356461"/>
            <a:ext cx="11918196" cy="6090833"/>
          </a:xfrm>
        </p:spPr>
        <p:txBody>
          <a:bodyPr>
            <a:normAutofit/>
          </a:bodyPr>
          <a:lstStyle/>
          <a:p>
            <a:pPr algn="ctr" rtl="1"/>
            <a:r>
              <a:rPr lang="ar-IQ" sz="3200" b="1" dirty="0" smtClean="0">
                <a:cs typeface="+mj-cs"/>
              </a:rPr>
              <a:t>المقدمة </a:t>
            </a:r>
            <a:endParaRPr lang="ar-IQ" sz="3200" b="1" dirty="0">
              <a:cs typeface="+mj-cs"/>
            </a:endParaRPr>
          </a:p>
          <a:p>
            <a:pPr marL="0" indent="0" algn="r" rtl="1">
              <a:buNone/>
            </a:pPr>
            <a:r>
              <a:rPr lang="ar-IQ" sz="3600" b="1" dirty="0">
                <a:cs typeface="+mj-cs"/>
              </a:rPr>
              <a:t/>
            </a:r>
            <a:br>
              <a:rPr lang="ar-IQ" sz="3600" b="1" dirty="0">
                <a:cs typeface="+mj-cs"/>
              </a:rPr>
            </a:br>
            <a:r>
              <a:rPr lang="ar-IQ" sz="3600" b="1" dirty="0">
                <a:cs typeface="+mj-cs"/>
              </a:rPr>
              <a:t>علم المناخ هو احد العلوم </a:t>
            </a:r>
            <a:r>
              <a:rPr lang="ar-IQ" sz="3600" b="1" dirty="0" smtClean="0">
                <a:cs typeface="+mj-cs"/>
              </a:rPr>
              <a:t>التًي </a:t>
            </a:r>
            <a:r>
              <a:rPr lang="ar-IQ" sz="3600" b="1" dirty="0">
                <a:cs typeface="+mj-cs"/>
              </a:rPr>
              <a:t>تهتم بدراسة الغلاف الغازي </a:t>
            </a:r>
            <a:r>
              <a:rPr lang="ar-IQ" sz="3600" b="1" dirty="0" smtClean="0">
                <a:cs typeface="+mj-cs"/>
              </a:rPr>
              <a:t>.. فهو </a:t>
            </a:r>
            <a:r>
              <a:rPr lang="ar-IQ" sz="3600" b="1" dirty="0">
                <a:cs typeface="+mj-cs"/>
              </a:rPr>
              <a:t>جزء من الدراسة </a:t>
            </a:r>
            <a:r>
              <a:rPr lang="ar-IQ" sz="3600" b="1" dirty="0" smtClean="0">
                <a:cs typeface="+mj-cs"/>
              </a:rPr>
              <a:t>الطببيعية للأرض التًي تشمل دراسة </a:t>
            </a:r>
            <a:r>
              <a:rPr lang="ar-IQ" sz="3600" b="1" dirty="0">
                <a:cs typeface="+mj-cs"/>
              </a:rPr>
              <a:t>طبقات الارض </a:t>
            </a:r>
            <a:r>
              <a:rPr lang="ar-IQ" sz="3600" b="1" dirty="0" smtClean="0">
                <a:cs typeface="+mj-cs"/>
              </a:rPr>
              <a:t>جيولوجي </a:t>
            </a:r>
            <a:r>
              <a:rPr lang="en-US" sz="3600" b="1" dirty="0" err="1">
                <a:cs typeface="+mj-cs"/>
              </a:rPr>
              <a:t>Geolog</a:t>
            </a:r>
            <a:r>
              <a:rPr lang="en-US" sz="3600" b="1" dirty="0">
                <a:cs typeface="+mj-cs"/>
              </a:rPr>
              <a:t> </a:t>
            </a:r>
            <a:r>
              <a:rPr lang="ar-IQ" sz="3600" b="1" dirty="0" smtClean="0">
                <a:cs typeface="+mj-cs"/>
              </a:rPr>
              <a:t> واشكال </a:t>
            </a:r>
            <a:r>
              <a:rPr lang="ar-IQ" sz="3600" b="1" dirty="0">
                <a:cs typeface="+mj-cs"/>
              </a:rPr>
              <a:t>سطح الأرض </a:t>
            </a:r>
            <a:r>
              <a:rPr lang="ar-IQ" sz="3600" b="1" dirty="0" smtClean="0">
                <a:cs typeface="+mj-cs"/>
              </a:rPr>
              <a:t>جٌيمورفولوجي (</a:t>
            </a:r>
            <a:r>
              <a:rPr lang="en-US" sz="3600" b="1" dirty="0" smtClean="0">
                <a:cs typeface="+mj-cs"/>
              </a:rPr>
              <a:t>Geomorphology</a:t>
            </a:r>
            <a:r>
              <a:rPr lang="ar-IQ" sz="3600" b="1" dirty="0">
                <a:cs typeface="+mj-cs"/>
              </a:rPr>
              <a:t>)</a:t>
            </a:r>
            <a:r>
              <a:rPr lang="en-US" sz="3600" b="1" dirty="0" smtClean="0">
                <a:cs typeface="+mj-cs"/>
              </a:rPr>
              <a:t> </a:t>
            </a:r>
            <a:r>
              <a:rPr lang="ar-IQ" sz="3600" b="1" dirty="0" smtClean="0">
                <a:cs typeface="+mj-cs"/>
              </a:rPr>
              <a:t>والغطاء المائي </a:t>
            </a:r>
            <a:r>
              <a:rPr lang="ar-IQ" sz="3600" b="1" dirty="0">
                <a:cs typeface="+mj-cs"/>
              </a:rPr>
              <a:t>للأرض علم المحٌطات (</a:t>
            </a:r>
            <a:r>
              <a:rPr lang="en-US" sz="3600" b="1" dirty="0">
                <a:cs typeface="+mj-cs"/>
              </a:rPr>
              <a:t>oceanography </a:t>
            </a:r>
            <a:r>
              <a:rPr lang="en-US" sz="3600" b="1" dirty="0" smtClean="0">
                <a:cs typeface="+mj-cs"/>
              </a:rPr>
              <a:t>)</a:t>
            </a:r>
            <a:r>
              <a:rPr lang="ar-IQ" sz="3600" b="1" dirty="0" smtClean="0">
                <a:cs typeface="+mj-cs"/>
              </a:rPr>
              <a:t> ) والغلاف </a:t>
            </a:r>
            <a:r>
              <a:rPr lang="ar-IQ" sz="3600" b="1" dirty="0">
                <a:cs typeface="+mj-cs"/>
              </a:rPr>
              <a:t>الغازي </a:t>
            </a:r>
            <a:r>
              <a:rPr lang="ar-IQ" sz="3600" b="1" dirty="0" smtClean="0">
                <a:cs typeface="+mj-cs"/>
              </a:rPr>
              <a:t>المحٌيط </a:t>
            </a:r>
            <a:r>
              <a:rPr lang="ar-IQ" sz="3600" b="1" dirty="0">
                <a:cs typeface="+mj-cs"/>
              </a:rPr>
              <a:t>بالأرض </a:t>
            </a:r>
            <a:r>
              <a:rPr lang="ar-IQ" sz="3600" b="1" dirty="0" smtClean="0">
                <a:cs typeface="+mj-cs"/>
              </a:rPr>
              <a:t>ميتيورلوجي   </a:t>
            </a:r>
            <a:r>
              <a:rPr lang="en-US" sz="3600" b="1" dirty="0" smtClean="0">
                <a:cs typeface="+mj-cs"/>
              </a:rPr>
              <a:t>meteorology )</a:t>
            </a:r>
            <a:r>
              <a:rPr lang="ar-IQ" sz="3600" b="1" dirty="0" smtClean="0">
                <a:cs typeface="+mj-cs"/>
              </a:rPr>
              <a:t> الذي يعد المناخ </a:t>
            </a:r>
            <a:r>
              <a:rPr lang="ar-IQ" sz="3600" b="1" dirty="0">
                <a:cs typeface="+mj-cs"/>
              </a:rPr>
              <a:t>جزأ منه </a:t>
            </a:r>
            <a:r>
              <a:rPr lang="ar-IQ" sz="3600" b="1" dirty="0" smtClean="0">
                <a:cs typeface="+mj-cs"/>
              </a:rPr>
              <a:t>.....فالدراسات التتي </a:t>
            </a:r>
            <a:r>
              <a:rPr lang="ar-IQ" sz="3600" b="1" dirty="0">
                <a:cs typeface="+mj-cs"/>
              </a:rPr>
              <a:t>تتعلق بالغلاف الغازي ٌمكن تقسٌمها الى ثلاث </a:t>
            </a:r>
            <a:r>
              <a:rPr lang="ar-IQ" sz="3600" b="1" dirty="0" smtClean="0">
                <a:cs typeface="+mj-cs"/>
              </a:rPr>
              <a:t>أقسام.</a:t>
            </a:r>
            <a:r>
              <a:rPr lang="ar-IQ" sz="2800" dirty="0">
                <a:cs typeface="+mj-cs"/>
              </a:rPr>
              <a:t/>
            </a:r>
            <a:br>
              <a:rPr lang="ar-IQ" sz="2800" dirty="0">
                <a:cs typeface="+mj-cs"/>
              </a:rPr>
            </a:br>
            <a:endParaRPr lang="en-US" sz="2800" dirty="0">
              <a:cs typeface="+mj-cs"/>
            </a:endParaRPr>
          </a:p>
        </p:txBody>
      </p:sp>
    </p:spTree>
    <p:extLst>
      <p:ext uri="{BB962C8B-B14F-4D97-AF65-F5344CB8AC3E}">
        <p14:creationId xmlns:p14="http://schemas.microsoft.com/office/powerpoint/2010/main" val="667741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39485" y="170482"/>
            <a:ext cx="11654725" cy="6524786"/>
          </a:xfrm>
        </p:spPr>
        <p:txBody>
          <a:bodyPr>
            <a:normAutofit/>
          </a:bodyPr>
          <a:lstStyle/>
          <a:p>
            <a:pPr marL="0" indent="0" algn="r" rtl="1">
              <a:buNone/>
            </a:pPr>
            <a:r>
              <a:rPr lang="ar-IQ" sz="3200" b="1" dirty="0" smtClean="0"/>
              <a:t>1. علم </a:t>
            </a:r>
            <a:r>
              <a:rPr lang="ar-IQ" sz="3200" b="1" dirty="0"/>
              <a:t>الهواء </a:t>
            </a:r>
            <a:r>
              <a:rPr lang="en-US" sz="3200" b="1" dirty="0"/>
              <a:t>Aerology </a:t>
            </a:r>
            <a:r>
              <a:rPr lang="en-US" sz="3200" b="1" dirty="0" smtClean="0"/>
              <a:t>:</a:t>
            </a:r>
            <a:r>
              <a:rPr lang="ar-IQ" sz="3200" b="1" dirty="0" smtClean="0"/>
              <a:t> وهو </a:t>
            </a:r>
            <a:r>
              <a:rPr lang="ar-IQ" sz="3200" b="1" dirty="0"/>
              <a:t>العلم الذي </a:t>
            </a:r>
            <a:r>
              <a:rPr lang="ar-IQ" sz="3200" b="1" dirty="0" smtClean="0"/>
              <a:t>ٌيهتم </a:t>
            </a:r>
            <a:r>
              <a:rPr lang="ar-IQ" sz="3200" b="1" dirty="0"/>
              <a:t>بدراسة الغلاف الغازي من خلال </a:t>
            </a:r>
            <a:r>
              <a:rPr lang="ar-IQ" sz="3200" b="1" dirty="0" smtClean="0"/>
              <a:t>طبقاته المختلفة </a:t>
            </a:r>
            <a:r>
              <a:rPr lang="ar-IQ" sz="3200" b="1" dirty="0"/>
              <a:t>.أي انه </a:t>
            </a:r>
            <a:r>
              <a:rPr lang="ar-IQ" sz="3200" b="1" dirty="0" smtClean="0"/>
              <a:t>يهتم </a:t>
            </a:r>
            <a:r>
              <a:rPr lang="ar-IQ" sz="3200" b="1" dirty="0"/>
              <a:t>بدراسة </a:t>
            </a:r>
            <a:r>
              <a:rPr lang="ar-IQ" sz="3200" b="1" dirty="0" smtClean="0"/>
              <a:t>التغٌيرات الكيمياوية والفيزيائية التي تجري في الهواء </a:t>
            </a:r>
            <a:r>
              <a:rPr lang="ar-IQ" sz="3200" b="1" dirty="0"/>
              <a:t>وامتداده </a:t>
            </a:r>
            <a:r>
              <a:rPr lang="ar-IQ" sz="3200" b="1" dirty="0" smtClean="0"/>
              <a:t>عمودياً </a:t>
            </a:r>
            <a:r>
              <a:rPr lang="ar-IQ" sz="3200" b="1" dirty="0"/>
              <a:t>الى </a:t>
            </a:r>
            <a:r>
              <a:rPr lang="ar-IQ" sz="3200" b="1" dirty="0" smtClean="0"/>
              <a:t>نهاٌية </a:t>
            </a:r>
            <a:r>
              <a:rPr lang="ar-IQ" sz="3200" b="1" dirty="0"/>
              <a:t>الغلاف الغازي </a:t>
            </a:r>
            <a:r>
              <a:rPr lang="ar-IQ" sz="3200" b="1" dirty="0" smtClean="0"/>
              <a:t>.كما ٌيدرس </a:t>
            </a:r>
            <a:r>
              <a:rPr lang="ar-IQ" sz="3200" b="1" dirty="0"/>
              <a:t>توزٌع الهواء بمكوناته المختلفة وباختلاف </a:t>
            </a:r>
            <a:r>
              <a:rPr lang="ar-IQ" sz="3200" b="1" dirty="0" smtClean="0"/>
              <a:t>طبقاته .</a:t>
            </a:r>
          </a:p>
          <a:p>
            <a:pPr algn="r" rtl="1"/>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88217"/>
            <a:ext cx="12192000" cy="4269782"/>
          </a:xfrm>
          <a:prstGeom prst="rect">
            <a:avLst/>
          </a:prstGeom>
        </p:spPr>
      </p:pic>
    </p:spTree>
    <p:extLst>
      <p:ext uri="{BB962C8B-B14F-4D97-AF65-F5344CB8AC3E}">
        <p14:creationId xmlns:p14="http://schemas.microsoft.com/office/powerpoint/2010/main" val="1516529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2543137"/>
          </a:xfrm>
        </p:spPr>
        <p:txBody>
          <a:bodyPr>
            <a:noAutofit/>
          </a:bodyPr>
          <a:lstStyle/>
          <a:p>
            <a:pPr algn="r" rtl="1"/>
            <a:r>
              <a:rPr lang="ar-IQ" b="1" dirty="0" smtClean="0"/>
              <a:t>2.  علم </a:t>
            </a:r>
            <a:r>
              <a:rPr lang="ar-IQ" b="1" dirty="0"/>
              <a:t>الانواء </a:t>
            </a:r>
            <a:r>
              <a:rPr lang="ar-IQ" b="1" dirty="0" smtClean="0"/>
              <a:t>الجوٌية </a:t>
            </a:r>
            <a:r>
              <a:rPr lang="en-US" b="1" dirty="0"/>
              <a:t>METEOROLOGY </a:t>
            </a:r>
            <a:r>
              <a:rPr lang="en-US" b="1" dirty="0" smtClean="0"/>
              <a:t>:</a:t>
            </a:r>
            <a:r>
              <a:rPr lang="ar-IQ" b="1" dirty="0" smtClean="0"/>
              <a:t> وهو </a:t>
            </a:r>
            <a:r>
              <a:rPr lang="ar-IQ" b="1" dirty="0"/>
              <a:t>العلم الذي </a:t>
            </a:r>
            <a:r>
              <a:rPr lang="ar-IQ" b="1" dirty="0" smtClean="0"/>
              <a:t>ٌيهتم </a:t>
            </a:r>
            <a:r>
              <a:rPr lang="ar-IQ" b="1" dirty="0"/>
              <a:t>بدراسة الغلاف الغازي وظواهره </a:t>
            </a:r>
            <a:r>
              <a:rPr lang="ar-IQ" b="1" dirty="0" smtClean="0"/>
              <a:t>التًي تخدم عملية </a:t>
            </a:r>
            <a:r>
              <a:rPr lang="ar-IQ" b="1" dirty="0"/>
              <a:t>التنبؤ بحالة الطقس المستقبلٌة .او هو حالة الطقس بعناصره المختلفة ولفترة </a:t>
            </a:r>
            <a:r>
              <a:rPr lang="ar-IQ" b="1" dirty="0" smtClean="0"/>
              <a:t>قصيرة </a:t>
            </a:r>
            <a:r>
              <a:rPr lang="ar-IQ" b="1" dirty="0"/>
              <a:t>من الزمن </a:t>
            </a:r>
            <a:br>
              <a:rPr lang="ar-IQ" b="1" dirty="0"/>
            </a:br>
            <a:endParaRPr lang="en-US" b="1" dirty="0"/>
          </a:p>
        </p:txBody>
      </p:sp>
      <p:sp>
        <p:nvSpPr>
          <p:cNvPr id="3" name="Content Placeholder 2"/>
          <p:cNvSpPr>
            <a:spLocks noGrp="1"/>
          </p:cNvSpPr>
          <p:nvPr>
            <p:ph sz="quarter" idx="13"/>
          </p:nvPr>
        </p:nvSpPr>
        <p:spPr>
          <a:xfrm>
            <a:off x="913774" y="3580108"/>
            <a:ext cx="10363826" cy="2211091"/>
          </a:xfrm>
        </p:spPr>
        <p:txBody>
          <a:bodyPr>
            <a:normAutofit/>
          </a:bodyPr>
          <a:lstStyle/>
          <a:p>
            <a:pPr algn="r" rtl="1"/>
            <a:r>
              <a:rPr lang="ar-IQ" sz="3600" b="1" dirty="0" smtClean="0">
                <a:cs typeface="+mj-cs"/>
              </a:rPr>
              <a:t>3.علم </a:t>
            </a:r>
            <a:r>
              <a:rPr lang="ar-IQ" sz="3600" b="1" dirty="0">
                <a:cs typeface="+mj-cs"/>
              </a:rPr>
              <a:t>المناخ </a:t>
            </a:r>
            <a:r>
              <a:rPr lang="en-US" sz="3600" b="1" dirty="0">
                <a:cs typeface="+mj-cs"/>
              </a:rPr>
              <a:t>Climatology </a:t>
            </a:r>
            <a:r>
              <a:rPr lang="en-US" sz="3600" b="1" dirty="0" smtClean="0">
                <a:cs typeface="+mj-cs"/>
              </a:rPr>
              <a:t>:</a:t>
            </a:r>
            <a:r>
              <a:rPr lang="ar-IQ" sz="3600" b="1" dirty="0" smtClean="0">
                <a:cs typeface="+mj-cs"/>
              </a:rPr>
              <a:t> وهو </a:t>
            </a:r>
            <a:r>
              <a:rPr lang="ar-IQ" sz="3600" b="1" dirty="0">
                <a:cs typeface="+mj-cs"/>
              </a:rPr>
              <a:t>العلم الذي </a:t>
            </a:r>
            <a:r>
              <a:rPr lang="ar-IQ" sz="3600" b="1" dirty="0" smtClean="0">
                <a:cs typeface="+mj-cs"/>
              </a:rPr>
              <a:t>يدرس </a:t>
            </a:r>
            <a:r>
              <a:rPr lang="ar-IQ" sz="3600" b="1" dirty="0">
                <a:cs typeface="+mj-cs"/>
              </a:rPr>
              <a:t>معدل حالة الطقس </a:t>
            </a:r>
            <a:r>
              <a:rPr lang="ar-IQ" sz="3600" b="1" dirty="0" smtClean="0">
                <a:cs typeface="+mj-cs"/>
              </a:rPr>
              <a:t>ويعمل </a:t>
            </a:r>
            <a:r>
              <a:rPr lang="ar-IQ" sz="3600" b="1" dirty="0">
                <a:cs typeface="+mj-cs"/>
              </a:rPr>
              <a:t>على </a:t>
            </a:r>
            <a:r>
              <a:rPr lang="ar-IQ" sz="3600" b="1" dirty="0" smtClean="0">
                <a:cs typeface="+mj-cs"/>
              </a:rPr>
              <a:t>تحلٌيلها </a:t>
            </a:r>
            <a:r>
              <a:rPr lang="ar-IQ" sz="3600" b="1" dirty="0">
                <a:cs typeface="+mj-cs"/>
              </a:rPr>
              <a:t>ولفترة </a:t>
            </a:r>
            <a:r>
              <a:rPr lang="ar-IQ" sz="3600" b="1" dirty="0" smtClean="0">
                <a:cs typeface="+mj-cs"/>
              </a:rPr>
              <a:t>طوٌيلة </a:t>
            </a:r>
            <a:r>
              <a:rPr lang="ar-IQ" sz="3600" b="1" dirty="0">
                <a:cs typeface="+mj-cs"/>
              </a:rPr>
              <a:t>من </a:t>
            </a:r>
            <a:r>
              <a:rPr lang="ar-IQ" sz="3600" b="1" dirty="0" smtClean="0">
                <a:cs typeface="+mj-cs"/>
              </a:rPr>
              <a:t>الزمن </a:t>
            </a:r>
            <a:r>
              <a:rPr lang="ar-IQ" sz="3600" b="1" dirty="0">
                <a:cs typeface="+mj-cs"/>
              </a:rPr>
              <a:t>.</a:t>
            </a:r>
            <a:endParaRPr lang="en-US" sz="3600" b="1" dirty="0">
              <a:cs typeface="+mj-cs"/>
            </a:endParaRPr>
          </a:p>
        </p:txBody>
      </p:sp>
    </p:spTree>
    <p:extLst>
      <p:ext uri="{BB962C8B-B14F-4D97-AF65-F5344CB8AC3E}">
        <p14:creationId xmlns:p14="http://schemas.microsoft.com/office/powerpoint/2010/main" val="265037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78969" y="232476"/>
            <a:ext cx="11654725" cy="6369802"/>
          </a:xfrm>
        </p:spPr>
        <p:txBody>
          <a:bodyPr>
            <a:normAutofit fontScale="92500" lnSpcReduction="10000"/>
          </a:bodyPr>
          <a:lstStyle/>
          <a:p>
            <a:pPr algn="r" rtl="1"/>
            <a:r>
              <a:rPr lang="ar-IQ" sz="2400" b="1" dirty="0" smtClean="0"/>
              <a:t>المناخ ليس معدل حالة الطقس بل </a:t>
            </a:r>
            <a:r>
              <a:rPr lang="ar-SA" sz="2400" b="1" dirty="0" smtClean="0"/>
              <a:t>ان </a:t>
            </a:r>
            <a:r>
              <a:rPr lang="ar-SA" sz="2400" b="1" dirty="0"/>
              <a:t>بعض الباحثين يعد تركيبا وتحليلا لمعدل حالة الطقس ولفترة طويلة . وقد تطور مفهوم المناخ بتطور المعلومات المتوفرة للاستخدام في مجال المناخ </a:t>
            </a:r>
            <a:endParaRPr lang="en-US" sz="2400" b="1" dirty="0"/>
          </a:p>
          <a:p>
            <a:pPr algn="r" rtl="1"/>
            <a:r>
              <a:rPr lang="ar-SA" sz="2400" b="1" dirty="0"/>
              <a:t>ففي المرحلة الأولى  </a:t>
            </a:r>
            <a:r>
              <a:rPr lang="ar-SA" sz="2800" b="1" dirty="0">
                <a:solidFill>
                  <a:srgbClr val="FF0000"/>
                </a:solidFill>
              </a:rPr>
              <a:t>عد المناخ معدل حالة الطقس لفترة طويلة من الزمن</a:t>
            </a:r>
            <a:r>
              <a:rPr lang="ar-SA" sz="2400" b="1" dirty="0"/>
              <a:t> ولكن لوحظ اثناء التطبيق ان معدل حالة الطقس لاتعبر عن الحالة المناخية لمنطقة ما بشكل جيد .لذلك وبعد ان توافرت التسجيلات من المحطات الارضية . تم استخدام الحالات القصوى في التسجيل لاعطاء صورة أفضل عن مناخ المنطقة . كما تم استخدام معدل تكرار بعض الظواهر الطقسية مما اضطر عددا من الباحثين لاعادة النظر في هذا التعريف . لذلك يجمع الباحثون في الوقت الحاضر عل ان تعريف المناخ يجب ان يتجاوز مجرد   معدل حالة الطقس لفترة طويلة من الزمن فيعرف </a:t>
            </a:r>
            <a:r>
              <a:rPr lang="ar-SA" sz="2800" b="1" dirty="0">
                <a:solidFill>
                  <a:srgbClr val="FF0000"/>
                </a:solidFill>
              </a:rPr>
              <a:t>أولفر: بانه مجموع حالات الطقس لمنطقة معينه لفترة معينة </a:t>
            </a:r>
            <a:r>
              <a:rPr lang="ar-SA" sz="2400" b="1" dirty="0"/>
              <a:t>. </a:t>
            </a:r>
            <a:endParaRPr lang="en-US" sz="2400" b="1" dirty="0"/>
          </a:p>
          <a:p>
            <a:pPr algn="r" rtl="1"/>
            <a:r>
              <a:rPr lang="ar-SA" sz="2800" b="1" dirty="0">
                <a:solidFill>
                  <a:srgbClr val="FF0000"/>
                </a:solidFill>
              </a:rPr>
              <a:t>فيعرف الانسكلوبيديا المناخية : انه معدل الحالة الفيزياوية للغلاف الغازي مع اختلافات الاحصائية في الوقت والمكان </a:t>
            </a:r>
            <a:endParaRPr lang="en-US" sz="2800" b="1" dirty="0">
              <a:solidFill>
                <a:srgbClr val="FF0000"/>
              </a:solidFill>
            </a:endParaRPr>
          </a:p>
          <a:p>
            <a:pPr algn="r" rtl="1"/>
            <a:r>
              <a:rPr lang="ar-SA" sz="2400" b="1" dirty="0"/>
              <a:t>المناخ : </a:t>
            </a:r>
            <a:r>
              <a:rPr lang="ar-SA" sz="2600" b="1" dirty="0">
                <a:solidFill>
                  <a:srgbClr val="FF0000"/>
                </a:solidFill>
              </a:rPr>
              <a:t>لايعني فقط وصف الحالة المناخية وانما يعني تفسير اصل الظاهرة المناخية ومعدل تكرارها والتغييرات المتوقعة في حالة المناخ</a:t>
            </a:r>
            <a:r>
              <a:rPr lang="ar-SA" sz="2400" b="1" dirty="0"/>
              <a:t> وبذلك سوف نجد ان المناخ يعتمد على علوم كثيرة لأيجاد التفسير اللازم لبعض الظواهر  وان عددا كبيرا من العلوم يعتمد على المناخ لتفسير الظواهر الخاصه به ولما كان المناخ يعتمد حالة الطقس أساسا فهو اذا فرع من فروع الأنواء الجوية بينما تكون اتجاهاته ونتائج دراسته جغرافية </a:t>
            </a:r>
            <a:endParaRPr lang="en-US" sz="2400" b="1" dirty="0"/>
          </a:p>
          <a:p>
            <a:pPr algn="r" rtl="1"/>
            <a:endParaRPr lang="en-US" sz="2800" b="1" dirty="0"/>
          </a:p>
        </p:txBody>
      </p:sp>
    </p:spTree>
    <p:extLst>
      <p:ext uri="{BB962C8B-B14F-4D97-AF65-F5344CB8AC3E}">
        <p14:creationId xmlns:p14="http://schemas.microsoft.com/office/powerpoint/2010/main" val="1942052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85980" y="139485"/>
            <a:ext cx="11809708" cy="6602277"/>
          </a:xfrm>
          <a:noFill/>
        </p:spPr>
        <p:txBody>
          <a:bodyPr>
            <a:normAutofit/>
          </a:bodyPr>
          <a:lstStyle/>
          <a:p>
            <a:pPr algn="r" rtl="1"/>
            <a:r>
              <a:rPr lang="ar-SA" sz="3200" dirty="0">
                <a:cs typeface="+mj-cs"/>
              </a:rPr>
              <a:t>ونتيجة لتطور وتراكم المعلومات الطقسية المجمعة من المحطات واسعة منتشرة على سطح الارض . فان علم المناخ </a:t>
            </a:r>
            <a:r>
              <a:rPr lang="ar-IQ" sz="3200" dirty="0" smtClean="0">
                <a:cs typeface="+mj-cs"/>
              </a:rPr>
              <a:t>ي</a:t>
            </a:r>
            <a:r>
              <a:rPr lang="ar-SA" sz="3200" dirty="0" smtClean="0">
                <a:cs typeface="+mj-cs"/>
              </a:rPr>
              <a:t>شمل افقا</a:t>
            </a:r>
            <a:r>
              <a:rPr lang="ar-IQ" sz="3200" dirty="0" smtClean="0">
                <a:cs typeface="+mj-cs"/>
              </a:rPr>
              <a:t>ً</a:t>
            </a:r>
            <a:r>
              <a:rPr lang="ar-SA" sz="3200" dirty="0" smtClean="0">
                <a:cs typeface="+mj-cs"/>
              </a:rPr>
              <a:t> </a:t>
            </a:r>
            <a:r>
              <a:rPr lang="ar-SA" sz="3200" dirty="0">
                <a:cs typeface="+mj-cs"/>
              </a:rPr>
              <a:t>اوسع من السابق كلها يعبر عنها بالدراسات المناخية فالمعروف انه لايوجد مفصل من مفاصل الحياة او طبيعية كثيرة تؤثر بدورها في المناخ .فالمناخ في فروعه يتراوح بين الشكلي والتحليل البسيط للمعلومات الى التطبيقي ومحاولة الاستفاء نتائج الدراسات الى تحليل الظواهر المعقدة في المناخ وان طرائق معالجة المعلومات تتراوح بين الوصفي التقليدي الى التحليل الشمولي الذي يعتمد الخرائط الطقسية اساسا الى استخدام الاحصاء والرياضيات ويمكن للمناخ ان يدرس ضمن ثلاثة مقاييس الاول تفصيلي وذلك عندما يتابع التفاصيل القيقة في الاختلاف وضمن منقة صغيرة كأن  تكون حقلا مدينة غابة ...الخ والثاني متوسط حيث يمكن ان يشمل فليما جغرافية او منطقة محددة والثالث عام ويمكن ان يشمل الكرة الارضية وكل الغلاف الغازي</a:t>
            </a:r>
            <a:endParaRPr lang="en-US" sz="3200" dirty="0">
              <a:cs typeface="+mj-cs"/>
            </a:endParaRPr>
          </a:p>
          <a:p>
            <a:pPr algn="r" rtl="1"/>
            <a:endParaRPr lang="en-US" sz="4000" dirty="0">
              <a:cs typeface="+mj-cs"/>
            </a:endParaRPr>
          </a:p>
        </p:txBody>
      </p:sp>
    </p:spTree>
    <p:extLst>
      <p:ext uri="{BB962C8B-B14F-4D97-AF65-F5344CB8AC3E}">
        <p14:creationId xmlns:p14="http://schemas.microsoft.com/office/powerpoint/2010/main" val="1365171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2121090101"/>
              </p:ext>
            </p:extLst>
          </p:nvPr>
        </p:nvGraphicFramePr>
        <p:xfrm>
          <a:off x="139700" y="263525"/>
          <a:ext cx="11933238" cy="6430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1714585431"/>
              </p:ext>
            </p:extLst>
          </p:nvPr>
        </p:nvGraphicFramePr>
        <p:xfrm>
          <a:off x="139700" y="263526"/>
          <a:ext cx="11453032" cy="659447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421006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939" y="618517"/>
            <a:ext cx="11096786" cy="2434649"/>
          </a:xfrm>
        </p:spPr>
        <p:txBody>
          <a:bodyPr>
            <a:normAutofit fontScale="90000"/>
          </a:bodyPr>
          <a:lstStyle/>
          <a:p>
            <a:pPr algn="r" rtl="1"/>
            <a:r>
              <a:rPr lang="ar-SA" b="1" u="sng" dirty="0">
                <a:solidFill>
                  <a:srgbClr val="002060"/>
                </a:solidFill>
                <a:effectLst>
                  <a:outerShdw blurRad="38100" dist="38100" dir="2700000" algn="tl">
                    <a:srgbClr val="000000">
                      <a:alpha val="43137"/>
                    </a:srgbClr>
                  </a:outerShdw>
                </a:effectLst>
              </a:rPr>
              <a:t>المناخ  </a:t>
            </a:r>
            <a:r>
              <a:rPr lang="ar-SA" b="1" dirty="0">
                <a:solidFill>
                  <a:srgbClr val="002060"/>
                </a:solidFill>
              </a:rPr>
              <a:t>التشكيلي  </a:t>
            </a:r>
            <a:r>
              <a:rPr lang="en-US" b="1" dirty="0" err="1">
                <a:solidFill>
                  <a:srgbClr val="002060"/>
                </a:solidFill>
              </a:rPr>
              <a:t>climatography</a:t>
            </a:r>
            <a:r>
              <a:rPr lang="en-US" b="1" dirty="0">
                <a:solidFill>
                  <a:srgbClr val="002060"/>
                </a:solidFill>
              </a:rPr>
              <a:t> </a:t>
            </a:r>
            <a:r>
              <a:rPr lang="ar-IQ" b="1" dirty="0" smtClean="0">
                <a:solidFill>
                  <a:srgbClr val="002060"/>
                </a:solidFill>
              </a:rPr>
              <a:t> أو</a:t>
            </a:r>
            <a:r>
              <a:rPr lang="ar-SA" b="1" dirty="0" smtClean="0">
                <a:solidFill>
                  <a:srgbClr val="002060"/>
                </a:solidFill>
              </a:rPr>
              <a:t> </a:t>
            </a:r>
            <a:r>
              <a:rPr lang="ar-SA" b="1" dirty="0">
                <a:solidFill>
                  <a:srgbClr val="002060"/>
                </a:solidFill>
              </a:rPr>
              <a:t>الاقليمي  </a:t>
            </a:r>
            <a:r>
              <a:rPr lang="en-US" b="1" dirty="0"/>
              <a:t>Regional </a:t>
            </a:r>
            <a:r>
              <a:rPr lang="en-US" sz="4000" b="1" dirty="0">
                <a:solidFill>
                  <a:srgbClr val="FF0000"/>
                </a:solidFill>
              </a:rPr>
              <a:t>climatology</a:t>
            </a:r>
            <a:r>
              <a:rPr lang="ar-SA" sz="4000" b="1" dirty="0">
                <a:solidFill>
                  <a:srgbClr val="FF0000"/>
                </a:solidFill>
              </a:rPr>
              <a:t>   يهتم بتحضير المعلومات الاساسية عن المناخ من ارقام واشكال بيانية وخرائط توزيع من أجل المساعدة في تهيئة المعلومات الاساسية لوصف المناخ </a:t>
            </a:r>
            <a:r>
              <a:rPr lang="en-US" sz="4000" b="1" dirty="0">
                <a:solidFill>
                  <a:srgbClr val="FF0000"/>
                </a:solidFill>
              </a:rPr>
              <a:t/>
            </a:r>
            <a:br>
              <a:rPr lang="en-US" sz="4000" b="1" dirty="0">
                <a:solidFill>
                  <a:srgbClr val="FF0000"/>
                </a:solidFill>
              </a:rPr>
            </a:br>
            <a:endParaRPr lang="en-US" b="1" dirty="0">
              <a:solidFill>
                <a:srgbClr val="FF0000"/>
              </a:solidFill>
            </a:endParaRPr>
          </a:p>
        </p:txBody>
      </p:sp>
      <p:sp>
        <p:nvSpPr>
          <p:cNvPr id="3" name="Content Placeholder 2"/>
          <p:cNvSpPr>
            <a:spLocks noGrp="1"/>
          </p:cNvSpPr>
          <p:nvPr>
            <p:ph sz="quarter" idx="13"/>
          </p:nvPr>
        </p:nvSpPr>
        <p:spPr>
          <a:xfrm>
            <a:off x="247973" y="3606957"/>
            <a:ext cx="11561735" cy="2328894"/>
          </a:xfrm>
        </p:spPr>
        <p:txBody>
          <a:bodyPr>
            <a:normAutofit/>
          </a:bodyPr>
          <a:lstStyle/>
          <a:p>
            <a:pPr algn="r" rtl="1"/>
            <a:r>
              <a:rPr lang="ar-SA" sz="3200" b="1" dirty="0"/>
              <a:t>اما </a:t>
            </a:r>
            <a:r>
              <a:rPr lang="ar-SA" sz="3200" b="1" u="sng" dirty="0">
                <a:solidFill>
                  <a:srgbClr val="002060"/>
                </a:solidFill>
                <a:effectLst>
                  <a:outerShdw blurRad="38100" dist="38100" dir="2700000" algn="tl">
                    <a:srgbClr val="000000">
                      <a:alpha val="43137"/>
                    </a:srgbClr>
                  </a:outerShdw>
                </a:effectLst>
              </a:rPr>
              <a:t>المناخ الطبيعي </a:t>
            </a:r>
            <a:r>
              <a:rPr lang="en-US" sz="3200" b="1" u="sng" dirty="0">
                <a:solidFill>
                  <a:srgbClr val="002060"/>
                </a:solidFill>
                <a:effectLst>
                  <a:outerShdw blurRad="38100" dist="38100" dir="2700000" algn="tl">
                    <a:srgbClr val="000000">
                      <a:alpha val="43137"/>
                    </a:srgbClr>
                  </a:outerShdw>
                </a:effectLst>
              </a:rPr>
              <a:t>physical climatology</a:t>
            </a:r>
            <a:r>
              <a:rPr lang="ar-SA" sz="3200" b="1" u="sng" dirty="0">
                <a:solidFill>
                  <a:srgbClr val="002060"/>
                </a:solidFill>
                <a:effectLst>
                  <a:outerShdw blurRad="38100" dist="38100" dir="2700000" algn="tl">
                    <a:srgbClr val="000000">
                      <a:alpha val="43137"/>
                    </a:srgbClr>
                  </a:outerShdw>
                </a:effectLst>
              </a:rPr>
              <a:t> </a:t>
            </a:r>
            <a:r>
              <a:rPr lang="ar-SA" sz="3200" b="1" dirty="0"/>
              <a:t> </a:t>
            </a:r>
            <a:r>
              <a:rPr lang="ar-SA" sz="3600" b="1" dirty="0">
                <a:solidFill>
                  <a:srgbClr val="FF0000"/>
                </a:solidFill>
              </a:rPr>
              <a:t>فانه يدرس  فيزياء الغلاف الغازي مثل تبادل الطاقة والمكونات الفيزياوية للعناصر فالاختلاف الزماني والمكاني للعناصر المناخية  هو من اختصاص المناخ الطبيعي </a:t>
            </a:r>
            <a:endParaRPr lang="en-US" sz="3600" b="1" dirty="0">
              <a:solidFill>
                <a:srgbClr val="FF0000"/>
              </a:solidFill>
            </a:endParaRPr>
          </a:p>
        </p:txBody>
      </p:sp>
    </p:spTree>
    <p:extLst>
      <p:ext uri="{BB962C8B-B14F-4D97-AF65-F5344CB8AC3E}">
        <p14:creationId xmlns:p14="http://schemas.microsoft.com/office/powerpoint/2010/main" val="4010294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953" y="618517"/>
            <a:ext cx="11267267" cy="2310663"/>
          </a:xfrm>
        </p:spPr>
        <p:txBody>
          <a:bodyPr>
            <a:normAutofit fontScale="90000"/>
          </a:bodyPr>
          <a:lstStyle/>
          <a:p>
            <a:pPr algn="r" rtl="1"/>
            <a:r>
              <a:rPr lang="ar-SA" b="1" u="sng" dirty="0">
                <a:solidFill>
                  <a:srgbClr val="002060"/>
                </a:solidFill>
                <a:effectLst>
                  <a:outerShdw blurRad="38100" dist="38100" dir="2700000" algn="tl">
                    <a:srgbClr val="000000">
                      <a:alpha val="43137"/>
                    </a:srgbClr>
                  </a:outerShdw>
                </a:effectLst>
              </a:rPr>
              <a:t>المناخ الحركي </a:t>
            </a:r>
            <a:r>
              <a:rPr lang="ar-IQ" b="1" u="sng" dirty="0" smtClean="0">
                <a:solidFill>
                  <a:srgbClr val="002060"/>
                </a:solidFill>
                <a:effectLst>
                  <a:outerShdw blurRad="38100" dist="38100" dir="2700000" algn="tl">
                    <a:srgbClr val="000000">
                      <a:alpha val="43137"/>
                    </a:srgbClr>
                  </a:outerShdw>
                </a:effectLst>
              </a:rPr>
              <a:t> </a:t>
            </a:r>
            <a:r>
              <a:rPr lang="en-US" b="1" u="sng" dirty="0" smtClean="0">
                <a:solidFill>
                  <a:srgbClr val="002060"/>
                </a:solidFill>
                <a:effectLst>
                  <a:outerShdw blurRad="38100" dist="38100" dir="2700000" algn="tl">
                    <a:srgbClr val="000000">
                      <a:alpha val="43137"/>
                    </a:srgbClr>
                  </a:outerShdw>
                </a:effectLst>
              </a:rPr>
              <a:t>climatology Dynamic</a:t>
            </a:r>
            <a:r>
              <a:rPr lang="ar-IQ" b="1" u="sng" dirty="0" smtClean="0">
                <a:solidFill>
                  <a:srgbClr val="002060"/>
                </a:solidFill>
                <a:effectLst>
                  <a:outerShdw blurRad="38100" dist="38100" dir="2700000" algn="tl">
                    <a:srgbClr val="000000">
                      <a:alpha val="43137"/>
                    </a:srgbClr>
                  </a:outerShdw>
                </a:effectLst>
              </a:rPr>
              <a:t> </a:t>
            </a:r>
            <a:r>
              <a:rPr lang="en-US" b="1" u="sng" dirty="0" smtClean="0">
                <a:solidFill>
                  <a:srgbClr val="002060"/>
                </a:solidFill>
                <a:effectLst>
                  <a:outerShdw blurRad="38100" dist="38100" dir="2700000" algn="tl">
                    <a:srgbClr val="000000">
                      <a:alpha val="43137"/>
                    </a:srgbClr>
                  </a:outerShdw>
                </a:effectLst>
              </a:rPr>
              <a:t> </a:t>
            </a:r>
            <a:r>
              <a:rPr lang="ar-SA" sz="4000" b="1" dirty="0">
                <a:solidFill>
                  <a:srgbClr val="FF0000"/>
                </a:solidFill>
              </a:rPr>
              <a:t>الذي يسمى حاليا المناخ الشمولي  </a:t>
            </a:r>
            <a:r>
              <a:rPr lang="en-US" sz="4000" b="1" dirty="0">
                <a:solidFill>
                  <a:srgbClr val="FF0000"/>
                </a:solidFill>
              </a:rPr>
              <a:t>synoptic climatology</a:t>
            </a:r>
            <a:r>
              <a:rPr lang="ar-SA" sz="4000" b="1" dirty="0">
                <a:solidFill>
                  <a:srgbClr val="FF0000"/>
                </a:solidFill>
              </a:rPr>
              <a:t>  فانه يدرس الحركة ضمن الغلاف الغازي  والتبادل في الطاقة الذي يؤدي او ينتج عن هذه الحركة فهو يدرس مراكز الضغط المختلفة وتوزيعها والجبهات الهوائية وحركة الهواء ومسبباتها </a:t>
            </a:r>
            <a:endParaRPr lang="en-US" sz="4000" b="1" dirty="0">
              <a:solidFill>
                <a:srgbClr val="FF0000"/>
              </a:solidFill>
            </a:endParaRPr>
          </a:p>
        </p:txBody>
      </p:sp>
      <p:sp>
        <p:nvSpPr>
          <p:cNvPr id="3" name="Content Placeholder 2"/>
          <p:cNvSpPr>
            <a:spLocks noGrp="1"/>
          </p:cNvSpPr>
          <p:nvPr>
            <p:ph sz="quarter" idx="13"/>
          </p:nvPr>
        </p:nvSpPr>
        <p:spPr>
          <a:xfrm>
            <a:off x="433953" y="3394129"/>
            <a:ext cx="11096786" cy="2397070"/>
          </a:xfrm>
        </p:spPr>
        <p:txBody>
          <a:bodyPr>
            <a:normAutofit/>
          </a:bodyPr>
          <a:lstStyle/>
          <a:p>
            <a:pPr algn="r" rtl="1"/>
            <a:r>
              <a:rPr lang="ar-SA" sz="3200" b="1" u="sng" dirty="0">
                <a:solidFill>
                  <a:srgbClr val="002060"/>
                </a:solidFill>
                <a:effectLst>
                  <a:outerShdw blurRad="38100" dist="38100" dir="2700000" algn="tl">
                    <a:srgbClr val="000000">
                      <a:alpha val="43137"/>
                    </a:srgbClr>
                  </a:outerShdw>
                </a:effectLst>
                <a:cs typeface="+mj-cs"/>
              </a:rPr>
              <a:t>المناخ التطبيقي  </a:t>
            </a:r>
            <a:r>
              <a:rPr lang="en-US" sz="3600" b="1" u="sng" dirty="0" err="1">
                <a:solidFill>
                  <a:srgbClr val="FF0000"/>
                </a:solidFill>
                <a:effectLst>
                  <a:outerShdw blurRad="38100" dist="38100" dir="2700000" algn="tl">
                    <a:srgbClr val="000000">
                      <a:alpha val="43137"/>
                    </a:srgbClr>
                  </a:outerShdw>
                </a:effectLst>
                <a:cs typeface="+mj-cs"/>
              </a:rPr>
              <a:t>Applid</a:t>
            </a:r>
            <a:r>
              <a:rPr lang="en-US" sz="3600" b="1" u="sng" dirty="0">
                <a:solidFill>
                  <a:srgbClr val="FF0000"/>
                </a:solidFill>
                <a:effectLst>
                  <a:outerShdw blurRad="38100" dist="38100" dir="2700000" algn="tl">
                    <a:srgbClr val="000000">
                      <a:alpha val="43137"/>
                    </a:srgbClr>
                  </a:outerShdw>
                </a:effectLst>
                <a:cs typeface="+mj-cs"/>
              </a:rPr>
              <a:t> climatology </a:t>
            </a:r>
            <a:r>
              <a:rPr lang="ar-SA" sz="3600" b="1" dirty="0">
                <a:solidFill>
                  <a:srgbClr val="FF0000"/>
                </a:solidFill>
                <a:cs typeface="+mj-cs"/>
              </a:rPr>
              <a:t>هو الاستخدام العلمي للمعلومات المناخية وتطبيقها على مشاكل معينة ضمن موضوع معين مثل الغابات  . الزراعة . الصناعية ....الخ </a:t>
            </a:r>
            <a:endParaRPr lang="en-US" sz="3600" b="1" dirty="0">
              <a:solidFill>
                <a:srgbClr val="FF0000"/>
              </a:solidFill>
              <a:cs typeface="+mj-cs"/>
            </a:endParaRPr>
          </a:p>
          <a:p>
            <a:pPr algn="r" rtl="1"/>
            <a:endParaRPr lang="en-US" sz="3200" b="1" dirty="0">
              <a:cs typeface="+mj-cs"/>
            </a:endParaRPr>
          </a:p>
        </p:txBody>
      </p:sp>
    </p:spTree>
    <p:extLst>
      <p:ext uri="{BB962C8B-B14F-4D97-AF65-F5344CB8AC3E}">
        <p14:creationId xmlns:p14="http://schemas.microsoft.com/office/powerpoint/2010/main" val="1760111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Droplet</Template>
  <TotalTime>350</TotalTime>
  <Words>820</Words>
  <Application>Microsoft Office PowerPoint</Application>
  <PresentationFormat>Widescreen</PresentationFormat>
  <Paragraphs>36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Tw Cen MT</vt:lpstr>
      <vt:lpstr>Droplet</vt:lpstr>
      <vt:lpstr>علم المناخ التطبيقي  المحاضرة الاولى</vt:lpstr>
      <vt:lpstr>PowerPoint Presentation</vt:lpstr>
      <vt:lpstr>PowerPoint Presentation</vt:lpstr>
      <vt:lpstr>2.  علم الانواء الجوٌية METEOROLOGY : وهو العلم الذي ٌيهتم بدراسة الغلاف الغازي وظواهره التًي تخدم عملية التنبؤ بحالة الطقس المستقبلٌة .او هو حالة الطقس بعناصره المختلفة ولفترة قصيرة من الزمن  </vt:lpstr>
      <vt:lpstr>PowerPoint Presentation</vt:lpstr>
      <vt:lpstr>PowerPoint Presentation</vt:lpstr>
      <vt:lpstr>PowerPoint Presentation</vt:lpstr>
      <vt:lpstr>المناخ  التشكيلي  climatography  أو الاقليمي  Regional climatology   يهتم بتحضير المعلومات الاساسية عن المناخ من ارقام واشكال بيانية وخرائط توزيع من أجل المساعدة في تهيئة المعلومات الاساسية لوصف المناخ  </vt:lpstr>
      <vt:lpstr>المناخ الحركي  climatology Dynamic  الذي يسمى حاليا المناخ الشمولي  synoptic climatology  فانه يدرس الحركة ضمن الغلاف الغازي  والتبادل في الطاقة الذي يؤدي او ينتج عن هذه الحركة فهو يدرس مراكز الضغط المختلفة وتوزيعها والجبهات الهوائية وحركة الهواء ومسبباتها </vt:lpstr>
      <vt:lpstr>طرائق تحليل المناخ   أما اختلاف طرائق التحليل فقد تطلبتها صعوبة الموضوع والغموض الذي يحيط ببعض جوانبه  1.فالطريقة الوصفية  :- هي من أقدم الطرائق المستخدمة في المناخ وهي عبارة عن عملية تحويل الارقام الى وصف عام للمناخ فيه الكثير من الاجمال  2.اما الطريقتين الاحصائية والرياضية فهما من الطرائق الحديثة وقد سادتا حاليا على بقية الطرائق في المعالجات للمواضع المناخية فالباحث يحاول بهذه الطريقة ان يجد علاقات بين الظواهر المختلفة وهذه هي الطرائق الاحصائية  </vt:lpstr>
      <vt:lpstr>الطريقة الشمولية synoptic     وهي التي تستخدم فيها  الخرائط الطقسية المختلفة فضلا عن نظرة عامة شاملة الى وضع الغلاف الغازي اساسا لايجاد تفسير للظاهرة التي يراد دراستها  </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المناخ التطبيقي  المحاضرة الاولى</dc:title>
  <dc:creator>DR.Ahmed Saker</dc:creator>
  <cp:lastModifiedBy>DR.Ahmed Saker</cp:lastModifiedBy>
  <cp:revision>4</cp:revision>
  <dcterms:created xsi:type="dcterms:W3CDTF">2021-10-18T15:36:25Z</dcterms:created>
  <dcterms:modified xsi:type="dcterms:W3CDTF">2021-10-19T20:40:13Z</dcterms:modified>
</cp:coreProperties>
</file>