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استاذة المادة: 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3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9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5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3025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87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9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9050" cy="8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2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2</cp:revision>
  <dcterms:created xsi:type="dcterms:W3CDTF">2006-08-16T00:00:00Z</dcterms:created>
  <dcterms:modified xsi:type="dcterms:W3CDTF">2023-10-29T06:50:25Z</dcterms:modified>
</cp:coreProperties>
</file>