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AA4D92-BA43-4CD8-BE74-15D8000EFBAB}" type="doc">
      <dgm:prSet loTypeId="urn:microsoft.com/office/officeart/2005/8/layout/pyramid4" loCatId="relationship" qsTypeId="urn:microsoft.com/office/officeart/2009/2/quickstyle/3d8" qsCatId="3D" csTypeId="urn:microsoft.com/office/officeart/2005/8/colors/colorful2" csCatId="colorful" phldr="1"/>
      <dgm:spPr/>
      <dgm:t>
        <a:bodyPr/>
        <a:lstStyle/>
        <a:p>
          <a:endParaRPr lang="en-US"/>
        </a:p>
      </dgm:t>
    </dgm:pt>
    <dgm:pt modelId="{D96F45FA-A7D3-434E-88D7-94C703A51F2E}">
      <dgm:prSet phldrT="[Text]"/>
      <dgm:spPr/>
      <dgm:t>
        <a:bodyPr/>
        <a:lstStyle/>
        <a:p>
          <a:r>
            <a:rPr lang="ar-SA" dirty="0"/>
            <a:t>الطالب</a:t>
          </a:r>
          <a:endParaRPr lang="en-US" dirty="0"/>
        </a:p>
      </dgm:t>
    </dgm:pt>
    <dgm:pt modelId="{4834A03E-B574-43CF-A905-EA3C8BA2705A}" type="parTrans" cxnId="{14B5AD75-90AB-4A34-B20D-ADD238ADEAA1}">
      <dgm:prSet/>
      <dgm:spPr/>
      <dgm:t>
        <a:bodyPr/>
        <a:lstStyle/>
        <a:p>
          <a:endParaRPr lang="en-US"/>
        </a:p>
      </dgm:t>
    </dgm:pt>
    <dgm:pt modelId="{9B83A2C0-9073-4725-BDFB-AA7EEA7BCB48}" type="sibTrans" cxnId="{14B5AD75-90AB-4A34-B20D-ADD238ADEAA1}">
      <dgm:prSet/>
      <dgm:spPr/>
      <dgm:t>
        <a:bodyPr/>
        <a:lstStyle/>
        <a:p>
          <a:endParaRPr lang="en-US"/>
        </a:p>
      </dgm:t>
    </dgm:pt>
    <dgm:pt modelId="{BA1D5854-B733-4EC8-84EA-D47D1C9E0F73}">
      <dgm:prSet phldrT="[Text]"/>
      <dgm:spPr/>
      <dgm:t>
        <a:bodyPr/>
        <a:lstStyle/>
        <a:p>
          <a:r>
            <a:rPr lang="ar-SA" dirty="0"/>
            <a:t>الخبرة التعليمية</a:t>
          </a:r>
          <a:endParaRPr lang="en-US" dirty="0"/>
        </a:p>
      </dgm:t>
    </dgm:pt>
    <dgm:pt modelId="{7108F628-35D1-4073-BA2F-9A708E76ACE6}" type="parTrans" cxnId="{61C962C1-1819-44AC-9E86-2F6D1B9F6915}">
      <dgm:prSet/>
      <dgm:spPr/>
      <dgm:t>
        <a:bodyPr/>
        <a:lstStyle/>
        <a:p>
          <a:endParaRPr lang="en-US"/>
        </a:p>
      </dgm:t>
    </dgm:pt>
    <dgm:pt modelId="{4C7E910E-A3F8-4C4B-9B4E-326EB8D1B38C}" type="sibTrans" cxnId="{61C962C1-1819-44AC-9E86-2F6D1B9F6915}">
      <dgm:prSet/>
      <dgm:spPr/>
      <dgm:t>
        <a:bodyPr/>
        <a:lstStyle/>
        <a:p>
          <a:endParaRPr lang="en-US"/>
        </a:p>
      </dgm:t>
    </dgm:pt>
    <dgm:pt modelId="{2FA63F36-D2A2-42DD-9560-70702711C5B4}">
      <dgm:prSet phldrT="[Text]"/>
      <dgm:spPr/>
      <dgm:t>
        <a:bodyPr/>
        <a:lstStyle/>
        <a:p>
          <a:r>
            <a:rPr lang="ar-SA" dirty="0"/>
            <a:t>التدريس</a:t>
          </a:r>
          <a:endParaRPr lang="en-US" dirty="0"/>
        </a:p>
      </dgm:t>
    </dgm:pt>
    <dgm:pt modelId="{1C076144-82FD-47EF-ACAA-308DCA24DD45}" type="parTrans" cxnId="{5FE02856-EC25-472A-BE8C-C6E463FCA79C}">
      <dgm:prSet/>
      <dgm:spPr/>
      <dgm:t>
        <a:bodyPr/>
        <a:lstStyle/>
        <a:p>
          <a:endParaRPr lang="en-US"/>
        </a:p>
      </dgm:t>
    </dgm:pt>
    <dgm:pt modelId="{C1F1AE1D-A788-4171-B264-3206B243941E}" type="sibTrans" cxnId="{5FE02856-EC25-472A-BE8C-C6E463FCA79C}">
      <dgm:prSet/>
      <dgm:spPr/>
      <dgm:t>
        <a:bodyPr/>
        <a:lstStyle/>
        <a:p>
          <a:endParaRPr lang="en-US"/>
        </a:p>
      </dgm:t>
    </dgm:pt>
    <dgm:pt modelId="{24EA5F2A-F35B-4F21-A219-9EC9555E1555}">
      <dgm:prSet phldrT="[Text]"/>
      <dgm:spPr/>
      <dgm:t>
        <a:bodyPr/>
        <a:lstStyle/>
        <a:p>
          <a:r>
            <a:rPr lang="ar-SA" dirty="0"/>
            <a:t>المدرس</a:t>
          </a:r>
          <a:endParaRPr lang="en-US" dirty="0"/>
        </a:p>
      </dgm:t>
    </dgm:pt>
    <dgm:pt modelId="{4081CF9D-B983-4AC8-8AA3-5E61F214FBE9}" type="parTrans" cxnId="{9D78FF82-E50F-4508-BAA0-54DB0BD8A2AF}">
      <dgm:prSet/>
      <dgm:spPr/>
      <dgm:t>
        <a:bodyPr/>
        <a:lstStyle/>
        <a:p>
          <a:endParaRPr lang="en-US"/>
        </a:p>
      </dgm:t>
    </dgm:pt>
    <dgm:pt modelId="{95926C13-3380-4A6E-AD5C-10B27DE63D09}" type="sibTrans" cxnId="{9D78FF82-E50F-4508-BAA0-54DB0BD8A2AF}">
      <dgm:prSet/>
      <dgm:spPr/>
      <dgm:t>
        <a:bodyPr/>
        <a:lstStyle/>
        <a:p>
          <a:endParaRPr lang="en-US"/>
        </a:p>
      </dgm:t>
    </dgm:pt>
    <dgm:pt modelId="{B6CE0FA3-1219-4FF8-8506-A9FA521E9150}" type="pres">
      <dgm:prSet presAssocID="{D2AA4D92-BA43-4CD8-BE74-15D8000EFBAB}" presName="compositeShape" presStyleCnt="0">
        <dgm:presLayoutVars>
          <dgm:chMax val="9"/>
          <dgm:dir/>
          <dgm:resizeHandles val="exact"/>
        </dgm:presLayoutVars>
      </dgm:prSet>
      <dgm:spPr/>
    </dgm:pt>
    <dgm:pt modelId="{08979326-EB05-4BAD-A254-31765FBF6558}" type="pres">
      <dgm:prSet presAssocID="{D2AA4D92-BA43-4CD8-BE74-15D8000EFBAB}" presName="triangle1" presStyleLbl="node1" presStyleIdx="0" presStyleCnt="4">
        <dgm:presLayoutVars>
          <dgm:bulletEnabled val="1"/>
        </dgm:presLayoutVars>
      </dgm:prSet>
      <dgm:spPr/>
    </dgm:pt>
    <dgm:pt modelId="{B0992DDF-4AD3-413D-B245-710AF32A9201}" type="pres">
      <dgm:prSet presAssocID="{D2AA4D92-BA43-4CD8-BE74-15D8000EFBAB}" presName="triangle2" presStyleLbl="node1" presStyleIdx="1" presStyleCnt="4">
        <dgm:presLayoutVars>
          <dgm:bulletEnabled val="1"/>
        </dgm:presLayoutVars>
      </dgm:prSet>
      <dgm:spPr/>
    </dgm:pt>
    <dgm:pt modelId="{8736E184-47F6-4018-B6FA-A29C0C8E55A2}" type="pres">
      <dgm:prSet presAssocID="{D2AA4D92-BA43-4CD8-BE74-15D8000EFBAB}" presName="triangle3" presStyleLbl="node1" presStyleIdx="2" presStyleCnt="4">
        <dgm:presLayoutVars>
          <dgm:bulletEnabled val="1"/>
        </dgm:presLayoutVars>
      </dgm:prSet>
      <dgm:spPr/>
    </dgm:pt>
    <dgm:pt modelId="{B43066B0-C0A5-4A90-8B40-508E3F256099}" type="pres">
      <dgm:prSet presAssocID="{D2AA4D92-BA43-4CD8-BE74-15D8000EFBAB}" presName="triangle4" presStyleLbl="node1" presStyleIdx="3" presStyleCnt="4">
        <dgm:presLayoutVars>
          <dgm:bulletEnabled val="1"/>
        </dgm:presLayoutVars>
      </dgm:prSet>
      <dgm:spPr/>
    </dgm:pt>
  </dgm:ptLst>
  <dgm:cxnLst>
    <dgm:cxn modelId="{B320EF02-7F41-4284-A828-40217EA5C1A9}" type="presOf" srcId="{24EA5F2A-F35B-4F21-A219-9EC9555E1555}" destId="{B43066B0-C0A5-4A90-8B40-508E3F256099}" srcOrd="0" destOrd="0" presId="urn:microsoft.com/office/officeart/2005/8/layout/pyramid4"/>
    <dgm:cxn modelId="{DBC18D2B-1960-465C-A4DE-EE30DC4832CE}" type="presOf" srcId="{2FA63F36-D2A2-42DD-9560-70702711C5B4}" destId="{8736E184-47F6-4018-B6FA-A29C0C8E55A2}" srcOrd="0" destOrd="0" presId="urn:microsoft.com/office/officeart/2005/8/layout/pyramid4"/>
    <dgm:cxn modelId="{92B4B036-567B-4979-9D85-2A87252357AC}" type="presOf" srcId="{D2AA4D92-BA43-4CD8-BE74-15D8000EFBAB}" destId="{B6CE0FA3-1219-4FF8-8506-A9FA521E9150}" srcOrd="0" destOrd="0" presId="urn:microsoft.com/office/officeart/2005/8/layout/pyramid4"/>
    <dgm:cxn modelId="{14B5AD75-90AB-4A34-B20D-ADD238ADEAA1}" srcId="{D2AA4D92-BA43-4CD8-BE74-15D8000EFBAB}" destId="{D96F45FA-A7D3-434E-88D7-94C703A51F2E}" srcOrd="0" destOrd="0" parTransId="{4834A03E-B574-43CF-A905-EA3C8BA2705A}" sibTransId="{9B83A2C0-9073-4725-BDFB-AA7EEA7BCB48}"/>
    <dgm:cxn modelId="{5FE02856-EC25-472A-BE8C-C6E463FCA79C}" srcId="{D2AA4D92-BA43-4CD8-BE74-15D8000EFBAB}" destId="{2FA63F36-D2A2-42DD-9560-70702711C5B4}" srcOrd="2" destOrd="0" parTransId="{1C076144-82FD-47EF-ACAA-308DCA24DD45}" sibTransId="{C1F1AE1D-A788-4171-B264-3206B243941E}"/>
    <dgm:cxn modelId="{9D78FF82-E50F-4508-BAA0-54DB0BD8A2AF}" srcId="{D2AA4D92-BA43-4CD8-BE74-15D8000EFBAB}" destId="{24EA5F2A-F35B-4F21-A219-9EC9555E1555}" srcOrd="3" destOrd="0" parTransId="{4081CF9D-B983-4AC8-8AA3-5E61F214FBE9}" sibTransId="{95926C13-3380-4A6E-AD5C-10B27DE63D09}"/>
    <dgm:cxn modelId="{61C962C1-1819-44AC-9E86-2F6D1B9F6915}" srcId="{D2AA4D92-BA43-4CD8-BE74-15D8000EFBAB}" destId="{BA1D5854-B733-4EC8-84EA-D47D1C9E0F73}" srcOrd="1" destOrd="0" parTransId="{7108F628-35D1-4073-BA2F-9A708E76ACE6}" sibTransId="{4C7E910E-A3F8-4C4B-9B4E-326EB8D1B38C}"/>
    <dgm:cxn modelId="{702DACCB-56D8-4B97-AECD-5B0C322DF494}" type="presOf" srcId="{D96F45FA-A7D3-434E-88D7-94C703A51F2E}" destId="{08979326-EB05-4BAD-A254-31765FBF6558}" srcOrd="0" destOrd="0" presId="urn:microsoft.com/office/officeart/2005/8/layout/pyramid4"/>
    <dgm:cxn modelId="{7B006CF4-496D-4C04-88EE-FE9376537D77}" type="presOf" srcId="{BA1D5854-B733-4EC8-84EA-D47D1C9E0F73}" destId="{B0992DDF-4AD3-413D-B245-710AF32A9201}" srcOrd="0" destOrd="0" presId="urn:microsoft.com/office/officeart/2005/8/layout/pyramid4"/>
    <dgm:cxn modelId="{B205857B-4C0A-4B9E-B0F2-7402F1120B99}" type="presParOf" srcId="{B6CE0FA3-1219-4FF8-8506-A9FA521E9150}" destId="{08979326-EB05-4BAD-A254-31765FBF6558}" srcOrd="0" destOrd="0" presId="urn:microsoft.com/office/officeart/2005/8/layout/pyramid4"/>
    <dgm:cxn modelId="{A65C3D13-B5B5-46B5-877F-C28FAF0196A8}" type="presParOf" srcId="{B6CE0FA3-1219-4FF8-8506-A9FA521E9150}" destId="{B0992DDF-4AD3-413D-B245-710AF32A9201}" srcOrd="1" destOrd="0" presId="urn:microsoft.com/office/officeart/2005/8/layout/pyramid4"/>
    <dgm:cxn modelId="{D4953BCA-4995-4937-8954-E5A0D79CDF1B}" type="presParOf" srcId="{B6CE0FA3-1219-4FF8-8506-A9FA521E9150}" destId="{8736E184-47F6-4018-B6FA-A29C0C8E55A2}" srcOrd="2" destOrd="0" presId="urn:microsoft.com/office/officeart/2005/8/layout/pyramid4"/>
    <dgm:cxn modelId="{F783F8CB-3E53-41F5-9523-6C612EAAE7F8}" type="presParOf" srcId="{B6CE0FA3-1219-4FF8-8506-A9FA521E9150}" destId="{B43066B0-C0A5-4A90-8B40-508E3F256099}"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28C20A-E5A3-4CD6-88EE-07A219FE03AB}" type="doc">
      <dgm:prSet loTypeId="urn:microsoft.com/office/officeart/2005/8/layout/orgChart1" loCatId="hierarchy" qsTypeId="urn:microsoft.com/office/officeart/2005/8/quickstyle/3d7" qsCatId="3D" csTypeId="urn:microsoft.com/office/officeart/2005/8/colors/colorful5" csCatId="colorful" phldr="1"/>
      <dgm:spPr/>
      <dgm:t>
        <a:bodyPr/>
        <a:lstStyle/>
        <a:p>
          <a:endParaRPr lang="en-US"/>
        </a:p>
      </dgm:t>
    </dgm:pt>
    <dgm:pt modelId="{7A41C431-3B26-44A4-97BD-2090EA206B07}">
      <dgm:prSet phldrT="[Text]"/>
      <dgm:spPr/>
      <dgm:t>
        <a:bodyPr/>
        <a:lstStyle/>
        <a:p>
          <a:r>
            <a:rPr lang="ar-SA" dirty="0"/>
            <a:t>مراحل التدريس</a:t>
          </a:r>
          <a:endParaRPr lang="en-US" dirty="0"/>
        </a:p>
      </dgm:t>
    </dgm:pt>
    <dgm:pt modelId="{EE6F40A7-B26F-40E4-A8DE-D4AD24B0D2D9}" type="parTrans" cxnId="{E319366B-7167-4A35-8077-A02D03BED465}">
      <dgm:prSet/>
      <dgm:spPr/>
      <dgm:t>
        <a:bodyPr/>
        <a:lstStyle/>
        <a:p>
          <a:endParaRPr lang="en-US"/>
        </a:p>
      </dgm:t>
    </dgm:pt>
    <dgm:pt modelId="{20D2B59A-DE04-45C4-B8A0-6D18EA9F91C2}" type="sibTrans" cxnId="{E319366B-7167-4A35-8077-A02D03BED465}">
      <dgm:prSet/>
      <dgm:spPr/>
      <dgm:t>
        <a:bodyPr/>
        <a:lstStyle/>
        <a:p>
          <a:endParaRPr lang="en-US"/>
        </a:p>
      </dgm:t>
    </dgm:pt>
    <dgm:pt modelId="{986C11D3-546F-4671-8B40-D72EF455F489}">
      <dgm:prSet phldrT="[Text]"/>
      <dgm:spPr/>
      <dgm:t>
        <a:bodyPr/>
        <a:lstStyle/>
        <a:p>
          <a:r>
            <a:rPr lang="ar-SA" dirty="0"/>
            <a:t>التقويم</a:t>
          </a:r>
          <a:endParaRPr lang="en-US" dirty="0"/>
        </a:p>
      </dgm:t>
    </dgm:pt>
    <dgm:pt modelId="{91D063B0-27A8-4D7A-AB7B-F769EB70EE79}" type="parTrans" cxnId="{7D795B56-B16C-4326-982F-56D65E82F091}">
      <dgm:prSet/>
      <dgm:spPr/>
      <dgm:t>
        <a:bodyPr/>
        <a:lstStyle/>
        <a:p>
          <a:endParaRPr lang="en-US"/>
        </a:p>
      </dgm:t>
    </dgm:pt>
    <dgm:pt modelId="{B1CDFFA6-C300-481F-87E8-C50EB184C391}" type="sibTrans" cxnId="{7D795B56-B16C-4326-982F-56D65E82F091}">
      <dgm:prSet/>
      <dgm:spPr/>
      <dgm:t>
        <a:bodyPr/>
        <a:lstStyle/>
        <a:p>
          <a:endParaRPr lang="en-US"/>
        </a:p>
      </dgm:t>
    </dgm:pt>
    <dgm:pt modelId="{6ED18E56-B3B0-4C0A-9729-64DDB3D6B3B2}">
      <dgm:prSet phldrT="[Text]"/>
      <dgm:spPr/>
      <dgm:t>
        <a:bodyPr/>
        <a:lstStyle/>
        <a:p>
          <a:r>
            <a:rPr lang="ar-SA" dirty="0"/>
            <a:t>تحديد وسائل القياس</a:t>
          </a:r>
          <a:endParaRPr lang="en-US" dirty="0"/>
        </a:p>
      </dgm:t>
    </dgm:pt>
    <dgm:pt modelId="{C15EEF61-DE43-4B68-8E93-35423A4C4AA7}" type="parTrans" cxnId="{633EEC45-2C10-4E18-87BD-E9B634535737}">
      <dgm:prSet/>
      <dgm:spPr/>
      <dgm:t>
        <a:bodyPr/>
        <a:lstStyle/>
        <a:p>
          <a:endParaRPr lang="en-US"/>
        </a:p>
      </dgm:t>
    </dgm:pt>
    <dgm:pt modelId="{80A0002A-BCB3-4E30-9A59-0E2C277AD56A}" type="sibTrans" cxnId="{633EEC45-2C10-4E18-87BD-E9B634535737}">
      <dgm:prSet/>
      <dgm:spPr/>
      <dgm:t>
        <a:bodyPr/>
        <a:lstStyle/>
        <a:p>
          <a:endParaRPr lang="en-US"/>
        </a:p>
      </dgm:t>
    </dgm:pt>
    <dgm:pt modelId="{C08BB63F-A2BD-4FD5-A048-05BA087F31B5}">
      <dgm:prSet phldrT="[Text]"/>
      <dgm:spPr/>
      <dgm:t>
        <a:bodyPr/>
        <a:lstStyle/>
        <a:p>
          <a:r>
            <a:rPr lang="ar-SA" dirty="0"/>
            <a:t>التداخل</a:t>
          </a:r>
          <a:endParaRPr lang="en-US" dirty="0"/>
        </a:p>
      </dgm:t>
    </dgm:pt>
    <dgm:pt modelId="{BB4A43E9-A4FD-4380-B793-851AEF2B560F}" type="parTrans" cxnId="{C31FB0A4-E159-4CA4-A88F-4EDFD02206B0}">
      <dgm:prSet/>
      <dgm:spPr/>
      <dgm:t>
        <a:bodyPr/>
        <a:lstStyle/>
        <a:p>
          <a:endParaRPr lang="en-US"/>
        </a:p>
      </dgm:t>
    </dgm:pt>
    <dgm:pt modelId="{8F0E8445-8659-42DD-9F01-0604B408BF78}" type="sibTrans" cxnId="{C31FB0A4-E159-4CA4-A88F-4EDFD02206B0}">
      <dgm:prSet/>
      <dgm:spPr/>
      <dgm:t>
        <a:bodyPr/>
        <a:lstStyle/>
        <a:p>
          <a:endParaRPr lang="en-US"/>
        </a:p>
      </dgm:t>
    </dgm:pt>
    <dgm:pt modelId="{5C262928-8CAE-4421-8C4A-219B542E374E}">
      <dgm:prSet phldrT="[Text]"/>
      <dgm:spPr/>
      <dgm:t>
        <a:bodyPr/>
        <a:lstStyle/>
        <a:p>
          <a:r>
            <a:rPr lang="ar-SA" dirty="0"/>
            <a:t>التخطيط </a:t>
          </a:r>
          <a:endParaRPr lang="en-US" dirty="0"/>
        </a:p>
      </dgm:t>
    </dgm:pt>
    <dgm:pt modelId="{02C257D1-D6C3-4848-8B6F-4A33DA78E002}" type="parTrans" cxnId="{A31D0E25-519E-4F20-B57E-E5DA209187B2}">
      <dgm:prSet/>
      <dgm:spPr/>
      <dgm:t>
        <a:bodyPr/>
        <a:lstStyle/>
        <a:p>
          <a:endParaRPr lang="en-US"/>
        </a:p>
      </dgm:t>
    </dgm:pt>
    <dgm:pt modelId="{D18057E9-0A7B-4253-9745-0636179CF003}" type="sibTrans" cxnId="{A31D0E25-519E-4F20-B57E-E5DA209187B2}">
      <dgm:prSet/>
      <dgm:spPr/>
      <dgm:t>
        <a:bodyPr/>
        <a:lstStyle/>
        <a:p>
          <a:endParaRPr lang="en-US"/>
        </a:p>
      </dgm:t>
    </dgm:pt>
    <dgm:pt modelId="{E187F0B0-589A-46DC-88C6-CE56A6E3F663}" type="pres">
      <dgm:prSet presAssocID="{2728C20A-E5A3-4CD6-88EE-07A219FE03AB}" presName="hierChild1" presStyleCnt="0">
        <dgm:presLayoutVars>
          <dgm:orgChart val="1"/>
          <dgm:chPref val="1"/>
          <dgm:dir/>
          <dgm:animOne val="branch"/>
          <dgm:animLvl val="lvl"/>
          <dgm:resizeHandles/>
        </dgm:presLayoutVars>
      </dgm:prSet>
      <dgm:spPr/>
    </dgm:pt>
    <dgm:pt modelId="{91803666-323E-4F30-B873-0E79CADBEFE0}" type="pres">
      <dgm:prSet presAssocID="{7A41C431-3B26-44A4-97BD-2090EA206B07}" presName="hierRoot1" presStyleCnt="0">
        <dgm:presLayoutVars>
          <dgm:hierBranch val="init"/>
        </dgm:presLayoutVars>
      </dgm:prSet>
      <dgm:spPr/>
    </dgm:pt>
    <dgm:pt modelId="{9B45D374-D6BC-403D-8D13-B941486B94DE}" type="pres">
      <dgm:prSet presAssocID="{7A41C431-3B26-44A4-97BD-2090EA206B07}" presName="rootComposite1" presStyleCnt="0"/>
      <dgm:spPr/>
    </dgm:pt>
    <dgm:pt modelId="{CEA1DF82-6B34-4BBD-BA73-9F8118B347DB}" type="pres">
      <dgm:prSet presAssocID="{7A41C431-3B26-44A4-97BD-2090EA206B07}" presName="rootText1" presStyleLbl="node0" presStyleIdx="0" presStyleCnt="1">
        <dgm:presLayoutVars>
          <dgm:chPref val="3"/>
        </dgm:presLayoutVars>
      </dgm:prSet>
      <dgm:spPr/>
    </dgm:pt>
    <dgm:pt modelId="{A1D5B2AB-AA27-4B22-ADDA-9F46CE14D620}" type="pres">
      <dgm:prSet presAssocID="{7A41C431-3B26-44A4-97BD-2090EA206B07}" presName="rootConnector1" presStyleLbl="node1" presStyleIdx="0" presStyleCnt="0"/>
      <dgm:spPr/>
    </dgm:pt>
    <dgm:pt modelId="{6A3FAE18-4B27-4231-BAD2-B5E1B0D9DE49}" type="pres">
      <dgm:prSet presAssocID="{7A41C431-3B26-44A4-97BD-2090EA206B07}" presName="hierChild2" presStyleCnt="0"/>
      <dgm:spPr/>
    </dgm:pt>
    <dgm:pt modelId="{44E8FA74-AA90-4CBE-9D30-63B2E72761F1}" type="pres">
      <dgm:prSet presAssocID="{91D063B0-27A8-4D7A-AB7B-F769EB70EE79}" presName="Name37" presStyleLbl="parChTrans1D2" presStyleIdx="0" presStyleCnt="4"/>
      <dgm:spPr/>
    </dgm:pt>
    <dgm:pt modelId="{66837FA9-56C9-44D0-9A78-3918273C5883}" type="pres">
      <dgm:prSet presAssocID="{986C11D3-546F-4671-8B40-D72EF455F489}" presName="hierRoot2" presStyleCnt="0">
        <dgm:presLayoutVars>
          <dgm:hierBranch val="init"/>
        </dgm:presLayoutVars>
      </dgm:prSet>
      <dgm:spPr/>
    </dgm:pt>
    <dgm:pt modelId="{040BF3DC-028B-4DF5-9B0F-8854573B649B}" type="pres">
      <dgm:prSet presAssocID="{986C11D3-546F-4671-8B40-D72EF455F489}" presName="rootComposite" presStyleCnt="0"/>
      <dgm:spPr/>
    </dgm:pt>
    <dgm:pt modelId="{CC51F162-0C09-431C-92EE-A3136E5B7D06}" type="pres">
      <dgm:prSet presAssocID="{986C11D3-546F-4671-8B40-D72EF455F489}" presName="rootText" presStyleLbl="node2" presStyleIdx="0" presStyleCnt="4">
        <dgm:presLayoutVars>
          <dgm:chPref val="3"/>
        </dgm:presLayoutVars>
      </dgm:prSet>
      <dgm:spPr/>
    </dgm:pt>
    <dgm:pt modelId="{FA17B00A-EFBD-49AB-8509-1C47305E9019}" type="pres">
      <dgm:prSet presAssocID="{986C11D3-546F-4671-8B40-D72EF455F489}" presName="rootConnector" presStyleLbl="node2" presStyleIdx="0" presStyleCnt="4"/>
      <dgm:spPr/>
    </dgm:pt>
    <dgm:pt modelId="{6B6A75F1-C817-457A-9457-F42EDA96035F}" type="pres">
      <dgm:prSet presAssocID="{986C11D3-546F-4671-8B40-D72EF455F489}" presName="hierChild4" presStyleCnt="0"/>
      <dgm:spPr/>
    </dgm:pt>
    <dgm:pt modelId="{952146B4-363B-4BD8-8527-4651663E33FD}" type="pres">
      <dgm:prSet presAssocID="{986C11D3-546F-4671-8B40-D72EF455F489}" presName="hierChild5" presStyleCnt="0"/>
      <dgm:spPr/>
    </dgm:pt>
    <dgm:pt modelId="{C576CB45-CEF2-4345-8FBB-20D08DF36D82}" type="pres">
      <dgm:prSet presAssocID="{C15EEF61-DE43-4B68-8E93-35423A4C4AA7}" presName="Name37" presStyleLbl="parChTrans1D2" presStyleIdx="1" presStyleCnt="4"/>
      <dgm:spPr/>
    </dgm:pt>
    <dgm:pt modelId="{748D6FAF-B375-4070-937D-D4964C748CFB}" type="pres">
      <dgm:prSet presAssocID="{6ED18E56-B3B0-4C0A-9729-64DDB3D6B3B2}" presName="hierRoot2" presStyleCnt="0">
        <dgm:presLayoutVars>
          <dgm:hierBranch val="init"/>
        </dgm:presLayoutVars>
      </dgm:prSet>
      <dgm:spPr/>
    </dgm:pt>
    <dgm:pt modelId="{F13CBAF9-AED6-4C78-9EEE-EDDCCC81843E}" type="pres">
      <dgm:prSet presAssocID="{6ED18E56-B3B0-4C0A-9729-64DDB3D6B3B2}" presName="rootComposite" presStyleCnt="0"/>
      <dgm:spPr/>
    </dgm:pt>
    <dgm:pt modelId="{E31C105A-73BC-49B5-8048-5EC2F94D9991}" type="pres">
      <dgm:prSet presAssocID="{6ED18E56-B3B0-4C0A-9729-64DDB3D6B3B2}" presName="rootText" presStyleLbl="node2" presStyleIdx="1" presStyleCnt="4">
        <dgm:presLayoutVars>
          <dgm:chPref val="3"/>
        </dgm:presLayoutVars>
      </dgm:prSet>
      <dgm:spPr/>
    </dgm:pt>
    <dgm:pt modelId="{98232823-9912-41B8-9DEB-4CF76C9F943C}" type="pres">
      <dgm:prSet presAssocID="{6ED18E56-B3B0-4C0A-9729-64DDB3D6B3B2}" presName="rootConnector" presStyleLbl="node2" presStyleIdx="1" presStyleCnt="4"/>
      <dgm:spPr/>
    </dgm:pt>
    <dgm:pt modelId="{FE7BBB28-8837-474E-8133-9C363AA25894}" type="pres">
      <dgm:prSet presAssocID="{6ED18E56-B3B0-4C0A-9729-64DDB3D6B3B2}" presName="hierChild4" presStyleCnt="0"/>
      <dgm:spPr/>
    </dgm:pt>
    <dgm:pt modelId="{327D3107-E00B-4087-B2BC-42651BB7F6F5}" type="pres">
      <dgm:prSet presAssocID="{6ED18E56-B3B0-4C0A-9729-64DDB3D6B3B2}" presName="hierChild5" presStyleCnt="0"/>
      <dgm:spPr/>
    </dgm:pt>
    <dgm:pt modelId="{E0C3A81B-CACE-464B-84AD-5CEA258A07AD}" type="pres">
      <dgm:prSet presAssocID="{BB4A43E9-A4FD-4380-B793-851AEF2B560F}" presName="Name37" presStyleLbl="parChTrans1D2" presStyleIdx="2" presStyleCnt="4"/>
      <dgm:spPr/>
    </dgm:pt>
    <dgm:pt modelId="{F0D2125A-8057-49AD-952C-75FC37B81F24}" type="pres">
      <dgm:prSet presAssocID="{C08BB63F-A2BD-4FD5-A048-05BA087F31B5}" presName="hierRoot2" presStyleCnt="0">
        <dgm:presLayoutVars>
          <dgm:hierBranch val="init"/>
        </dgm:presLayoutVars>
      </dgm:prSet>
      <dgm:spPr/>
    </dgm:pt>
    <dgm:pt modelId="{F6A74001-6FA1-4280-B99A-D9B56486E133}" type="pres">
      <dgm:prSet presAssocID="{C08BB63F-A2BD-4FD5-A048-05BA087F31B5}" presName="rootComposite" presStyleCnt="0"/>
      <dgm:spPr/>
    </dgm:pt>
    <dgm:pt modelId="{62241799-8ECE-49A2-A0CC-59C37C15B5F1}" type="pres">
      <dgm:prSet presAssocID="{C08BB63F-A2BD-4FD5-A048-05BA087F31B5}" presName="rootText" presStyleLbl="node2" presStyleIdx="2" presStyleCnt="4">
        <dgm:presLayoutVars>
          <dgm:chPref val="3"/>
        </dgm:presLayoutVars>
      </dgm:prSet>
      <dgm:spPr/>
    </dgm:pt>
    <dgm:pt modelId="{357F03C1-A5B2-4741-9944-B845FF25BD57}" type="pres">
      <dgm:prSet presAssocID="{C08BB63F-A2BD-4FD5-A048-05BA087F31B5}" presName="rootConnector" presStyleLbl="node2" presStyleIdx="2" presStyleCnt="4"/>
      <dgm:spPr/>
    </dgm:pt>
    <dgm:pt modelId="{CFA0156B-FC47-4BF6-A139-1198CD5189B7}" type="pres">
      <dgm:prSet presAssocID="{C08BB63F-A2BD-4FD5-A048-05BA087F31B5}" presName="hierChild4" presStyleCnt="0"/>
      <dgm:spPr/>
    </dgm:pt>
    <dgm:pt modelId="{3C2E96CF-CE92-4399-AAE1-6B00BA00021C}" type="pres">
      <dgm:prSet presAssocID="{C08BB63F-A2BD-4FD5-A048-05BA087F31B5}" presName="hierChild5" presStyleCnt="0"/>
      <dgm:spPr/>
    </dgm:pt>
    <dgm:pt modelId="{AB4266B1-5110-4D67-BE8F-CDB1EF86FF1F}" type="pres">
      <dgm:prSet presAssocID="{02C257D1-D6C3-4848-8B6F-4A33DA78E002}" presName="Name37" presStyleLbl="parChTrans1D2" presStyleIdx="3" presStyleCnt="4"/>
      <dgm:spPr/>
    </dgm:pt>
    <dgm:pt modelId="{58875FDA-38A4-4420-8472-B80DD840AC5E}" type="pres">
      <dgm:prSet presAssocID="{5C262928-8CAE-4421-8C4A-219B542E374E}" presName="hierRoot2" presStyleCnt="0">
        <dgm:presLayoutVars>
          <dgm:hierBranch val="init"/>
        </dgm:presLayoutVars>
      </dgm:prSet>
      <dgm:spPr/>
    </dgm:pt>
    <dgm:pt modelId="{9D2B6413-AA60-48A3-AA9A-5ABC354D2339}" type="pres">
      <dgm:prSet presAssocID="{5C262928-8CAE-4421-8C4A-219B542E374E}" presName="rootComposite" presStyleCnt="0"/>
      <dgm:spPr/>
    </dgm:pt>
    <dgm:pt modelId="{D63465C0-712F-4315-929D-7868D4BEC6FA}" type="pres">
      <dgm:prSet presAssocID="{5C262928-8CAE-4421-8C4A-219B542E374E}" presName="rootText" presStyleLbl="node2" presStyleIdx="3" presStyleCnt="4">
        <dgm:presLayoutVars>
          <dgm:chPref val="3"/>
        </dgm:presLayoutVars>
      </dgm:prSet>
      <dgm:spPr/>
    </dgm:pt>
    <dgm:pt modelId="{B2A29509-4C5B-4320-92E3-FD269B8E3B87}" type="pres">
      <dgm:prSet presAssocID="{5C262928-8CAE-4421-8C4A-219B542E374E}" presName="rootConnector" presStyleLbl="node2" presStyleIdx="3" presStyleCnt="4"/>
      <dgm:spPr/>
    </dgm:pt>
    <dgm:pt modelId="{336BEFE5-6F7C-4F0C-9D5E-FEA8E1253EB9}" type="pres">
      <dgm:prSet presAssocID="{5C262928-8CAE-4421-8C4A-219B542E374E}" presName="hierChild4" presStyleCnt="0"/>
      <dgm:spPr/>
    </dgm:pt>
    <dgm:pt modelId="{6388CB64-005D-4EE2-8AB3-39C96B709F25}" type="pres">
      <dgm:prSet presAssocID="{5C262928-8CAE-4421-8C4A-219B542E374E}" presName="hierChild5" presStyleCnt="0"/>
      <dgm:spPr/>
    </dgm:pt>
    <dgm:pt modelId="{F1FF3C18-2AD6-4BD2-B75B-02F81CE04901}" type="pres">
      <dgm:prSet presAssocID="{7A41C431-3B26-44A4-97BD-2090EA206B07}" presName="hierChild3" presStyleCnt="0"/>
      <dgm:spPr/>
    </dgm:pt>
  </dgm:ptLst>
  <dgm:cxnLst>
    <dgm:cxn modelId="{9AC4B119-9368-4854-B803-5724B31CF591}" type="presOf" srcId="{BB4A43E9-A4FD-4380-B793-851AEF2B560F}" destId="{E0C3A81B-CACE-464B-84AD-5CEA258A07AD}" srcOrd="0" destOrd="0" presId="urn:microsoft.com/office/officeart/2005/8/layout/orgChart1"/>
    <dgm:cxn modelId="{A31D0E25-519E-4F20-B57E-E5DA209187B2}" srcId="{7A41C431-3B26-44A4-97BD-2090EA206B07}" destId="{5C262928-8CAE-4421-8C4A-219B542E374E}" srcOrd="3" destOrd="0" parTransId="{02C257D1-D6C3-4848-8B6F-4A33DA78E002}" sibTransId="{D18057E9-0A7B-4253-9745-0636179CF003}"/>
    <dgm:cxn modelId="{EB34E02E-2438-4273-94C6-4D9FD5116EF2}" type="presOf" srcId="{5C262928-8CAE-4421-8C4A-219B542E374E}" destId="{D63465C0-712F-4315-929D-7868D4BEC6FA}" srcOrd="0" destOrd="0" presId="urn:microsoft.com/office/officeart/2005/8/layout/orgChart1"/>
    <dgm:cxn modelId="{633EEC45-2C10-4E18-87BD-E9B634535737}" srcId="{7A41C431-3B26-44A4-97BD-2090EA206B07}" destId="{6ED18E56-B3B0-4C0A-9729-64DDB3D6B3B2}" srcOrd="1" destOrd="0" parTransId="{C15EEF61-DE43-4B68-8E93-35423A4C4AA7}" sibTransId="{80A0002A-BCB3-4E30-9A59-0E2C277AD56A}"/>
    <dgm:cxn modelId="{E319366B-7167-4A35-8077-A02D03BED465}" srcId="{2728C20A-E5A3-4CD6-88EE-07A219FE03AB}" destId="{7A41C431-3B26-44A4-97BD-2090EA206B07}" srcOrd="0" destOrd="0" parTransId="{EE6F40A7-B26F-40E4-A8DE-D4AD24B0D2D9}" sibTransId="{20D2B59A-DE04-45C4-B8A0-6D18EA9F91C2}"/>
    <dgm:cxn modelId="{7D795B56-B16C-4326-982F-56D65E82F091}" srcId="{7A41C431-3B26-44A4-97BD-2090EA206B07}" destId="{986C11D3-546F-4671-8B40-D72EF455F489}" srcOrd="0" destOrd="0" parTransId="{91D063B0-27A8-4D7A-AB7B-F769EB70EE79}" sibTransId="{B1CDFFA6-C300-481F-87E8-C50EB184C391}"/>
    <dgm:cxn modelId="{3C91967A-7CAF-473A-8AEB-B88B8F62EFF2}" type="presOf" srcId="{6ED18E56-B3B0-4C0A-9729-64DDB3D6B3B2}" destId="{E31C105A-73BC-49B5-8048-5EC2F94D9991}" srcOrd="0" destOrd="0" presId="urn:microsoft.com/office/officeart/2005/8/layout/orgChart1"/>
    <dgm:cxn modelId="{03C2EC7C-7985-4F3E-81F4-7770477B0DD4}" type="presOf" srcId="{986C11D3-546F-4671-8B40-D72EF455F489}" destId="{FA17B00A-EFBD-49AB-8509-1C47305E9019}" srcOrd="1" destOrd="0" presId="urn:microsoft.com/office/officeart/2005/8/layout/orgChart1"/>
    <dgm:cxn modelId="{342C398A-1521-4AB1-89CF-DD3D8091655F}" type="presOf" srcId="{C08BB63F-A2BD-4FD5-A048-05BA087F31B5}" destId="{62241799-8ECE-49A2-A0CC-59C37C15B5F1}" srcOrd="0" destOrd="0" presId="urn:microsoft.com/office/officeart/2005/8/layout/orgChart1"/>
    <dgm:cxn modelId="{6192869D-EB70-4029-8D22-C8FC7E71AAB9}" type="presOf" srcId="{7A41C431-3B26-44A4-97BD-2090EA206B07}" destId="{CEA1DF82-6B34-4BBD-BA73-9F8118B347DB}" srcOrd="0" destOrd="0" presId="urn:microsoft.com/office/officeart/2005/8/layout/orgChart1"/>
    <dgm:cxn modelId="{E869BA9E-F6AD-44A2-9046-4A31A882702F}" type="presOf" srcId="{C15EEF61-DE43-4B68-8E93-35423A4C4AA7}" destId="{C576CB45-CEF2-4345-8FBB-20D08DF36D82}" srcOrd="0" destOrd="0" presId="urn:microsoft.com/office/officeart/2005/8/layout/orgChart1"/>
    <dgm:cxn modelId="{C31FB0A4-E159-4CA4-A88F-4EDFD02206B0}" srcId="{7A41C431-3B26-44A4-97BD-2090EA206B07}" destId="{C08BB63F-A2BD-4FD5-A048-05BA087F31B5}" srcOrd="2" destOrd="0" parTransId="{BB4A43E9-A4FD-4380-B793-851AEF2B560F}" sibTransId="{8F0E8445-8659-42DD-9F01-0604B408BF78}"/>
    <dgm:cxn modelId="{838CD6B1-908D-40FF-904B-81E9B020543C}" type="presOf" srcId="{7A41C431-3B26-44A4-97BD-2090EA206B07}" destId="{A1D5B2AB-AA27-4B22-ADDA-9F46CE14D620}" srcOrd="1" destOrd="0" presId="urn:microsoft.com/office/officeart/2005/8/layout/orgChart1"/>
    <dgm:cxn modelId="{E2CF8BC5-76A0-4356-A590-3A92964DB2D5}" type="presOf" srcId="{6ED18E56-B3B0-4C0A-9729-64DDB3D6B3B2}" destId="{98232823-9912-41B8-9DEB-4CF76C9F943C}" srcOrd="1" destOrd="0" presId="urn:microsoft.com/office/officeart/2005/8/layout/orgChart1"/>
    <dgm:cxn modelId="{6D1551D1-9F39-4FAA-B188-9A8A900D468B}" type="presOf" srcId="{91D063B0-27A8-4D7A-AB7B-F769EB70EE79}" destId="{44E8FA74-AA90-4CBE-9D30-63B2E72761F1}" srcOrd="0" destOrd="0" presId="urn:microsoft.com/office/officeart/2005/8/layout/orgChart1"/>
    <dgm:cxn modelId="{D726C9DB-F3C6-4052-BE62-846DA4C0ED4D}" type="presOf" srcId="{986C11D3-546F-4671-8B40-D72EF455F489}" destId="{CC51F162-0C09-431C-92EE-A3136E5B7D06}" srcOrd="0" destOrd="0" presId="urn:microsoft.com/office/officeart/2005/8/layout/orgChart1"/>
    <dgm:cxn modelId="{AFDA13EA-C74E-43F5-A8FE-6E88265DBACC}" type="presOf" srcId="{2728C20A-E5A3-4CD6-88EE-07A219FE03AB}" destId="{E187F0B0-589A-46DC-88C6-CE56A6E3F663}" srcOrd="0" destOrd="0" presId="urn:microsoft.com/office/officeart/2005/8/layout/orgChart1"/>
    <dgm:cxn modelId="{2D38E6EA-9421-45EA-98A6-1CB0E031FEB1}" type="presOf" srcId="{5C262928-8CAE-4421-8C4A-219B542E374E}" destId="{B2A29509-4C5B-4320-92E3-FD269B8E3B87}" srcOrd="1" destOrd="0" presId="urn:microsoft.com/office/officeart/2005/8/layout/orgChart1"/>
    <dgm:cxn modelId="{7A6B2FF1-221C-4226-9946-DE5FC8241040}" type="presOf" srcId="{02C257D1-D6C3-4848-8B6F-4A33DA78E002}" destId="{AB4266B1-5110-4D67-BE8F-CDB1EF86FF1F}" srcOrd="0" destOrd="0" presId="urn:microsoft.com/office/officeart/2005/8/layout/orgChart1"/>
    <dgm:cxn modelId="{EFF0F9FE-CCBA-4016-9473-F6D614278E6B}" type="presOf" srcId="{C08BB63F-A2BD-4FD5-A048-05BA087F31B5}" destId="{357F03C1-A5B2-4741-9944-B845FF25BD57}" srcOrd="1" destOrd="0" presId="urn:microsoft.com/office/officeart/2005/8/layout/orgChart1"/>
    <dgm:cxn modelId="{62316F1F-D2E6-45D0-BB1D-8C4F0A1B8335}" type="presParOf" srcId="{E187F0B0-589A-46DC-88C6-CE56A6E3F663}" destId="{91803666-323E-4F30-B873-0E79CADBEFE0}" srcOrd="0" destOrd="0" presId="urn:microsoft.com/office/officeart/2005/8/layout/orgChart1"/>
    <dgm:cxn modelId="{0527BAFC-6C1B-49CF-8B52-C13E80AB09B5}" type="presParOf" srcId="{91803666-323E-4F30-B873-0E79CADBEFE0}" destId="{9B45D374-D6BC-403D-8D13-B941486B94DE}" srcOrd="0" destOrd="0" presId="urn:microsoft.com/office/officeart/2005/8/layout/orgChart1"/>
    <dgm:cxn modelId="{DC876BE3-60F8-47FE-A2F5-24CF756B6155}" type="presParOf" srcId="{9B45D374-D6BC-403D-8D13-B941486B94DE}" destId="{CEA1DF82-6B34-4BBD-BA73-9F8118B347DB}" srcOrd="0" destOrd="0" presId="urn:microsoft.com/office/officeart/2005/8/layout/orgChart1"/>
    <dgm:cxn modelId="{D4001705-C3B6-4570-905E-62ACA185F4B1}" type="presParOf" srcId="{9B45D374-D6BC-403D-8D13-B941486B94DE}" destId="{A1D5B2AB-AA27-4B22-ADDA-9F46CE14D620}" srcOrd="1" destOrd="0" presId="urn:microsoft.com/office/officeart/2005/8/layout/orgChart1"/>
    <dgm:cxn modelId="{8CA3081E-D207-459B-A63A-9BD3DBB19C19}" type="presParOf" srcId="{91803666-323E-4F30-B873-0E79CADBEFE0}" destId="{6A3FAE18-4B27-4231-BAD2-B5E1B0D9DE49}" srcOrd="1" destOrd="0" presId="urn:microsoft.com/office/officeart/2005/8/layout/orgChart1"/>
    <dgm:cxn modelId="{3B5D9B14-68C1-44ED-A9E3-9B6AB5706A7B}" type="presParOf" srcId="{6A3FAE18-4B27-4231-BAD2-B5E1B0D9DE49}" destId="{44E8FA74-AA90-4CBE-9D30-63B2E72761F1}" srcOrd="0" destOrd="0" presId="urn:microsoft.com/office/officeart/2005/8/layout/orgChart1"/>
    <dgm:cxn modelId="{7731490E-8562-4AD5-AD2F-540136FDE875}" type="presParOf" srcId="{6A3FAE18-4B27-4231-BAD2-B5E1B0D9DE49}" destId="{66837FA9-56C9-44D0-9A78-3918273C5883}" srcOrd="1" destOrd="0" presId="urn:microsoft.com/office/officeart/2005/8/layout/orgChart1"/>
    <dgm:cxn modelId="{C4D74BC8-CBE3-458B-8791-C1A5235B7816}" type="presParOf" srcId="{66837FA9-56C9-44D0-9A78-3918273C5883}" destId="{040BF3DC-028B-4DF5-9B0F-8854573B649B}" srcOrd="0" destOrd="0" presId="urn:microsoft.com/office/officeart/2005/8/layout/orgChart1"/>
    <dgm:cxn modelId="{9D88B7F8-02AD-4A4E-B0D5-6775B9DE6B68}" type="presParOf" srcId="{040BF3DC-028B-4DF5-9B0F-8854573B649B}" destId="{CC51F162-0C09-431C-92EE-A3136E5B7D06}" srcOrd="0" destOrd="0" presId="urn:microsoft.com/office/officeart/2005/8/layout/orgChart1"/>
    <dgm:cxn modelId="{EBC76D12-453A-4EC9-84A5-A2D10F222D6F}" type="presParOf" srcId="{040BF3DC-028B-4DF5-9B0F-8854573B649B}" destId="{FA17B00A-EFBD-49AB-8509-1C47305E9019}" srcOrd="1" destOrd="0" presId="urn:microsoft.com/office/officeart/2005/8/layout/orgChart1"/>
    <dgm:cxn modelId="{A629B835-CA14-4778-84B4-82F8217D225D}" type="presParOf" srcId="{66837FA9-56C9-44D0-9A78-3918273C5883}" destId="{6B6A75F1-C817-457A-9457-F42EDA96035F}" srcOrd="1" destOrd="0" presId="urn:microsoft.com/office/officeart/2005/8/layout/orgChart1"/>
    <dgm:cxn modelId="{C7F25691-A0F9-49A3-98E0-AFF015E6C224}" type="presParOf" srcId="{66837FA9-56C9-44D0-9A78-3918273C5883}" destId="{952146B4-363B-4BD8-8527-4651663E33FD}" srcOrd="2" destOrd="0" presId="urn:microsoft.com/office/officeart/2005/8/layout/orgChart1"/>
    <dgm:cxn modelId="{65EF9920-1E3C-408F-B9C1-194B91B61BC9}" type="presParOf" srcId="{6A3FAE18-4B27-4231-BAD2-B5E1B0D9DE49}" destId="{C576CB45-CEF2-4345-8FBB-20D08DF36D82}" srcOrd="2" destOrd="0" presId="urn:microsoft.com/office/officeart/2005/8/layout/orgChart1"/>
    <dgm:cxn modelId="{208463BF-0836-46D7-894D-5ADEF0E8B957}" type="presParOf" srcId="{6A3FAE18-4B27-4231-BAD2-B5E1B0D9DE49}" destId="{748D6FAF-B375-4070-937D-D4964C748CFB}" srcOrd="3" destOrd="0" presId="urn:microsoft.com/office/officeart/2005/8/layout/orgChart1"/>
    <dgm:cxn modelId="{78876B4C-9AD1-421A-B662-F734AA876D17}" type="presParOf" srcId="{748D6FAF-B375-4070-937D-D4964C748CFB}" destId="{F13CBAF9-AED6-4C78-9EEE-EDDCCC81843E}" srcOrd="0" destOrd="0" presId="urn:microsoft.com/office/officeart/2005/8/layout/orgChart1"/>
    <dgm:cxn modelId="{4453FBB0-2DD1-4BE4-8403-5D4DCC739084}" type="presParOf" srcId="{F13CBAF9-AED6-4C78-9EEE-EDDCCC81843E}" destId="{E31C105A-73BC-49B5-8048-5EC2F94D9991}" srcOrd="0" destOrd="0" presId="urn:microsoft.com/office/officeart/2005/8/layout/orgChart1"/>
    <dgm:cxn modelId="{1233017B-D38F-4E4D-97CF-123524C7A7A3}" type="presParOf" srcId="{F13CBAF9-AED6-4C78-9EEE-EDDCCC81843E}" destId="{98232823-9912-41B8-9DEB-4CF76C9F943C}" srcOrd="1" destOrd="0" presId="urn:microsoft.com/office/officeart/2005/8/layout/orgChart1"/>
    <dgm:cxn modelId="{5CDFFE1E-8294-4B59-8466-191240CC7882}" type="presParOf" srcId="{748D6FAF-B375-4070-937D-D4964C748CFB}" destId="{FE7BBB28-8837-474E-8133-9C363AA25894}" srcOrd="1" destOrd="0" presId="urn:microsoft.com/office/officeart/2005/8/layout/orgChart1"/>
    <dgm:cxn modelId="{F191B9C4-22A5-4A81-BE70-16C18AF6A45D}" type="presParOf" srcId="{748D6FAF-B375-4070-937D-D4964C748CFB}" destId="{327D3107-E00B-4087-B2BC-42651BB7F6F5}" srcOrd="2" destOrd="0" presId="urn:microsoft.com/office/officeart/2005/8/layout/orgChart1"/>
    <dgm:cxn modelId="{01A7946C-AE6C-4DC4-8B4D-FE9AABC96F8A}" type="presParOf" srcId="{6A3FAE18-4B27-4231-BAD2-B5E1B0D9DE49}" destId="{E0C3A81B-CACE-464B-84AD-5CEA258A07AD}" srcOrd="4" destOrd="0" presId="urn:microsoft.com/office/officeart/2005/8/layout/orgChart1"/>
    <dgm:cxn modelId="{126FCFCE-DC29-4AA6-91E4-D91F4FDCDF3C}" type="presParOf" srcId="{6A3FAE18-4B27-4231-BAD2-B5E1B0D9DE49}" destId="{F0D2125A-8057-49AD-952C-75FC37B81F24}" srcOrd="5" destOrd="0" presId="urn:microsoft.com/office/officeart/2005/8/layout/orgChart1"/>
    <dgm:cxn modelId="{A19CFC57-6408-42D7-8010-79122A66CB8F}" type="presParOf" srcId="{F0D2125A-8057-49AD-952C-75FC37B81F24}" destId="{F6A74001-6FA1-4280-B99A-D9B56486E133}" srcOrd="0" destOrd="0" presId="urn:microsoft.com/office/officeart/2005/8/layout/orgChart1"/>
    <dgm:cxn modelId="{23AA5879-CC73-4493-8982-89761476412D}" type="presParOf" srcId="{F6A74001-6FA1-4280-B99A-D9B56486E133}" destId="{62241799-8ECE-49A2-A0CC-59C37C15B5F1}" srcOrd="0" destOrd="0" presId="urn:microsoft.com/office/officeart/2005/8/layout/orgChart1"/>
    <dgm:cxn modelId="{B34A1349-482A-49E9-A8D6-397A1C427C7B}" type="presParOf" srcId="{F6A74001-6FA1-4280-B99A-D9B56486E133}" destId="{357F03C1-A5B2-4741-9944-B845FF25BD57}" srcOrd="1" destOrd="0" presId="urn:microsoft.com/office/officeart/2005/8/layout/orgChart1"/>
    <dgm:cxn modelId="{BF687F3F-BFFA-4BEC-9C57-6C6B8F436993}" type="presParOf" srcId="{F0D2125A-8057-49AD-952C-75FC37B81F24}" destId="{CFA0156B-FC47-4BF6-A139-1198CD5189B7}" srcOrd="1" destOrd="0" presId="urn:microsoft.com/office/officeart/2005/8/layout/orgChart1"/>
    <dgm:cxn modelId="{4B893011-3190-4AE2-AFF1-9B7CC358B154}" type="presParOf" srcId="{F0D2125A-8057-49AD-952C-75FC37B81F24}" destId="{3C2E96CF-CE92-4399-AAE1-6B00BA00021C}" srcOrd="2" destOrd="0" presId="urn:microsoft.com/office/officeart/2005/8/layout/orgChart1"/>
    <dgm:cxn modelId="{7522CD76-EC84-4645-A777-FC0BC67CA96A}" type="presParOf" srcId="{6A3FAE18-4B27-4231-BAD2-B5E1B0D9DE49}" destId="{AB4266B1-5110-4D67-BE8F-CDB1EF86FF1F}" srcOrd="6" destOrd="0" presId="urn:microsoft.com/office/officeart/2005/8/layout/orgChart1"/>
    <dgm:cxn modelId="{3A4CBCD5-6D00-4C94-AD82-D278A6D50832}" type="presParOf" srcId="{6A3FAE18-4B27-4231-BAD2-B5E1B0D9DE49}" destId="{58875FDA-38A4-4420-8472-B80DD840AC5E}" srcOrd="7" destOrd="0" presId="urn:microsoft.com/office/officeart/2005/8/layout/orgChart1"/>
    <dgm:cxn modelId="{9A94A63D-A1D0-4224-9E6E-857AE98841B8}" type="presParOf" srcId="{58875FDA-38A4-4420-8472-B80DD840AC5E}" destId="{9D2B6413-AA60-48A3-AA9A-5ABC354D2339}" srcOrd="0" destOrd="0" presId="urn:microsoft.com/office/officeart/2005/8/layout/orgChart1"/>
    <dgm:cxn modelId="{E33823FB-968C-4C54-8EC8-C5E4416A8788}" type="presParOf" srcId="{9D2B6413-AA60-48A3-AA9A-5ABC354D2339}" destId="{D63465C0-712F-4315-929D-7868D4BEC6FA}" srcOrd="0" destOrd="0" presId="urn:microsoft.com/office/officeart/2005/8/layout/orgChart1"/>
    <dgm:cxn modelId="{C63432AA-98AF-4F77-A841-AB5CA80D3DCA}" type="presParOf" srcId="{9D2B6413-AA60-48A3-AA9A-5ABC354D2339}" destId="{B2A29509-4C5B-4320-92E3-FD269B8E3B87}" srcOrd="1" destOrd="0" presId="urn:microsoft.com/office/officeart/2005/8/layout/orgChart1"/>
    <dgm:cxn modelId="{314D271A-18AA-4009-A904-647BCA814F2E}" type="presParOf" srcId="{58875FDA-38A4-4420-8472-B80DD840AC5E}" destId="{336BEFE5-6F7C-4F0C-9D5E-FEA8E1253EB9}" srcOrd="1" destOrd="0" presId="urn:microsoft.com/office/officeart/2005/8/layout/orgChart1"/>
    <dgm:cxn modelId="{0509CEED-F0E3-4E86-8E6B-13FE4AC2752D}" type="presParOf" srcId="{58875FDA-38A4-4420-8472-B80DD840AC5E}" destId="{6388CB64-005D-4EE2-8AB3-39C96B709F25}" srcOrd="2" destOrd="0" presId="urn:microsoft.com/office/officeart/2005/8/layout/orgChart1"/>
    <dgm:cxn modelId="{5AE41594-238B-4EBC-A277-8D53FD6F44DE}" type="presParOf" srcId="{91803666-323E-4F30-B873-0E79CADBEFE0}" destId="{F1FF3C18-2AD6-4BD2-B75B-02F81CE0490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6C76CA-FEB1-4D37-9656-8392C0E47D41}" type="doc">
      <dgm:prSet loTypeId="urn:microsoft.com/office/officeart/2005/8/layout/StepDownProcess" loCatId="process" qsTypeId="urn:microsoft.com/office/officeart/2009/2/quickstyle/3d8" qsCatId="3D" csTypeId="urn:microsoft.com/office/officeart/2005/8/colors/colorful2" csCatId="colorful" phldr="1"/>
      <dgm:spPr/>
      <dgm:t>
        <a:bodyPr/>
        <a:lstStyle/>
        <a:p>
          <a:endParaRPr lang="en-US"/>
        </a:p>
      </dgm:t>
    </dgm:pt>
    <dgm:pt modelId="{036550ED-C207-49EC-89FE-16F052636800}">
      <dgm:prSet phldrT="[Text]"/>
      <dgm:spPr/>
      <dgm:t>
        <a:bodyPr/>
        <a:lstStyle/>
        <a:p>
          <a:r>
            <a:rPr lang="ar-SA" dirty="0"/>
            <a:t>الاهداف</a:t>
          </a:r>
          <a:endParaRPr lang="en-US" dirty="0"/>
        </a:p>
      </dgm:t>
    </dgm:pt>
    <dgm:pt modelId="{AB8B98BF-07EB-44CB-8C2E-D775B643EB33}" type="parTrans" cxnId="{DA17F5EF-DBF5-4688-831B-DE7C450426E2}">
      <dgm:prSet/>
      <dgm:spPr/>
      <dgm:t>
        <a:bodyPr/>
        <a:lstStyle/>
        <a:p>
          <a:endParaRPr lang="en-US"/>
        </a:p>
      </dgm:t>
    </dgm:pt>
    <dgm:pt modelId="{611E52B2-D894-4641-9A1E-B0DBA611BF15}" type="sibTrans" cxnId="{DA17F5EF-DBF5-4688-831B-DE7C450426E2}">
      <dgm:prSet/>
      <dgm:spPr/>
      <dgm:t>
        <a:bodyPr/>
        <a:lstStyle/>
        <a:p>
          <a:endParaRPr lang="en-US"/>
        </a:p>
      </dgm:t>
    </dgm:pt>
    <dgm:pt modelId="{AC15A613-CD82-478B-9F3D-7B9C23659A6D}">
      <dgm:prSet phldrT="[Text]"/>
      <dgm:spPr/>
      <dgm:t>
        <a:bodyPr/>
        <a:lstStyle/>
        <a:p>
          <a:r>
            <a:rPr lang="ar-SA" dirty="0"/>
            <a:t>المحتوى</a:t>
          </a:r>
          <a:endParaRPr lang="en-US" dirty="0"/>
        </a:p>
      </dgm:t>
    </dgm:pt>
    <dgm:pt modelId="{2CA0E4D5-57AB-4343-9AA4-0CEA21853E95}" type="parTrans" cxnId="{E1DB2E62-2972-42D4-AC83-B170E2A4FA0D}">
      <dgm:prSet/>
      <dgm:spPr/>
      <dgm:t>
        <a:bodyPr/>
        <a:lstStyle/>
        <a:p>
          <a:endParaRPr lang="en-US"/>
        </a:p>
      </dgm:t>
    </dgm:pt>
    <dgm:pt modelId="{7255461F-C797-4E07-A6DE-A9D505ECAEFF}" type="sibTrans" cxnId="{E1DB2E62-2972-42D4-AC83-B170E2A4FA0D}">
      <dgm:prSet/>
      <dgm:spPr/>
      <dgm:t>
        <a:bodyPr/>
        <a:lstStyle/>
        <a:p>
          <a:endParaRPr lang="en-US"/>
        </a:p>
      </dgm:t>
    </dgm:pt>
    <dgm:pt modelId="{F6BA87DD-ACC1-4F31-BEDD-04688FD200A7}">
      <dgm:prSet phldrT="[Text]"/>
      <dgm:spPr/>
      <dgm:t>
        <a:bodyPr/>
        <a:lstStyle/>
        <a:p>
          <a:r>
            <a:rPr lang="ar-SA" dirty="0"/>
            <a:t>الأنشطة</a:t>
          </a:r>
        </a:p>
      </dgm:t>
    </dgm:pt>
    <dgm:pt modelId="{D2E3DE61-02A0-493A-9795-87E3C7D5A7F6}" type="parTrans" cxnId="{DEA8FFD8-32EC-45DF-BC1B-599C4482AD02}">
      <dgm:prSet/>
      <dgm:spPr/>
      <dgm:t>
        <a:bodyPr/>
        <a:lstStyle/>
        <a:p>
          <a:endParaRPr lang="en-US"/>
        </a:p>
      </dgm:t>
    </dgm:pt>
    <dgm:pt modelId="{10574477-E4F8-4D77-9202-3B31EF70FEB0}" type="sibTrans" cxnId="{DEA8FFD8-32EC-45DF-BC1B-599C4482AD02}">
      <dgm:prSet/>
      <dgm:spPr/>
      <dgm:t>
        <a:bodyPr/>
        <a:lstStyle/>
        <a:p>
          <a:endParaRPr lang="en-US"/>
        </a:p>
      </dgm:t>
    </dgm:pt>
    <dgm:pt modelId="{D79D8D7D-EC0A-435C-B731-77EAA918EE61}">
      <dgm:prSet phldrT="[Text]"/>
      <dgm:spPr/>
      <dgm:t>
        <a:bodyPr/>
        <a:lstStyle/>
        <a:p>
          <a:r>
            <a:rPr lang="ar-SA" dirty="0"/>
            <a:t>التقويم</a:t>
          </a:r>
        </a:p>
      </dgm:t>
    </dgm:pt>
    <dgm:pt modelId="{C7E3F20C-DA24-4328-ABAE-7EF6DE529ADA}" type="parTrans" cxnId="{BD59E280-CDAB-4D3F-A0DA-A55AF92679C2}">
      <dgm:prSet/>
      <dgm:spPr/>
      <dgm:t>
        <a:bodyPr/>
        <a:lstStyle/>
        <a:p>
          <a:endParaRPr lang="en-US"/>
        </a:p>
      </dgm:t>
    </dgm:pt>
    <dgm:pt modelId="{42489A47-3DE8-41A1-A818-CD5B19D6D184}" type="sibTrans" cxnId="{BD59E280-CDAB-4D3F-A0DA-A55AF92679C2}">
      <dgm:prSet/>
      <dgm:spPr/>
      <dgm:t>
        <a:bodyPr/>
        <a:lstStyle/>
        <a:p>
          <a:endParaRPr lang="en-US"/>
        </a:p>
      </dgm:t>
    </dgm:pt>
    <dgm:pt modelId="{6E2EC91A-A38D-4A29-A216-455F2E5E7B94}" type="pres">
      <dgm:prSet presAssocID="{516C76CA-FEB1-4D37-9656-8392C0E47D41}" presName="rootnode" presStyleCnt="0">
        <dgm:presLayoutVars>
          <dgm:chMax/>
          <dgm:chPref/>
          <dgm:dir/>
          <dgm:animLvl val="lvl"/>
        </dgm:presLayoutVars>
      </dgm:prSet>
      <dgm:spPr/>
    </dgm:pt>
    <dgm:pt modelId="{29363873-6F78-4619-B4FE-1A728D22B2DA}" type="pres">
      <dgm:prSet presAssocID="{036550ED-C207-49EC-89FE-16F052636800}" presName="composite" presStyleCnt="0"/>
      <dgm:spPr/>
    </dgm:pt>
    <dgm:pt modelId="{532B08F7-96E8-44C2-858B-174D3463244D}" type="pres">
      <dgm:prSet presAssocID="{036550ED-C207-49EC-89FE-16F052636800}" presName="bentUpArrow1" presStyleLbl="alignImgPlace1" presStyleIdx="0" presStyleCnt="3"/>
      <dgm:spPr/>
    </dgm:pt>
    <dgm:pt modelId="{7DAFC176-39A4-4825-B15A-6E3EC75E4810}" type="pres">
      <dgm:prSet presAssocID="{036550ED-C207-49EC-89FE-16F052636800}" presName="ParentText" presStyleLbl="node1" presStyleIdx="0" presStyleCnt="4">
        <dgm:presLayoutVars>
          <dgm:chMax val="1"/>
          <dgm:chPref val="1"/>
          <dgm:bulletEnabled val="1"/>
        </dgm:presLayoutVars>
      </dgm:prSet>
      <dgm:spPr/>
    </dgm:pt>
    <dgm:pt modelId="{90A05A34-00DE-4312-ABA5-8CA62BA5AC9A}" type="pres">
      <dgm:prSet presAssocID="{036550ED-C207-49EC-89FE-16F052636800}" presName="ChildText" presStyleLbl="revTx" presStyleIdx="0" presStyleCnt="3">
        <dgm:presLayoutVars>
          <dgm:chMax val="0"/>
          <dgm:chPref val="0"/>
          <dgm:bulletEnabled val="1"/>
        </dgm:presLayoutVars>
      </dgm:prSet>
      <dgm:spPr/>
    </dgm:pt>
    <dgm:pt modelId="{11232018-2D23-4BBC-8301-62AABC8A4133}" type="pres">
      <dgm:prSet presAssocID="{611E52B2-D894-4641-9A1E-B0DBA611BF15}" presName="sibTrans" presStyleCnt="0"/>
      <dgm:spPr/>
    </dgm:pt>
    <dgm:pt modelId="{79532C2A-AD48-46D9-8137-74A2A770E891}" type="pres">
      <dgm:prSet presAssocID="{AC15A613-CD82-478B-9F3D-7B9C23659A6D}" presName="composite" presStyleCnt="0"/>
      <dgm:spPr/>
    </dgm:pt>
    <dgm:pt modelId="{8D228EF2-1436-4C02-A4B6-FB759E6B2C95}" type="pres">
      <dgm:prSet presAssocID="{AC15A613-CD82-478B-9F3D-7B9C23659A6D}" presName="bentUpArrow1" presStyleLbl="alignImgPlace1" presStyleIdx="1" presStyleCnt="3"/>
      <dgm:spPr/>
    </dgm:pt>
    <dgm:pt modelId="{E725963E-C195-41F3-9B62-61B1FC518EAB}" type="pres">
      <dgm:prSet presAssocID="{AC15A613-CD82-478B-9F3D-7B9C23659A6D}" presName="ParentText" presStyleLbl="node1" presStyleIdx="1" presStyleCnt="4">
        <dgm:presLayoutVars>
          <dgm:chMax val="1"/>
          <dgm:chPref val="1"/>
          <dgm:bulletEnabled val="1"/>
        </dgm:presLayoutVars>
      </dgm:prSet>
      <dgm:spPr/>
    </dgm:pt>
    <dgm:pt modelId="{E12E4351-2E8F-4FE2-A1C7-63755F4CCAF9}" type="pres">
      <dgm:prSet presAssocID="{AC15A613-CD82-478B-9F3D-7B9C23659A6D}" presName="ChildText" presStyleLbl="revTx" presStyleIdx="1" presStyleCnt="3">
        <dgm:presLayoutVars>
          <dgm:chMax val="0"/>
          <dgm:chPref val="0"/>
          <dgm:bulletEnabled val="1"/>
        </dgm:presLayoutVars>
      </dgm:prSet>
      <dgm:spPr/>
    </dgm:pt>
    <dgm:pt modelId="{432DB0D1-01E3-4BBD-97AE-7B89FC9DBCDB}" type="pres">
      <dgm:prSet presAssocID="{7255461F-C797-4E07-A6DE-A9D505ECAEFF}" presName="sibTrans" presStyleCnt="0"/>
      <dgm:spPr/>
    </dgm:pt>
    <dgm:pt modelId="{6B5C855D-75D4-4D66-81CD-F083816D0870}" type="pres">
      <dgm:prSet presAssocID="{F6BA87DD-ACC1-4F31-BEDD-04688FD200A7}" presName="composite" presStyleCnt="0"/>
      <dgm:spPr/>
    </dgm:pt>
    <dgm:pt modelId="{9030E8C0-5C58-46AC-9644-69A8FD12D9CA}" type="pres">
      <dgm:prSet presAssocID="{F6BA87DD-ACC1-4F31-BEDD-04688FD200A7}" presName="bentUpArrow1" presStyleLbl="alignImgPlace1" presStyleIdx="2" presStyleCnt="3"/>
      <dgm:spPr/>
    </dgm:pt>
    <dgm:pt modelId="{DE355DA4-E365-4D21-82A4-8146371CA588}" type="pres">
      <dgm:prSet presAssocID="{F6BA87DD-ACC1-4F31-BEDD-04688FD200A7}" presName="ParentText" presStyleLbl="node1" presStyleIdx="2" presStyleCnt="4">
        <dgm:presLayoutVars>
          <dgm:chMax val="1"/>
          <dgm:chPref val="1"/>
          <dgm:bulletEnabled val="1"/>
        </dgm:presLayoutVars>
      </dgm:prSet>
      <dgm:spPr/>
    </dgm:pt>
    <dgm:pt modelId="{92A7D45B-5F29-484E-AAB6-F9B2D9C37660}" type="pres">
      <dgm:prSet presAssocID="{F6BA87DD-ACC1-4F31-BEDD-04688FD200A7}" presName="ChildText" presStyleLbl="revTx" presStyleIdx="2" presStyleCnt="3">
        <dgm:presLayoutVars>
          <dgm:chMax val="0"/>
          <dgm:chPref val="0"/>
          <dgm:bulletEnabled val="1"/>
        </dgm:presLayoutVars>
      </dgm:prSet>
      <dgm:spPr/>
    </dgm:pt>
    <dgm:pt modelId="{AFDA57DA-EB5A-48BB-BCC1-E67DE525C417}" type="pres">
      <dgm:prSet presAssocID="{10574477-E4F8-4D77-9202-3B31EF70FEB0}" presName="sibTrans" presStyleCnt="0"/>
      <dgm:spPr/>
    </dgm:pt>
    <dgm:pt modelId="{014B436C-A449-4F7A-852E-ED1EEAC11F14}" type="pres">
      <dgm:prSet presAssocID="{D79D8D7D-EC0A-435C-B731-77EAA918EE61}" presName="composite" presStyleCnt="0"/>
      <dgm:spPr/>
    </dgm:pt>
    <dgm:pt modelId="{A89D6B75-4C6B-4F52-A1DB-68FD26E7EAD7}" type="pres">
      <dgm:prSet presAssocID="{D79D8D7D-EC0A-435C-B731-77EAA918EE61}" presName="ParentText" presStyleLbl="node1" presStyleIdx="3" presStyleCnt="4">
        <dgm:presLayoutVars>
          <dgm:chMax val="1"/>
          <dgm:chPref val="1"/>
          <dgm:bulletEnabled val="1"/>
        </dgm:presLayoutVars>
      </dgm:prSet>
      <dgm:spPr/>
    </dgm:pt>
  </dgm:ptLst>
  <dgm:cxnLst>
    <dgm:cxn modelId="{F1706B06-981B-4522-B9B1-7A44F0F4535C}" type="presOf" srcId="{F6BA87DD-ACC1-4F31-BEDD-04688FD200A7}" destId="{DE355DA4-E365-4D21-82A4-8146371CA588}" srcOrd="0" destOrd="0" presId="urn:microsoft.com/office/officeart/2005/8/layout/StepDownProcess"/>
    <dgm:cxn modelId="{ACBF6C1A-6280-4435-810F-96D6CCA8EFEC}" type="presOf" srcId="{516C76CA-FEB1-4D37-9656-8392C0E47D41}" destId="{6E2EC91A-A38D-4A29-A216-455F2E5E7B94}" srcOrd="0" destOrd="0" presId="urn:microsoft.com/office/officeart/2005/8/layout/StepDownProcess"/>
    <dgm:cxn modelId="{9738F532-9F2B-49D1-80BF-2DF624FD71A7}" type="presOf" srcId="{D79D8D7D-EC0A-435C-B731-77EAA918EE61}" destId="{A89D6B75-4C6B-4F52-A1DB-68FD26E7EAD7}" srcOrd="0" destOrd="0" presId="urn:microsoft.com/office/officeart/2005/8/layout/StepDownProcess"/>
    <dgm:cxn modelId="{E1DB2E62-2972-42D4-AC83-B170E2A4FA0D}" srcId="{516C76CA-FEB1-4D37-9656-8392C0E47D41}" destId="{AC15A613-CD82-478B-9F3D-7B9C23659A6D}" srcOrd="1" destOrd="0" parTransId="{2CA0E4D5-57AB-4343-9AA4-0CEA21853E95}" sibTransId="{7255461F-C797-4E07-A6DE-A9D505ECAEFF}"/>
    <dgm:cxn modelId="{9C4ECD59-193F-4902-9156-DEABE1EE2C70}" type="presOf" srcId="{AC15A613-CD82-478B-9F3D-7B9C23659A6D}" destId="{E725963E-C195-41F3-9B62-61B1FC518EAB}" srcOrd="0" destOrd="0" presId="urn:microsoft.com/office/officeart/2005/8/layout/StepDownProcess"/>
    <dgm:cxn modelId="{BD59E280-CDAB-4D3F-A0DA-A55AF92679C2}" srcId="{516C76CA-FEB1-4D37-9656-8392C0E47D41}" destId="{D79D8D7D-EC0A-435C-B731-77EAA918EE61}" srcOrd="3" destOrd="0" parTransId="{C7E3F20C-DA24-4328-ABAE-7EF6DE529ADA}" sibTransId="{42489A47-3DE8-41A1-A818-CD5B19D6D184}"/>
    <dgm:cxn modelId="{4BAD65B3-9749-4D2A-93D8-211C00F9D5B7}" type="presOf" srcId="{036550ED-C207-49EC-89FE-16F052636800}" destId="{7DAFC176-39A4-4825-B15A-6E3EC75E4810}" srcOrd="0" destOrd="0" presId="urn:microsoft.com/office/officeart/2005/8/layout/StepDownProcess"/>
    <dgm:cxn modelId="{DEA8FFD8-32EC-45DF-BC1B-599C4482AD02}" srcId="{516C76CA-FEB1-4D37-9656-8392C0E47D41}" destId="{F6BA87DD-ACC1-4F31-BEDD-04688FD200A7}" srcOrd="2" destOrd="0" parTransId="{D2E3DE61-02A0-493A-9795-87E3C7D5A7F6}" sibTransId="{10574477-E4F8-4D77-9202-3B31EF70FEB0}"/>
    <dgm:cxn modelId="{DA17F5EF-DBF5-4688-831B-DE7C450426E2}" srcId="{516C76CA-FEB1-4D37-9656-8392C0E47D41}" destId="{036550ED-C207-49EC-89FE-16F052636800}" srcOrd="0" destOrd="0" parTransId="{AB8B98BF-07EB-44CB-8C2E-D775B643EB33}" sibTransId="{611E52B2-D894-4641-9A1E-B0DBA611BF15}"/>
    <dgm:cxn modelId="{CA37232D-8D95-4430-8FFF-D7DB6E03FB3E}" type="presParOf" srcId="{6E2EC91A-A38D-4A29-A216-455F2E5E7B94}" destId="{29363873-6F78-4619-B4FE-1A728D22B2DA}" srcOrd="0" destOrd="0" presId="urn:microsoft.com/office/officeart/2005/8/layout/StepDownProcess"/>
    <dgm:cxn modelId="{1E994D0D-4732-4204-BA89-F8B089674307}" type="presParOf" srcId="{29363873-6F78-4619-B4FE-1A728D22B2DA}" destId="{532B08F7-96E8-44C2-858B-174D3463244D}" srcOrd="0" destOrd="0" presId="urn:microsoft.com/office/officeart/2005/8/layout/StepDownProcess"/>
    <dgm:cxn modelId="{B088C4A2-6512-431E-8D13-1C4A113F8E25}" type="presParOf" srcId="{29363873-6F78-4619-B4FE-1A728D22B2DA}" destId="{7DAFC176-39A4-4825-B15A-6E3EC75E4810}" srcOrd="1" destOrd="0" presId="urn:microsoft.com/office/officeart/2005/8/layout/StepDownProcess"/>
    <dgm:cxn modelId="{6937186D-8EAA-41D9-A482-665072C9A26B}" type="presParOf" srcId="{29363873-6F78-4619-B4FE-1A728D22B2DA}" destId="{90A05A34-00DE-4312-ABA5-8CA62BA5AC9A}" srcOrd="2" destOrd="0" presId="urn:microsoft.com/office/officeart/2005/8/layout/StepDownProcess"/>
    <dgm:cxn modelId="{92BBBCEB-4AF7-43B1-A22B-B855512B9B2E}" type="presParOf" srcId="{6E2EC91A-A38D-4A29-A216-455F2E5E7B94}" destId="{11232018-2D23-4BBC-8301-62AABC8A4133}" srcOrd="1" destOrd="0" presId="urn:microsoft.com/office/officeart/2005/8/layout/StepDownProcess"/>
    <dgm:cxn modelId="{8772412B-5C93-48B2-90E0-1E6227889D35}" type="presParOf" srcId="{6E2EC91A-A38D-4A29-A216-455F2E5E7B94}" destId="{79532C2A-AD48-46D9-8137-74A2A770E891}" srcOrd="2" destOrd="0" presId="urn:microsoft.com/office/officeart/2005/8/layout/StepDownProcess"/>
    <dgm:cxn modelId="{182E99C1-2262-4152-BB83-CC83195079DA}" type="presParOf" srcId="{79532C2A-AD48-46D9-8137-74A2A770E891}" destId="{8D228EF2-1436-4C02-A4B6-FB759E6B2C95}" srcOrd="0" destOrd="0" presId="urn:microsoft.com/office/officeart/2005/8/layout/StepDownProcess"/>
    <dgm:cxn modelId="{82DDFB2F-E860-4707-BA69-0A04B8472A33}" type="presParOf" srcId="{79532C2A-AD48-46D9-8137-74A2A770E891}" destId="{E725963E-C195-41F3-9B62-61B1FC518EAB}" srcOrd="1" destOrd="0" presId="urn:microsoft.com/office/officeart/2005/8/layout/StepDownProcess"/>
    <dgm:cxn modelId="{AFFAAE8F-8798-43D1-9BB4-7B53E4BDE8A1}" type="presParOf" srcId="{79532C2A-AD48-46D9-8137-74A2A770E891}" destId="{E12E4351-2E8F-4FE2-A1C7-63755F4CCAF9}" srcOrd="2" destOrd="0" presId="urn:microsoft.com/office/officeart/2005/8/layout/StepDownProcess"/>
    <dgm:cxn modelId="{670D4C4C-651A-4A5A-864D-CB2D53EF588F}" type="presParOf" srcId="{6E2EC91A-A38D-4A29-A216-455F2E5E7B94}" destId="{432DB0D1-01E3-4BBD-97AE-7B89FC9DBCDB}" srcOrd="3" destOrd="0" presId="urn:microsoft.com/office/officeart/2005/8/layout/StepDownProcess"/>
    <dgm:cxn modelId="{92AD3CAC-D754-485D-B869-398325671AB4}" type="presParOf" srcId="{6E2EC91A-A38D-4A29-A216-455F2E5E7B94}" destId="{6B5C855D-75D4-4D66-81CD-F083816D0870}" srcOrd="4" destOrd="0" presId="urn:microsoft.com/office/officeart/2005/8/layout/StepDownProcess"/>
    <dgm:cxn modelId="{EF58E0C7-5C5C-4238-BB9B-67513F5FCB50}" type="presParOf" srcId="{6B5C855D-75D4-4D66-81CD-F083816D0870}" destId="{9030E8C0-5C58-46AC-9644-69A8FD12D9CA}" srcOrd="0" destOrd="0" presId="urn:microsoft.com/office/officeart/2005/8/layout/StepDownProcess"/>
    <dgm:cxn modelId="{3DB3C86D-9DB3-4E77-A822-1B57D9176B93}" type="presParOf" srcId="{6B5C855D-75D4-4D66-81CD-F083816D0870}" destId="{DE355DA4-E365-4D21-82A4-8146371CA588}" srcOrd="1" destOrd="0" presId="urn:microsoft.com/office/officeart/2005/8/layout/StepDownProcess"/>
    <dgm:cxn modelId="{996FD287-11BB-4353-8E44-BCB18462C0EE}" type="presParOf" srcId="{6B5C855D-75D4-4D66-81CD-F083816D0870}" destId="{92A7D45B-5F29-484E-AAB6-F9B2D9C37660}" srcOrd="2" destOrd="0" presId="urn:microsoft.com/office/officeart/2005/8/layout/StepDownProcess"/>
    <dgm:cxn modelId="{CFB16C68-CD2D-4392-8AA3-0F93324EC381}" type="presParOf" srcId="{6E2EC91A-A38D-4A29-A216-455F2E5E7B94}" destId="{AFDA57DA-EB5A-48BB-BCC1-E67DE525C417}" srcOrd="5" destOrd="0" presId="urn:microsoft.com/office/officeart/2005/8/layout/StepDownProcess"/>
    <dgm:cxn modelId="{41690EEF-2DDE-4854-B9BA-7BC76F75BBB8}" type="presParOf" srcId="{6E2EC91A-A38D-4A29-A216-455F2E5E7B94}" destId="{014B436C-A449-4F7A-852E-ED1EEAC11F14}" srcOrd="6" destOrd="0" presId="urn:microsoft.com/office/officeart/2005/8/layout/StepDownProcess"/>
    <dgm:cxn modelId="{FB27C741-5DC3-42BD-AC39-B93039CE4366}" type="presParOf" srcId="{014B436C-A449-4F7A-852E-ED1EEAC11F14}" destId="{A89D6B75-4C6B-4F52-A1DB-68FD26E7EAD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79326-EB05-4BAD-A254-31765FBF6558}">
      <dsp:nvSpPr>
        <dsp:cNvPr id="0" name=""/>
        <dsp:cNvSpPr/>
      </dsp:nvSpPr>
      <dsp:spPr>
        <a:xfrm>
          <a:off x="3657600" y="0"/>
          <a:ext cx="3200400" cy="3200400"/>
        </a:xfrm>
        <a:prstGeom prst="triangle">
          <a:avLst/>
        </a:prstGeom>
        <a:solidFill>
          <a:schemeClr val="accent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SA" sz="4000" kern="1200" dirty="0"/>
            <a:t>الطالب</a:t>
          </a:r>
          <a:endParaRPr lang="en-US" sz="4000" kern="1200" dirty="0"/>
        </a:p>
      </dsp:txBody>
      <dsp:txXfrm>
        <a:off x="4457700" y="1600200"/>
        <a:ext cx="1600200" cy="1600200"/>
      </dsp:txXfrm>
    </dsp:sp>
    <dsp:sp modelId="{B0992DDF-4AD3-413D-B245-710AF32A9201}">
      <dsp:nvSpPr>
        <dsp:cNvPr id="0" name=""/>
        <dsp:cNvSpPr/>
      </dsp:nvSpPr>
      <dsp:spPr>
        <a:xfrm>
          <a:off x="2057400" y="3200400"/>
          <a:ext cx="3200400" cy="3200400"/>
        </a:xfrm>
        <a:prstGeom prst="triangle">
          <a:avLst/>
        </a:prstGeom>
        <a:solidFill>
          <a:schemeClr val="accent2">
            <a:hueOff val="-485121"/>
            <a:satOff val="-27976"/>
            <a:lumOff val="2876"/>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SA" sz="4000" kern="1200" dirty="0"/>
            <a:t>الخبرة التعليمية</a:t>
          </a:r>
          <a:endParaRPr lang="en-US" sz="4000" kern="1200" dirty="0"/>
        </a:p>
      </dsp:txBody>
      <dsp:txXfrm>
        <a:off x="2857500" y="4800600"/>
        <a:ext cx="1600200" cy="1600200"/>
      </dsp:txXfrm>
    </dsp:sp>
    <dsp:sp modelId="{8736E184-47F6-4018-B6FA-A29C0C8E55A2}">
      <dsp:nvSpPr>
        <dsp:cNvPr id="0" name=""/>
        <dsp:cNvSpPr/>
      </dsp:nvSpPr>
      <dsp:spPr>
        <a:xfrm rot="10800000">
          <a:off x="3657600" y="3200400"/>
          <a:ext cx="3200400" cy="3200400"/>
        </a:xfrm>
        <a:prstGeom prst="triangle">
          <a:avLst/>
        </a:prstGeom>
        <a:solidFill>
          <a:schemeClr val="accent2">
            <a:hueOff val="-970242"/>
            <a:satOff val="-55952"/>
            <a:lumOff val="5752"/>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SA" sz="4000" kern="1200" dirty="0"/>
            <a:t>التدريس</a:t>
          </a:r>
          <a:endParaRPr lang="en-US" sz="4000" kern="1200" dirty="0"/>
        </a:p>
      </dsp:txBody>
      <dsp:txXfrm rot="10800000">
        <a:off x="4457700" y="3200400"/>
        <a:ext cx="1600200" cy="1600200"/>
      </dsp:txXfrm>
    </dsp:sp>
    <dsp:sp modelId="{B43066B0-C0A5-4A90-8B40-508E3F256099}">
      <dsp:nvSpPr>
        <dsp:cNvPr id="0" name=""/>
        <dsp:cNvSpPr/>
      </dsp:nvSpPr>
      <dsp:spPr>
        <a:xfrm>
          <a:off x="5257800" y="3200400"/>
          <a:ext cx="3200400" cy="3200400"/>
        </a:xfrm>
        <a:prstGeom prst="triangle">
          <a:avLst/>
        </a:prstGeom>
        <a:solidFill>
          <a:schemeClr val="accent2">
            <a:hueOff val="-1455363"/>
            <a:satOff val="-83928"/>
            <a:lumOff val="8628"/>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SA" sz="4000" kern="1200" dirty="0"/>
            <a:t>المدرس</a:t>
          </a:r>
          <a:endParaRPr lang="en-US" sz="4000" kern="1200" dirty="0"/>
        </a:p>
      </dsp:txBody>
      <dsp:txXfrm>
        <a:off x="6057900" y="4800600"/>
        <a:ext cx="1600200" cy="1600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266B1-5110-4D67-BE8F-CDB1EF86FF1F}">
      <dsp:nvSpPr>
        <dsp:cNvPr id="0" name=""/>
        <dsp:cNvSpPr/>
      </dsp:nvSpPr>
      <dsp:spPr>
        <a:xfrm>
          <a:off x="5257800" y="1937440"/>
          <a:ext cx="4117941" cy="476456"/>
        </a:xfrm>
        <a:custGeom>
          <a:avLst/>
          <a:gdLst/>
          <a:ahLst/>
          <a:cxnLst/>
          <a:rect l="0" t="0" r="0" b="0"/>
          <a:pathLst>
            <a:path>
              <a:moveTo>
                <a:pt x="0" y="0"/>
              </a:moveTo>
              <a:lnTo>
                <a:pt x="0" y="238228"/>
              </a:lnTo>
              <a:lnTo>
                <a:pt x="4117941" y="238228"/>
              </a:lnTo>
              <a:lnTo>
                <a:pt x="4117941" y="476456"/>
              </a:lnTo>
            </a:path>
          </a:pathLst>
        </a:custGeom>
        <a:noFill/>
        <a:ln w="12700" cap="flat" cmpd="sng" algn="ctr">
          <a:solidFill>
            <a:schemeClr val="accent6">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E0C3A81B-CACE-464B-84AD-5CEA258A07AD}">
      <dsp:nvSpPr>
        <dsp:cNvPr id="0" name=""/>
        <dsp:cNvSpPr/>
      </dsp:nvSpPr>
      <dsp:spPr>
        <a:xfrm>
          <a:off x="5257800" y="1937440"/>
          <a:ext cx="1372647" cy="476456"/>
        </a:xfrm>
        <a:custGeom>
          <a:avLst/>
          <a:gdLst/>
          <a:ahLst/>
          <a:cxnLst/>
          <a:rect l="0" t="0" r="0" b="0"/>
          <a:pathLst>
            <a:path>
              <a:moveTo>
                <a:pt x="0" y="0"/>
              </a:moveTo>
              <a:lnTo>
                <a:pt x="0" y="238228"/>
              </a:lnTo>
              <a:lnTo>
                <a:pt x="1372647" y="238228"/>
              </a:lnTo>
              <a:lnTo>
                <a:pt x="1372647" y="476456"/>
              </a:lnTo>
            </a:path>
          </a:pathLst>
        </a:custGeom>
        <a:noFill/>
        <a:ln w="12700" cap="flat" cmpd="sng" algn="ctr">
          <a:solidFill>
            <a:schemeClr val="accent6">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C576CB45-CEF2-4345-8FBB-20D08DF36D82}">
      <dsp:nvSpPr>
        <dsp:cNvPr id="0" name=""/>
        <dsp:cNvSpPr/>
      </dsp:nvSpPr>
      <dsp:spPr>
        <a:xfrm>
          <a:off x="3885152" y="1937440"/>
          <a:ext cx="1372647" cy="476456"/>
        </a:xfrm>
        <a:custGeom>
          <a:avLst/>
          <a:gdLst/>
          <a:ahLst/>
          <a:cxnLst/>
          <a:rect l="0" t="0" r="0" b="0"/>
          <a:pathLst>
            <a:path>
              <a:moveTo>
                <a:pt x="1372647" y="0"/>
              </a:moveTo>
              <a:lnTo>
                <a:pt x="1372647" y="238228"/>
              </a:lnTo>
              <a:lnTo>
                <a:pt x="0" y="238228"/>
              </a:lnTo>
              <a:lnTo>
                <a:pt x="0" y="476456"/>
              </a:lnTo>
            </a:path>
          </a:pathLst>
        </a:custGeom>
        <a:noFill/>
        <a:ln w="12700" cap="flat" cmpd="sng" algn="ctr">
          <a:solidFill>
            <a:schemeClr val="accent6">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44E8FA74-AA90-4CBE-9D30-63B2E72761F1}">
      <dsp:nvSpPr>
        <dsp:cNvPr id="0" name=""/>
        <dsp:cNvSpPr/>
      </dsp:nvSpPr>
      <dsp:spPr>
        <a:xfrm>
          <a:off x="1139858" y="1937440"/>
          <a:ext cx="4117941" cy="476456"/>
        </a:xfrm>
        <a:custGeom>
          <a:avLst/>
          <a:gdLst/>
          <a:ahLst/>
          <a:cxnLst/>
          <a:rect l="0" t="0" r="0" b="0"/>
          <a:pathLst>
            <a:path>
              <a:moveTo>
                <a:pt x="4117941" y="0"/>
              </a:moveTo>
              <a:lnTo>
                <a:pt x="4117941" y="238228"/>
              </a:lnTo>
              <a:lnTo>
                <a:pt x="0" y="238228"/>
              </a:lnTo>
              <a:lnTo>
                <a:pt x="0" y="476456"/>
              </a:lnTo>
            </a:path>
          </a:pathLst>
        </a:custGeom>
        <a:noFill/>
        <a:ln w="12700" cap="flat" cmpd="sng" algn="ctr">
          <a:solidFill>
            <a:schemeClr val="accent6">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CEA1DF82-6B34-4BBD-BA73-9F8118B347DB}">
      <dsp:nvSpPr>
        <dsp:cNvPr id="0" name=""/>
        <dsp:cNvSpPr/>
      </dsp:nvSpPr>
      <dsp:spPr>
        <a:xfrm>
          <a:off x="4123380" y="803021"/>
          <a:ext cx="2268838" cy="1134419"/>
        </a:xfrm>
        <a:prstGeom prst="rect">
          <a:avLst/>
        </a:prstGeom>
        <a:solidFill>
          <a:schemeClr val="accent4">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ar-SA" sz="3900" kern="1200" dirty="0"/>
            <a:t>مراحل التدريس</a:t>
          </a:r>
          <a:endParaRPr lang="en-US" sz="3900" kern="1200" dirty="0"/>
        </a:p>
      </dsp:txBody>
      <dsp:txXfrm>
        <a:off x="4123380" y="803021"/>
        <a:ext cx="2268838" cy="1134419"/>
      </dsp:txXfrm>
    </dsp:sp>
    <dsp:sp modelId="{CC51F162-0C09-431C-92EE-A3136E5B7D06}">
      <dsp:nvSpPr>
        <dsp:cNvPr id="0" name=""/>
        <dsp:cNvSpPr/>
      </dsp:nvSpPr>
      <dsp:spPr>
        <a:xfrm>
          <a:off x="5439" y="2413897"/>
          <a:ext cx="2268838" cy="1134419"/>
        </a:xfrm>
        <a:prstGeom prst="rect">
          <a:avLst/>
        </a:prstGeom>
        <a:solidFill>
          <a:schemeClr val="accent6">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ar-SA" sz="3900" kern="1200" dirty="0"/>
            <a:t>التقويم</a:t>
          </a:r>
          <a:endParaRPr lang="en-US" sz="3900" kern="1200" dirty="0"/>
        </a:p>
      </dsp:txBody>
      <dsp:txXfrm>
        <a:off x="5439" y="2413897"/>
        <a:ext cx="2268838" cy="1134419"/>
      </dsp:txXfrm>
    </dsp:sp>
    <dsp:sp modelId="{E31C105A-73BC-49B5-8048-5EC2F94D9991}">
      <dsp:nvSpPr>
        <dsp:cNvPr id="0" name=""/>
        <dsp:cNvSpPr/>
      </dsp:nvSpPr>
      <dsp:spPr>
        <a:xfrm>
          <a:off x="2750733" y="2413897"/>
          <a:ext cx="2268838" cy="1134419"/>
        </a:xfrm>
        <a:prstGeom prst="rect">
          <a:avLst/>
        </a:prstGeom>
        <a:solidFill>
          <a:schemeClr val="accent6">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ar-SA" sz="3900" kern="1200" dirty="0"/>
            <a:t>تحديد وسائل القياس</a:t>
          </a:r>
          <a:endParaRPr lang="en-US" sz="3900" kern="1200" dirty="0"/>
        </a:p>
      </dsp:txBody>
      <dsp:txXfrm>
        <a:off x="2750733" y="2413897"/>
        <a:ext cx="2268838" cy="1134419"/>
      </dsp:txXfrm>
    </dsp:sp>
    <dsp:sp modelId="{62241799-8ECE-49A2-A0CC-59C37C15B5F1}">
      <dsp:nvSpPr>
        <dsp:cNvPr id="0" name=""/>
        <dsp:cNvSpPr/>
      </dsp:nvSpPr>
      <dsp:spPr>
        <a:xfrm>
          <a:off x="5496028" y="2413897"/>
          <a:ext cx="2268838" cy="1134419"/>
        </a:xfrm>
        <a:prstGeom prst="rect">
          <a:avLst/>
        </a:prstGeom>
        <a:solidFill>
          <a:schemeClr val="accent6">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ar-SA" sz="3900" kern="1200" dirty="0"/>
            <a:t>التداخل</a:t>
          </a:r>
          <a:endParaRPr lang="en-US" sz="3900" kern="1200" dirty="0"/>
        </a:p>
      </dsp:txBody>
      <dsp:txXfrm>
        <a:off x="5496028" y="2413897"/>
        <a:ext cx="2268838" cy="1134419"/>
      </dsp:txXfrm>
    </dsp:sp>
    <dsp:sp modelId="{D63465C0-712F-4315-929D-7868D4BEC6FA}">
      <dsp:nvSpPr>
        <dsp:cNvPr id="0" name=""/>
        <dsp:cNvSpPr/>
      </dsp:nvSpPr>
      <dsp:spPr>
        <a:xfrm>
          <a:off x="8241322" y="2413897"/>
          <a:ext cx="2268838" cy="1134419"/>
        </a:xfrm>
        <a:prstGeom prst="rect">
          <a:avLst/>
        </a:prstGeom>
        <a:solidFill>
          <a:schemeClr val="accent6">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ar-SA" sz="3900" kern="1200" dirty="0"/>
            <a:t>التخطيط </a:t>
          </a:r>
          <a:endParaRPr lang="en-US" sz="3900" kern="1200" dirty="0"/>
        </a:p>
      </dsp:txBody>
      <dsp:txXfrm>
        <a:off x="8241322" y="2413897"/>
        <a:ext cx="2268838" cy="11344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B08F7-96E8-44C2-858B-174D3463244D}">
      <dsp:nvSpPr>
        <dsp:cNvPr id="0" name=""/>
        <dsp:cNvSpPr/>
      </dsp:nvSpPr>
      <dsp:spPr>
        <a:xfrm rot="5400000">
          <a:off x="2647466" y="1113075"/>
          <a:ext cx="977522" cy="1112874"/>
        </a:xfrm>
        <a:prstGeom prst="bentUpArrow">
          <a:avLst>
            <a:gd name="adj1" fmla="val 32840"/>
            <a:gd name="adj2" fmla="val 25000"/>
            <a:gd name="adj3" fmla="val 35780"/>
          </a:avLst>
        </a:prstGeom>
        <a:solidFill>
          <a:schemeClr val="accent2">
            <a:tint val="50000"/>
            <a:hueOff val="0"/>
            <a:satOff val="0"/>
            <a:lumOff val="0"/>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7DAFC176-39A4-4825-B15A-6E3EC75E4810}">
      <dsp:nvSpPr>
        <dsp:cNvPr id="0" name=""/>
        <dsp:cNvSpPr/>
      </dsp:nvSpPr>
      <dsp:spPr>
        <a:xfrm>
          <a:off x="2388482" y="29472"/>
          <a:ext cx="1645572" cy="1151847"/>
        </a:xfrm>
        <a:prstGeom prst="roundRect">
          <a:avLst>
            <a:gd name="adj" fmla="val 16670"/>
          </a:avLst>
        </a:prstGeom>
        <a:solidFill>
          <a:schemeClr val="accent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SA" sz="3700" kern="1200" dirty="0"/>
            <a:t>الاهداف</a:t>
          </a:r>
          <a:endParaRPr lang="en-US" sz="3700" kern="1200" dirty="0"/>
        </a:p>
      </dsp:txBody>
      <dsp:txXfrm>
        <a:off x="2444721" y="85711"/>
        <a:ext cx="1533094" cy="1039369"/>
      </dsp:txXfrm>
    </dsp:sp>
    <dsp:sp modelId="{90A05A34-00DE-4312-ABA5-8CA62BA5AC9A}">
      <dsp:nvSpPr>
        <dsp:cNvPr id="0" name=""/>
        <dsp:cNvSpPr/>
      </dsp:nvSpPr>
      <dsp:spPr>
        <a:xfrm>
          <a:off x="4034054" y="139327"/>
          <a:ext cx="1196832" cy="930973"/>
        </a:xfrm>
        <a:prstGeom prst="rect">
          <a:avLst/>
        </a:prstGeom>
        <a:noFill/>
        <a:ln>
          <a:noFill/>
        </a:ln>
        <a:effectLst/>
      </dsp:spPr>
      <dsp:style>
        <a:lnRef idx="0">
          <a:scrgbClr r="0" g="0" b="0"/>
        </a:lnRef>
        <a:fillRef idx="0">
          <a:scrgbClr r="0" g="0" b="0"/>
        </a:fillRef>
        <a:effectRef idx="0">
          <a:scrgbClr r="0" g="0" b="0"/>
        </a:effectRef>
        <a:fontRef idx="minor"/>
      </dsp:style>
    </dsp:sp>
    <dsp:sp modelId="{8D228EF2-1436-4C02-A4B6-FB759E6B2C95}">
      <dsp:nvSpPr>
        <dsp:cNvPr id="0" name=""/>
        <dsp:cNvSpPr/>
      </dsp:nvSpPr>
      <dsp:spPr>
        <a:xfrm rot="5400000">
          <a:off x="4011820" y="2406980"/>
          <a:ext cx="977522" cy="1112874"/>
        </a:xfrm>
        <a:prstGeom prst="bentUpArrow">
          <a:avLst>
            <a:gd name="adj1" fmla="val 32840"/>
            <a:gd name="adj2" fmla="val 25000"/>
            <a:gd name="adj3" fmla="val 35780"/>
          </a:avLst>
        </a:prstGeom>
        <a:solidFill>
          <a:schemeClr val="accent2">
            <a:tint val="50000"/>
            <a:hueOff val="-440331"/>
            <a:satOff val="-38085"/>
            <a:lumOff val="4377"/>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E725963E-C195-41F3-9B62-61B1FC518EAB}">
      <dsp:nvSpPr>
        <dsp:cNvPr id="0" name=""/>
        <dsp:cNvSpPr/>
      </dsp:nvSpPr>
      <dsp:spPr>
        <a:xfrm>
          <a:off x="3752836" y="1323377"/>
          <a:ext cx="1645572" cy="1151847"/>
        </a:xfrm>
        <a:prstGeom prst="roundRect">
          <a:avLst>
            <a:gd name="adj" fmla="val 16670"/>
          </a:avLst>
        </a:prstGeom>
        <a:solidFill>
          <a:schemeClr val="accent2">
            <a:hueOff val="-485121"/>
            <a:satOff val="-27976"/>
            <a:lumOff val="2876"/>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SA" sz="3700" kern="1200" dirty="0"/>
            <a:t>المحتوى</a:t>
          </a:r>
          <a:endParaRPr lang="en-US" sz="3700" kern="1200" dirty="0"/>
        </a:p>
      </dsp:txBody>
      <dsp:txXfrm>
        <a:off x="3809075" y="1379616"/>
        <a:ext cx="1533094" cy="1039369"/>
      </dsp:txXfrm>
    </dsp:sp>
    <dsp:sp modelId="{E12E4351-2E8F-4FE2-A1C7-63755F4CCAF9}">
      <dsp:nvSpPr>
        <dsp:cNvPr id="0" name=""/>
        <dsp:cNvSpPr/>
      </dsp:nvSpPr>
      <dsp:spPr>
        <a:xfrm>
          <a:off x="5398409" y="1433231"/>
          <a:ext cx="1196832" cy="930973"/>
        </a:xfrm>
        <a:prstGeom prst="rect">
          <a:avLst/>
        </a:prstGeom>
        <a:noFill/>
        <a:ln>
          <a:noFill/>
        </a:ln>
        <a:effectLst/>
      </dsp:spPr>
      <dsp:style>
        <a:lnRef idx="0">
          <a:scrgbClr r="0" g="0" b="0"/>
        </a:lnRef>
        <a:fillRef idx="0">
          <a:scrgbClr r="0" g="0" b="0"/>
        </a:fillRef>
        <a:effectRef idx="0">
          <a:scrgbClr r="0" g="0" b="0"/>
        </a:effectRef>
        <a:fontRef idx="minor"/>
      </dsp:style>
    </dsp:sp>
    <dsp:sp modelId="{9030E8C0-5C58-46AC-9644-69A8FD12D9CA}">
      <dsp:nvSpPr>
        <dsp:cNvPr id="0" name=""/>
        <dsp:cNvSpPr/>
      </dsp:nvSpPr>
      <dsp:spPr>
        <a:xfrm rot="5400000">
          <a:off x="5376175" y="3700884"/>
          <a:ext cx="977522" cy="1112874"/>
        </a:xfrm>
        <a:prstGeom prst="bentUpArrow">
          <a:avLst>
            <a:gd name="adj1" fmla="val 32840"/>
            <a:gd name="adj2" fmla="val 25000"/>
            <a:gd name="adj3" fmla="val 35780"/>
          </a:avLst>
        </a:prstGeom>
        <a:solidFill>
          <a:schemeClr val="accent2">
            <a:tint val="50000"/>
            <a:hueOff val="-880662"/>
            <a:satOff val="-76170"/>
            <a:lumOff val="8755"/>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DE355DA4-E365-4D21-82A4-8146371CA588}">
      <dsp:nvSpPr>
        <dsp:cNvPr id="0" name=""/>
        <dsp:cNvSpPr/>
      </dsp:nvSpPr>
      <dsp:spPr>
        <a:xfrm>
          <a:off x="5117190" y="2617281"/>
          <a:ext cx="1645572" cy="1151847"/>
        </a:xfrm>
        <a:prstGeom prst="roundRect">
          <a:avLst>
            <a:gd name="adj" fmla="val 16670"/>
          </a:avLst>
        </a:prstGeom>
        <a:solidFill>
          <a:schemeClr val="accent2">
            <a:hueOff val="-970242"/>
            <a:satOff val="-55952"/>
            <a:lumOff val="5752"/>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SA" sz="3700" kern="1200" dirty="0"/>
            <a:t>الأنشطة</a:t>
          </a:r>
        </a:p>
      </dsp:txBody>
      <dsp:txXfrm>
        <a:off x="5173429" y="2673520"/>
        <a:ext cx="1533094" cy="1039369"/>
      </dsp:txXfrm>
    </dsp:sp>
    <dsp:sp modelId="{92A7D45B-5F29-484E-AAB6-F9B2D9C37660}">
      <dsp:nvSpPr>
        <dsp:cNvPr id="0" name=""/>
        <dsp:cNvSpPr/>
      </dsp:nvSpPr>
      <dsp:spPr>
        <a:xfrm>
          <a:off x="6762763" y="2727136"/>
          <a:ext cx="1196832" cy="930973"/>
        </a:xfrm>
        <a:prstGeom prst="rect">
          <a:avLst/>
        </a:prstGeom>
        <a:noFill/>
        <a:ln>
          <a:noFill/>
        </a:ln>
        <a:effectLst/>
      </dsp:spPr>
      <dsp:style>
        <a:lnRef idx="0">
          <a:scrgbClr r="0" g="0" b="0"/>
        </a:lnRef>
        <a:fillRef idx="0">
          <a:scrgbClr r="0" g="0" b="0"/>
        </a:fillRef>
        <a:effectRef idx="0">
          <a:scrgbClr r="0" g="0" b="0"/>
        </a:effectRef>
        <a:fontRef idx="minor"/>
      </dsp:style>
    </dsp:sp>
    <dsp:sp modelId="{A89D6B75-4C6B-4F52-A1DB-68FD26E7EAD7}">
      <dsp:nvSpPr>
        <dsp:cNvPr id="0" name=""/>
        <dsp:cNvSpPr/>
      </dsp:nvSpPr>
      <dsp:spPr>
        <a:xfrm>
          <a:off x="6481545" y="3911186"/>
          <a:ext cx="1645572" cy="1151847"/>
        </a:xfrm>
        <a:prstGeom prst="roundRect">
          <a:avLst>
            <a:gd name="adj" fmla="val 16670"/>
          </a:avLst>
        </a:prstGeom>
        <a:solidFill>
          <a:schemeClr val="accent2">
            <a:hueOff val="-1455363"/>
            <a:satOff val="-83928"/>
            <a:lumOff val="8628"/>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ar-SA" sz="3700" kern="1200" dirty="0"/>
            <a:t>التقويم</a:t>
          </a:r>
        </a:p>
      </dsp:txBody>
      <dsp:txXfrm>
        <a:off x="6537784" y="3967425"/>
        <a:ext cx="1533094" cy="1039369"/>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080A8-8464-4F08-9132-30CEEEE352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B8EC79-F5D2-491B-A102-80B59A32D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BBA34B-B67E-49ED-BE97-AF543EB23B7F}"/>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A2424EA2-6CF1-4C69-A7EF-C0CC3CDFA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50B62-ECA9-42E7-8701-9EDAFD06708C}"/>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82860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57972-BAE5-4190-89B5-5C020B521C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1C248C-26AA-4760-A6FB-056CCD4D8C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DA4C7-9D7D-4D01-96E8-471F8FB54CEF}"/>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FE3D2F73-91EF-4720-A109-4E69B38ED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35DE01-D8FB-440B-879A-608B1E40BBF2}"/>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113365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D5AED6-A528-4E5A-B38A-3E0F76759B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01BA90-7C0F-4B1C-AFDA-EFC66FF0A7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E6BF87-B101-4C90-9D47-F447E58E02AE}"/>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D5925CFB-C2A0-4347-A0D1-9B4C6B625F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82A7C-D824-48A3-8D0A-9089D9C049CA}"/>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144003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AFBD-2E07-496F-9D98-56B47E085A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6B24C6-B309-41E7-BB4A-5AE0B31555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16E30-192A-433C-A22B-1B6D83BB736F}"/>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5CE898BA-90E8-4920-A9FF-84CD7ECB0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5E3DD-1E49-4837-B30A-774CE6887A07}"/>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56730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97C0-275B-45C1-B2B5-8D158BA63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3D3B30-7EFD-475A-8A30-211701FB2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FA432E-269C-44D2-AA2B-B331B39145F2}"/>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5B6637BC-78F0-4127-9E94-D068EE268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D62030-2699-4246-959F-45D5DB37E4B4}"/>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1317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58AD-A284-429C-A1EB-0520B6A4E4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01F7D9-318F-416C-955F-01E80EF68B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10A518-E26F-4BEB-BC9D-16995E0407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F6F819-50E5-4BAA-9BF1-4122F301DA43}"/>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6" name="Footer Placeholder 5">
            <a:extLst>
              <a:ext uri="{FF2B5EF4-FFF2-40B4-BE49-F238E27FC236}">
                <a16:creationId xmlns:a16="http://schemas.microsoft.com/office/drawing/2014/main" id="{1C302ED7-14C3-4BAD-B901-47E3B5B76F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484607-9F74-4AAE-BECA-0C380A6143E4}"/>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72819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21D3-1570-441F-8D31-1AB6988F4D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CADBF9-3F73-4463-9EBA-21568703F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C14D9F-8D0D-42B6-AFD6-13926EBC8C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1E0B3-8928-48A9-92FA-6D3FA8F0A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FF0A6D-487D-43ED-BB99-18F04063690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45586F-9157-46A9-BDC3-419E6E573873}"/>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8" name="Footer Placeholder 7">
            <a:extLst>
              <a:ext uri="{FF2B5EF4-FFF2-40B4-BE49-F238E27FC236}">
                <a16:creationId xmlns:a16="http://schemas.microsoft.com/office/drawing/2014/main" id="{897D3CCB-F35C-4017-98AC-C16003B389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64C7D9-D1A3-4298-97EF-8B85A31F2AB4}"/>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315061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B50D-8228-48C8-BF20-9ACEC6D85C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515C22-939F-4CF6-988C-61BCF3780C3D}"/>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4" name="Footer Placeholder 3">
            <a:extLst>
              <a:ext uri="{FF2B5EF4-FFF2-40B4-BE49-F238E27FC236}">
                <a16:creationId xmlns:a16="http://schemas.microsoft.com/office/drawing/2014/main" id="{96E09784-A3CE-4BE2-8A7C-6C8BD5C48E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2BEAA3-9B27-4EFF-9FB6-C4527D366FDA}"/>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407162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D30201-7A91-4F19-A4BD-81ED0C297F44}"/>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3" name="Footer Placeholder 2">
            <a:extLst>
              <a:ext uri="{FF2B5EF4-FFF2-40B4-BE49-F238E27FC236}">
                <a16:creationId xmlns:a16="http://schemas.microsoft.com/office/drawing/2014/main" id="{F28E92FA-22F2-4D16-9835-D3EDCB3A9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514B1A-9708-4042-99C4-5E4AF4BE1D4D}"/>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27360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2536-3C03-4563-87E1-587CAFDD0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520717-06C3-4598-A735-F2EB283030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7E9645-16B8-483C-BD64-63A4F3574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070268-21F0-4DB9-AAA0-570800DC12E8}"/>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6" name="Footer Placeholder 5">
            <a:extLst>
              <a:ext uri="{FF2B5EF4-FFF2-40B4-BE49-F238E27FC236}">
                <a16:creationId xmlns:a16="http://schemas.microsoft.com/office/drawing/2014/main" id="{B61E3197-026F-4132-8720-B7661AEF5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26BBB-98B3-4F34-97F7-379E2C2BD21A}"/>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7496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6882-B588-4719-BB66-026C661D3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261DB6-DE5A-4C96-B0EB-E86DEB2F3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195E01-55FA-4517-ACE7-838DE2DC5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498341-14DB-4274-B4CF-754C82C6894D}"/>
              </a:ext>
            </a:extLst>
          </p:cNvPr>
          <p:cNvSpPr>
            <a:spLocks noGrp="1"/>
          </p:cNvSpPr>
          <p:nvPr>
            <p:ph type="dt" sz="half" idx="10"/>
          </p:nvPr>
        </p:nvSpPr>
        <p:spPr/>
        <p:txBody>
          <a:bodyPr/>
          <a:lstStyle/>
          <a:p>
            <a:fld id="{9D6B4F85-A484-4C4C-9973-F9880D98FC1E}" type="datetimeFigureOut">
              <a:rPr lang="en-US" smtClean="0"/>
              <a:t>11/27/2023</a:t>
            </a:fld>
            <a:endParaRPr lang="en-US"/>
          </a:p>
        </p:txBody>
      </p:sp>
      <p:sp>
        <p:nvSpPr>
          <p:cNvPr id="6" name="Footer Placeholder 5">
            <a:extLst>
              <a:ext uri="{FF2B5EF4-FFF2-40B4-BE49-F238E27FC236}">
                <a16:creationId xmlns:a16="http://schemas.microsoft.com/office/drawing/2014/main" id="{3586C2EC-5F04-41F1-ADF4-CB8C0A7438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97AAF-7B02-4CD6-B481-A3BE2D1C2A72}"/>
              </a:ext>
            </a:extLst>
          </p:cNvPr>
          <p:cNvSpPr>
            <a:spLocks noGrp="1"/>
          </p:cNvSpPr>
          <p:nvPr>
            <p:ph type="sldNum" sz="quarter" idx="12"/>
          </p:nvPr>
        </p:nvSpPr>
        <p:spPr/>
        <p:txBody>
          <a:bodyPr/>
          <a:lstStyle/>
          <a:p>
            <a:fld id="{D257BA49-0C28-4628-B2B1-C924D0FA4A12}" type="slidenum">
              <a:rPr lang="en-US" smtClean="0"/>
              <a:t>‹#›</a:t>
            </a:fld>
            <a:endParaRPr lang="en-US"/>
          </a:p>
        </p:txBody>
      </p:sp>
    </p:spTree>
    <p:extLst>
      <p:ext uri="{BB962C8B-B14F-4D97-AF65-F5344CB8AC3E}">
        <p14:creationId xmlns:p14="http://schemas.microsoft.com/office/powerpoint/2010/main" val="244788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CF5085-D7A5-41C1-80EA-725780E2D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184A2A-A3C7-4547-AE38-8979DD706B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DA1C1-00B8-424E-9EAF-23CE4E23D7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B4F85-A484-4C4C-9973-F9880D98FC1E}" type="datetimeFigureOut">
              <a:rPr lang="en-US" smtClean="0"/>
              <a:t>11/27/2023</a:t>
            </a:fld>
            <a:endParaRPr lang="en-US"/>
          </a:p>
        </p:txBody>
      </p:sp>
      <p:sp>
        <p:nvSpPr>
          <p:cNvPr id="5" name="Footer Placeholder 4">
            <a:extLst>
              <a:ext uri="{FF2B5EF4-FFF2-40B4-BE49-F238E27FC236}">
                <a16:creationId xmlns:a16="http://schemas.microsoft.com/office/drawing/2014/main" id="{BD23C2FD-9396-4E4F-9A35-1F826B51B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0CEE1E-A6F5-46F8-A952-7BD960EE5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7BA49-0C28-4628-B2B1-C924D0FA4A12}" type="slidenum">
              <a:rPr lang="en-US" smtClean="0"/>
              <a:t>‹#›</a:t>
            </a:fld>
            <a:endParaRPr lang="en-US"/>
          </a:p>
        </p:txBody>
      </p:sp>
    </p:spTree>
    <p:extLst>
      <p:ext uri="{BB962C8B-B14F-4D97-AF65-F5344CB8AC3E}">
        <p14:creationId xmlns:p14="http://schemas.microsoft.com/office/powerpoint/2010/main" val="264269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9B1-565F-4091-A7DB-9B7B4E87987C}"/>
              </a:ext>
            </a:extLst>
          </p:cNvPr>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br>
              <a:rPr lang="ar-SA" dirty="0"/>
            </a:br>
            <a:r>
              <a:rPr lang="ar-SA" sz="8000" dirty="0">
                <a:solidFill>
                  <a:schemeClr val="tx1"/>
                </a:solidFill>
              </a:rPr>
              <a:t>المرحلة</a:t>
            </a:r>
            <a:r>
              <a:rPr lang="ar-SA" sz="8000" dirty="0"/>
              <a:t> </a:t>
            </a:r>
            <a:r>
              <a:rPr lang="ar-SA" sz="8000" dirty="0">
                <a:solidFill>
                  <a:schemeClr val="tx1"/>
                </a:solidFill>
              </a:rPr>
              <a:t>الثالثة</a:t>
            </a:r>
            <a:br>
              <a:rPr lang="ar-SA" sz="8000" dirty="0">
                <a:solidFill>
                  <a:schemeClr val="tx1"/>
                </a:solidFill>
              </a:rPr>
            </a:br>
            <a:r>
              <a:rPr lang="ar-SA" sz="8000" dirty="0">
                <a:solidFill>
                  <a:schemeClr val="tx1"/>
                </a:solidFill>
              </a:rPr>
              <a:t>طرائق تدريس</a:t>
            </a:r>
            <a:endParaRPr lang="en-US" dirty="0">
              <a:solidFill>
                <a:schemeClr val="tx1"/>
              </a:solidFill>
            </a:endParaRPr>
          </a:p>
        </p:txBody>
      </p:sp>
      <p:sp>
        <p:nvSpPr>
          <p:cNvPr id="3" name="Subtitle 2">
            <a:extLst>
              <a:ext uri="{FF2B5EF4-FFF2-40B4-BE49-F238E27FC236}">
                <a16:creationId xmlns:a16="http://schemas.microsoft.com/office/drawing/2014/main" id="{0D5D892D-D7FE-4EF1-96D2-D24193C6B0F8}"/>
              </a:ext>
            </a:extLst>
          </p:cNvPr>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ar-SA" sz="5400" dirty="0"/>
              <a:t>م.د. رشا علي فهد</a:t>
            </a:r>
            <a:endParaRPr lang="en-US" sz="5400" dirty="0"/>
          </a:p>
        </p:txBody>
      </p:sp>
    </p:spTree>
    <p:extLst>
      <p:ext uri="{BB962C8B-B14F-4D97-AF65-F5344CB8AC3E}">
        <p14:creationId xmlns:p14="http://schemas.microsoft.com/office/powerpoint/2010/main" val="197849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A683-3338-406D-9740-616EE03B8F4B}"/>
              </a:ext>
            </a:extLst>
          </p:cNvPr>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pPr algn="ctr"/>
            <a:r>
              <a:rPr lang="ar-SA" dirty="0"/>
              <a:t>مراحل عمليه التدريس : </a:t>
            </a:r>
            <a:endParaRPr lang="en-US" dirty="0"/>
          </a:p>
        </p:txBody>
      </p:sp>
      <p:sp>
        <p:nvSpPr>
          <p:cNvPr id="3" name="Content Placeholder 2">
            <a:extLst>
              <a:ext uri="{FF2B5EF4-FFF2-40B4-BE49-F238E27FC236}">
                <a16:creationId xmlns:a16="http://schemas.microsoft.com/office/drawing/2014/main" id="{27B9CA67-373B-4E7B-B3D1-AF68DC7F2785}"/>
              </a:ext>
            </a:extLst>
          </p:cNvPr>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marL="0" indent="0" algn="ctr">
              <a:buNone/>
            </a:pPr>
            <a:r>
              <a:rPr lang="ar-SA" sz="3200" dirty="0">
                <a:solidFill>
                  <a:schemeClr val="tx1"/>
                </a:solidFill>
              </a:rPr>
              <a:t>اولا.مرحلة التخطيط والتنظيم : يتم فيها تحديد األهداف العامة والخاصة والوسائل والإجراءات. </a:t>
            </a:r>
          </a:p>
          <a:p>
            <a:pPr marL="0" indent="0" algn="ctr">
              <a:buNone/>
            </a:pPr>
            <a:r>
              <a:rPr lang="ar-SA" sz="3200" dirty="0">
                <a:solidFill>
                  <a:schemeClr val="tx1"/>
                </a:solidFill>
              </a:rPr>
              <a:t>ثانيا : مرحلة التدخل : مية والتدريسية ودور كل من وتتضمن االستراتيجيات التعل الطلبة والمدرس واألساليب التقنية </a:t>
            </a:r>
          </a:p>
          <a:p>
            <a:pPr marL="0" indent="0" algn="ctr">
              <a:buNone/>
            </a:pPr>
            <a:r>
              <a:rPr lang="ar-SA" sz="3200" dirty="0">
                <a:solidFill>
                  <a:schemeClr val="tx1"/>
                </a:solidFill>
              </a:rPr>
              <a:t>. ثالثا : مرحلة تحديد وسائل وأدوات القياس وتفسير البيانات.</a:t>
            </a:r>
          </a:p>
          <a:p>
            <a:pPr marL="0" indent="0" algn="ctr">
              <a:buNone/>
            </a:pPr>
            <a:r>
              <a:rPr lang="ar-SA" sz="3200" dirty="0">
                <a:solidFill>
                  <a:schemeClr val="tx1"/>
                </a:solidFill>
              </a:rPr>
              <a:t> رابعا : مرحلة التقويم :- تزود المدرس بمدى تحقق األهداف، ومدى ملائمة الاجراءات واساليب والأنشطة، ومدى ملائمة الأسئلة التي تضمنتها أدوات التقويم، وما يترتب على ذلك من تغيير التخطيط من أجل الدروس اللاحقة</a:t>
            </a:r>
            <a:r>
              <a:rPr lang="ar-SA"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53448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10AD-693C-497A-AD17-C5A1EC2EE42E}"/>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اهداف التدريس : -</a:t>
            </a:r>
            <a:endParaRPr lang="en-US" dirty="0"/>
          </a:p>
        </p:txBody>
      </p:sp>
      <p:sp>
        <p:nvSpPr>
          <p:cNvPr id="3" name="Content Placeholder 2">
            <a:extLst>
              <a:ext uri="{FF2B5EF4-FFF2-40B4-BE49-F238E27FC236}">
                <a16:creationId xmlns:a16="http://schemas.microsoft.com/office/drawing/2014/main" id="{8F4D079D-B9F6-42B3-9FC3-415B706F9EC4}"/>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ar-SA" dirty="0"/>
              <a:t>1 -تعريف الطلبة بربه ونبيه - صلى الله عليه واله وسلم ودينه ، وتنمية العقيدة الاسلامية في نفس الطلبة </a:t>
            </a:r>
          </a:p>
          <a:p>
            <a:pPr marL="0" indent="0" algn="ctr">
              <a:buNone/>
            </a:pPr>
            <a:r>
              <a:rPr lang="ar-SA" dirty="0"/>
              <a:t>2 -تزويد الطلبة بالحقائق والمعلومات المتصلة بالدين الاسلامي، والحياة والدنيا .</a:t>
            </a:r>
          </a:p>
          <a:p>
            <a:pPr marL="0" indent="0" algn="ctr">
              <a:buNone/>
            </a:pPr>
            <a:r>
              <a:rPr lang="ar-SA" dirty="0"/>
              <a:t> 3 -تنمية مهارات التفكيرلدى الطلبة، والقدرة على اتخاذ القراروتكوين المهارات الحياتية اللازمة ، للتفاعل مع الاخرين.</a:t>
            </a:r>
          </a:p>
          <a:p>
            <a:pPr marL="0" indent="0" algn="ctr">
              <a:buNone/>
            </a:pPr>
            <a:r>
              <a:rPr lang="ar-SA" dirty="0"/>
              <a:t> 4 –(تلبية احتياجات المختلفة الطلبة) المعرفية ، والمهارية، والوجدانية </a:t>
            </a:r>
          </a:p>
          <a:p>
            <a:pPr algn="ctr"/>
            <a:r>
              <a:rPr lang="ar-SA" dirty="0"/>
              <a:t>5 -تزويد الطلبة بالمبادئ ، والمفاهيم ، والمصطلحات السياسية في أي علم من العلوم</a:t>
            </a:r>
            <a:endParaRPr lang="en-US" dirty="0"/>
          </a:p>
        </p:txBody>
      </p:sp>
    </p:spTree>
    <p:extLst>
      <p:ext uri="{BB962C8B-B14F-4D97-AF65-F5344CB8AC3E}">
        <p14:creationId xmlns:p14="http://schemas.microsoft.com/office/powerpoint/2010/main" val="2694621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A094-6F2F-4D70-B83D-4698454929E2}"/>
              </a:ext>
            </a:extLst>
          </p:cNvPr>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a:t>عناصر التقويم</a:t>
            </a:r>
            <a:endParaRPr lang="en-US" dirty="0"/>
          </a:p>
        </p:txBody>
      </p:sp>
      <p:graphicFrame>
        <p:nvGraphicFramePr>
          <p:cNvPr id="4" name="Content Placeholder 3">
            <a:extLst>
              <a:ext uri="{FF2B5EF4-FFF2-40B4-BE49-F238E27FC236}">
                <a16:creationId xmlns:a16="http://schemas.microsoft.com/office/drawing/2014/main" id="{EA416A38-1EBC-486B-9351-B3C6A7CF2C6F}"/>
              </a:ext>
            </a:extLst>
          </p:cNvPr>
          <p:cNvGraphicFramePr>
            <a:graphicFrameLocks noGrp="1"/>
          </p:cNvGraphicFramePr>
          <p:nvPr>
            <p:ph idx="1"/>
            <p:extLst>
              <p:ext uri="{D42A27DB-BD31-4B8C-83A1-F6EECF244321}">
                <p14:modId xmlns:p14="http://schemas.microsoft.com/office/powerpoint/2010/main" val="4004804017"/>
              </p:ext>
            </p:extLst>
          </p:nvPr>
        </p:nvGraphicFramePr>
        <p:xfrm>
          <a:off x="838200" y="1533377"/>
          <a:ext cx="10515600" cy="5092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23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4D85-80F7-4FAF-B5F8-94EA344FB40E}"/>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عناصرالتدريس:-</a:t>
            </a:r>
            <a:endParaRPr lang="en-US" dirty="0"/>
          </a:p>
        </p:txBody>
      </p:sp>
      <p:sp>
        <p:nvSpPr>
          <p:cNvPr id="3" name="Content Placeholder 2">
            <a:extLst>
              <a:ext uri="{FF2B5EF4-FFF2-40B4-BE49-F238E27FC236}">
                <a16:creationId xmlns:a16="http://schemas.microsoft.com/office/drawing/2014/main" id="{B67EBC32-D3F7-4131-9C29-09F04D06C6F6}"/>
              </a:ext>
            </a:extLst>
          </p:cNvPr>
          <p:cNvSpPr>
            <a:spLocks noGrp="1"/>
          </p:cNvSpPr>
          <p:nvPr>
            <p:ph idx="1"/>
          </p:nvPr>
        </p:nvSpPr>
        <p:spPr>
          <a:xfrm>
            <a:off x="838200" y="1825625"/>
            <a:ext cx="10515600" cy="4884664"/>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ar-SA" dirty="0"/>
              <a:t> </a:t>
            </a:r>
            <a:r>
              <a:rPr lang="ar-SA" sz="4000" dirty="0"/>
              <a:t>الهداف : وتشمل األهداف العامة واألهداف الخاصة ونتائج التعلم</a:t>
            </a:r>
          </a:p>
          <a:p>
            <a:pPr marL="0" indent="0" algn="ctr">
              <a:buNone/>
            </a:pPr>
            <a:r>
              <a:rPr lang="ar-SA" sz="4000" dirty="0"/>
              <a:t>المحتوى : ويشمل المعلومات والبيانات والرسائل المراد تدريسها أوإيصالها إلى الطلبة . </a:t>
            </a:r>
          </a:p>
          <a:p>
            <a:pPr marL="0" indent="0" algn="ctr">
              <a:buNone/>
            </a:pPr>
            <a:r>
              <a:rPr lang="ar-SA" sz="4000" dirty="0"/>
              <a:t>الأنشطة : وتشمل استراتيجيات وإجراءات التعلم أوالاسئلة التي تطرح أثناء عملية التدريس.</a:t>
            </a:r>
          </a:p>
          <a:p>
            <a:pPr marL="0" indent="0" algn="ctr">
              <a:buNone/>
            </a:pPr>
            <a:r>
              <a:rPr lang="ar-SA" sz="4000" dirty="0"/>
              <a:t> التقويم : يشمل وضع االختبارات لتقويم الطلبة ومعرفة مدى تقدمهم ومدى تحقق الأهداف المحددة .</a:t>
            </a:r>
            <a:endParaRPr lang="en-US" sz="4000" dirty="0"/>
          </a:p>
        </p:txBody>
      </p:sp>
    </p:spTree>
    <p:extLst>
      <p:ext uri="{BB962C8B-B14F-4D97-AF65-F5344CB8AC3E}">
        <p14:creationId xmlns:p14="http://schemas.microsoft.com/office/powerpoint/2010/main" val="1780100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E094-0428-4752-97D7-63091CCFA83B}"/>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ميزات التدريس : -</a:t>
            </a:r>
            <a:endParaRPr lang="en-US" dirty="0"/>
          </a:p>
        </p:txBody>
      </p:sp>
      <p:sp>
        <p:nvSpPr>
          <p:cNvPr id="3" name="Content Placeholder 2">
            <a:extLst>
              <a:ext uri="{FF2B5EF4-FFF2-40B4-BE49-F238E27FC236}">
                <a16:creationId xmlns:a16="http://schemas.microsoft.com/office/drawing/2014/main" id="{98BBD374-AC56-4947-B490-8AF9F96FFCD2}"/>
              </a:ext>
            </a:extLst>
          </p:cNvPr>
          <p:cNvSpPr>
            <a:spLocks noGrp="1"/>
          </p:cNvSpPr>
          <p:nvPr>
            <p:ph idx="1"/>
          </p:nvPr>
        </p:nvSpPr>
        <p:spPr>
          <a:xfrm>
            <a:off x="838200" y="1825625"/>
            <a:ext cx="10515600" cy="466725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r">
              <a:buNone/>
            </a:pPr>
            <a:r>
              <a:rPr lang="ar-SA" dirty="0"/>
              <a:t>1.من أساسات التدريس ً يعتبرالتفاعل بين المدرس ، والطلبة أساسا التدريس، فيتم اعتماد على المشاركة بين كافة العناصرالمكونة للتدريس من أجل استخدامها في تزويد الطلبة باملادة الدراسية.</a:t>
            </a:r>
          </a:p>
          <a:p>
            <a:pPr marL="0" indent="0" algn="r">
              <a:buNone/>
            </a:pPr>
            <a:r>
              <a:rPr lang="ar-SA" dirty="0"/>
              <a:t>2.يعد التدريس فعالا عندما يكون شاملا ومعتمد على تحقيق التوازن بين دور المدرس، و ً ، الطلبة، والمنهاج الدراسي، وبيئة المدرسة، حتى يتم تحقيق كافة الأهداف الخاصة بالتدريس.</a:t>
            </a:r>
          </a:p>
          <a:p>
            <a:pPr marL="0" indent="0" algn="r">
              <a:buNone/>
            </a:pPr>
            <a:r>
              <a:rPr lang="ar-SA" dirty="0"/>
              <a:t>3. يعتمد التدريس على فكرة الاختيار، بمعنى أن يختارالطلبة الطريقة التي تناسبهم في دراسة موادهم، مثل : اعتماد على دراسة المراجع، والامصادرالخارجية، أوالبحث في شبكة الإنترنت.</a:t>
            </a:r>
          </a:p>
          <a:p>
            <a:pPr marL="0" indent="0" algn="r">
              <a:buNone/>
            </a:pPr>
            <a:r>
              <a:rPr lang="ar-SA" dirty="0"/>
              <a:t>4. يشجع التدريس الفعال على فكرة التعاون ، بمعنى تبادل الأدواربين المدرسين، والطلبة، فيقوم كل الطلبة بشرح جزٍء من الدرس، ويعمل المدرس على توجيهه للسيرفي المسارالدراسي الصحيح.</a:t>
            </a:r>
          </a:p>
        </p:txBody>
      </p:sp>
    </p:spTree>
    <p:extLst>
      <p:ext uri="{BB962C8B-B14F-4D97-AF65-F5344CB8AC3E}">
        <p14:creationId xmlns:p14="http://schemas.microsoft.com/office/powerpoint/2010/main" val="3411119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4E4F-C6EA-4F67-B95E-B91008591815}"/>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اسس ومبادى التدريس:-</a:t>
            </a:r>
            <a:endParaRPr lang="en-US" dirty="0"/>
          </a:p>
        </p:txBody>
      </p:sp>
      <p:sp>
        <p:nvSpPr>
          <p:cNvPr id="3" name="Content Placeholder 2">
            <a:extLst>
              <a:ext uri="{FF2B5EF4-FFF2-40B4-BE49-F238E27FC236}">
                <a16:creationId xmlns:a16="http://schemas.microsoft.com/office/drawing/2014/main" id="{F280D0D1-74EF-485A-81E7-BC41DE96989F}"/>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lgn="ctr">
              <a:buNone/>
            </a:pPr>
            <a:r>
              <a:rPr lang="ar-SA" dirty="0"/>
              <a:t>1 -التدريس سيكون افضل حينما يستخدم المدرس طرائق التدريس التي تعتمد على ايجابية ومشاركة الطلبة ، وخبرات المدرس القديمة في تدريسه للخبرات الجديدة ، واستعمال اكثر من حاسة اثناء عملية التعلم.</a:t>
            </a:r>
          </a:p>
          <a:p>
            <a:pPr marL="0" indent="0" algn="ctr">
              <a:buNone/>
            </a:pPr>
            <a:r>
              <a:rPr lang="ar-SA" dirty="0"/>
              <a:t> 2 -ان التدريس سيكون افضل حينما يكون هناك حاجة للتعلم من جانب الطلبة.</a:t>
            </a:r>
          </a:p>
          <a:p>
            <a:pPr marL="0" indent="0" algn="ctr">
              <a:buNone/>
            </a:pPr>
            <a:r>
              <a:rPr lang="ar-SA" dirty="0"/>
              <a:t> 3 -ان التدريس سيكون افضل عندما تكون الملادة او الخبرة المقدمة للطلبة في مستوى قدراتهم وامكانياتهم وتشبع رغباتهم.</a:t>
            </a:r>
          </a:p>
          <a:p>
            <a:pPr marL="0" indent="0" algn="ctr">
              <a:buNone/>
            </a:pPr>
            <a:r>
              <a:rPr lang="ar-SA" dirty="0"/>
              <a:t> 4 -تختلف عن تلك التي يستخدمها مع بطيئ التعلم اوالعاديين اوًمواد ان يستخدم المدرس طرقا ذوي الذكاء المرتفع . </a:t>
            </a:r>
          </a:p>
          <a:p>
            <a:pPr marL="0" indent="0" algn="ctr">
              <a:buNone/>
            </a:pPr>
            <a:r>
              <a:rPr lang="ar-SA" dirty="0"/>
              <a:t>5 -ان يهدف التدريس الى اكساب الطلبة المعارف والمهارات والقيم التي تؤهله للحاضروالمستقبل . 6 -ان يتم استخدام وسائل والتكنولوجيا التعليم باختلاف انو اعها بشكل مكثف في عملية التدريس.</a:t>
            </a:r>
          </a:p>
          <a:p>
            <a:pPr marL="0" indent="0" algn="ctr">
              <a:buNone/>
            </a:pPr>
            <a:r>
              <a:rPr lang="ar-SA" dirty="0"/>
              <a:t> 7 -ان يتم الاستفادة من نتائج التدريس والبحوث في العملية التربوية بكامل جوانبها .</a:t>
            </a:r>
            <a:endParaRPr lang="en-US" dirty="0"/>
          </a:p>
        </p:txBody>
      </p:sp>
    </p:spTree>
    <p:extLst>
      <p:ext uri="{BB962C8B-B14F-4D97-AF65-F5344CB8AC3E}">
        <p14:creationId xmlns:p14="http://schemas.microsoft.com/office/powerpoint/2010/main" val="2695209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9559-BDDF-47FD-B8FC-93A2B80B66AB}"/>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ثانيا:طرائق التدريس</a:t>
            </a:r>
            <a:endParaRPr lang="en-US" dirty="0"/>
          </a:p>
        </p:txBody>
      </p:sp>
      <p:sp>
        <p:nvSpPr>
          <p:cNvPr id="3" name="Content Placeholder 2">
            <a:extLst>
              <a:ext uri="{FF2B5EF4-FFF2-40B4-BE49-F238E27FC236}">
                <a16:creationId xmlns:a16="http://schemas.microsoft.com/office/drawing/2014/main" id="{19C93FDD-B80A-4BC0-B56E-AD4C5AE8862A}"/>
              </a:ext>
            </a:extLst>
          </p:cNvPr>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ctr">
              <a:buNone/>
            </a:pPr>
            <a:r>
              <a:rPr lang="ar-SA" sz="3200" dirty="0"/>
              <a:t>المدرس الناجح الذي يمتلك طريقة تدريسية ناجحة لتوصيل الدرس الى الطلبة بأسهل السبل فمهما كان المدرس غزير المادة ولكنه لايمتلك الطريقة التدريسية الجيدة فإن النجاح لن يكون حليفه في ً عمله، فالطريقة التدريسية ركن من اركان التدريس فإذا كانت العملية التدريسية تتطلب مدرسا يلقي الدرس هو الطريقة التدريسية التي يتبعها المدرس في معالجة وتوصيل ً مهما ً رابعا ً فهناك ركنا الدرس الى الطلبة</a:t>
            </a:r>
          </a:p>
          <a:p>
            <a:pPr marL="0" indent="0" algn="ctr">
              <a:buNone/>
            </a:pPr>
            <a:r>
              <a:rPr lang="ar-SA" sz="3200" dirty="0">
                <a:solidFill>
                  <a:srgbClr val="FF0000"/>
                </a:solidFill>
              </a:rPr>
              <a:t>س/هل توجد طريقة تدريس واحده يستطيع المدرس اعتمادة في التدريس؟</a:t>
            </a:r>
            <a:endParaRPr lang="en-US" sz="3200" dirty="0">
              <a:solidFill>
                <a:srgbClr val="FF0000"/>
              </a:solidFill>
            </a:endParaRPr>
          </a:p>
        </p:txBody>
      </p:sp>
    </p:spTree>
    <p:extLst>
      <p:ext uri="{BB962C8B-B14F-4D97-AF65-F5344CB8AC3E}">
        <p14:creationId xmlns:p14="http://schemas.microsoft.com/office/powerpoint/2010/main" val="611619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C3A09-8914-43D3-B205-E07CF5E6A2D8}"/>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dirty="0"/>
              <a:t>س/هل توجد طريقة تدريس واحده يستطيع المدرس اعتمادة في التدريس؟</a:t>
            </a:r>
            <a:endParaRPr lang="en-US" dirty="0"/>
          </a:p>
        </p:txBody>
      </p:sp>
      <p:sp>
        <p:nvSpPr>
          <p:cNvPr id="3" name="Content Placeholder 2">
            <a:extLst>
              <a:ext uri="{FF2B5EF4-FFF2-40B4-BE49-F238E27FC236}">
                <a16:creationId xmlns:a16="http://schemas.microsoft.com/office/drawing/2014/main" id="{FEAD266C-2E61-4E1A-A3EC-263185DD2980}"/>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a:r>
              <a:rPr lang="ar-SA" dirty="0"/>
              <a:t>لا توجد طريقة تدريسية واحدة يمكن وصفها بأنها احسن طريقة في التدريس ، وننصح بها جميع المدرسين باستخدامها عند تدريسهم وهذا شيء غير صحيح ، بل الطريقة التدريسية التي ننصح بها تختلف باختلاف المادة الدراسية وموضوعات المادة نفسها ، وباختلاف المرحلة والعمر للطلبة ونموهم العقلي والبدني ، واستعداده وميوله واتجاهه ، وعدد الطلبة في الصف الواحد ، وكل طرائق التدريس ضرورية ومفيدة وقد لايقتصر الدرس على طريقة تدريسية واحدة بل يحتاج الدرس اوموضوع الواحد الى استخدام عدة طرائق تدريسية حسب موضوع الدرس ، فقد يبدأ الدرس بطريقة تدريسية معينة وينتهي بطريقة تدريسية اخرى ، وكل ذلك متروك إلمكانية المدرس ، ومعرفته بفن التدريس وطرائقه المتعددة والمتنوعة.</a:t>
            </a:r>
            <a:endParaRPr lang="en-US" dirty="0"/>
          </a:p>
        </p:txBody>
      </p:sp>
    </p:spTree>
    <p:extLst>
      <p:ext uri="{BB962C8B-B14F-4D97-AF65-F5344CB8AC3E}">
        <p14:creationId xmlns:p14="http://schemas.microsoft.com/office/powerpoint/2010/main" val="1959836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778D-AC4B-4114-8532-1B09A59E12DA}"/>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ar-SA" dirty="0"/>
              <a:t>الطريقة في اللغة :</a:t>
            </a:r>
            <a:endParaRPr lang="en-US" dirty="0"/>
          </a:p>
        </p:txBody>
      </p:sp>
      <p:sp>
        <p:nvSpPr>
          <p:cNvPr id="3" name="Content Placeholder 2">
            <a:extLst>
              <a:ext uri="{FF2B5EF4-FFF2-40B4-BE49-F238E27FC236}">
                <a16:creationId xmlns:a16="http://schemas.microsoft.com/office/drawing/2014/main" id="{30732278-2E04-4FB1-AADB-F8D5F7997CA2}"/>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ar-SA" sz="3600" dirty="0"/>
              <a:t>مفردة وجمعة طرق وطرائق ( كقوله تعالى في سورة الجن ) (كنا طرائق قددا )</a:t>
            </a:r>
          </a:p>
          <a:p>
            <a:pPr marL="0" indent="0" algn="ctr">
              <a:buNone/>
            </a:pPr>
            <a:r>
              <a:rPr lang="ar-SA" sz="3600" dirty="0"/>
              <a:t>والطريقة هي السيرة، أو الحالة، أو المذهب المتبع او الخط الذي ينتهجة الانسان لبلوغ  هدف ينشده ، </a:t>
            </a:r>
          </a:p>
          <a:p>
            <a:pPr marL="0" indent="0" algn="ctr">
              <a:buNone/>
            </a:pPr>
            <a:r>
              <a:rPr lang="ar-SA" sz="3600" dirty="0"/>
              <a:t>الطريقة اصطلاح(النظام الذي يسلكة المدرس لتوصيل المادة الى  أذهان الطلبة بأيسر السبل وبأجدى الاساليب وبأقصر الطرق)</a:t>
            </a:r>
          </a:p>
          <a:p>
            <a:pPr marL="0" indent="0" algn="r">
              <a:buNone/>
            </a:pPr>
            <a:endParaRPr lang="ar-SA" dirty="0"/>
          </a:p>
          <a:p>
            <a:pPr marL="0" indent="0" algn="r">
              <a:buNone/>
            </a:pPr>
            <a:endParaRPr lang="en-US" dirty="0"/>
          </a:p>
        </p:txBody>
      </p:sp>
    </p:spTree>
    <p:extLst>
      <p:ext uri="{BB962C8B-B14F-4D97-AF65-F5344CB8AC3E}">
        <p14:creationId xmlns:p14="http://schemas.microsoft.com/office/powerpoint/2010/main" val="2030595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88FE-B0CB-4AF6-9BF3-34F0143110DC}"/>
              </a:ext>
            </a:extLst>
          </p:cNvPr>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ar-SA" dirty="0"/>
              <a:t>مفهوم طرائق التدريس :-</a:t>
            </a:r>
            <a:endParaRPr lang="en-US" dirty="0"/>
          </a:p>
        </p:txBody>
      </p:sp>
      <p:sp>
        <p:nvSpPr>
          <p:cNvPr id="3" name="Content Placeholder 2">
            <a:extLst>
              <a:ext uri="{FF2B5EF4-FFF2-40B4-BE49-F238E27FC236}">
                <a16:creationId xmlns:a16="http://schemas.microsoft.com/office/drawing/2014/main" id="{847454BE-4A1F-4EB8-B1B4-F404BC2CB08A}"/>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ctr">
              <a:buNone/>
            </a:pPr>
            <a:r>
              <a:rPr lang="ar-SA" dirty="0"/>
              <a:t>مجموعة من الاجراءات التنظيمية التي يقوم بها مدرس المادة داخل غرفة الصف عند عرض الموضوع الدراسي امام الطلبة ، لهدف تحقيق الهداف التربوية التي رسمها واعدها مدرس المادة مسبقا وفقا لخطة تدريسية يومية اعدها المدرس قبل الدخول للدرس باقل جهد ممكن وبأجدى الاساليب التدريسية الناجحة من اجل ادخال موضوعات المادة الدراسية في اذهان الطلبة.</a:t>
            </a:r>
          </a:p>
          <a:p>
            <a:pPr marL="0" indent="0" algn="ctr">
              <a:buNone/>
            </a:pPr>
            <a:r>
              <a:rPr lang="ar-SA" dirty="0"/>
              <a:t>مفهوم طرائق التدريس العامة :- هي الطرائق التدريسية التي تصلح لجميع المواد الدراسية مثل طريقة الالقاء والمناقشة وحل المشكلالت والاستكشاف.... الخ ، الذي يختارها المدرس ليساعد الطلبة على تحقيق الأهداف السلوكية التي يضعها في الخطة اليومية المعدة مسبقا من قبل المدرس نفسه . </a:t>
            </a:r>
          </a:p>
          <a:p>
            <a:pPr marL="0" indent="0" algn="ctr">
              <a:buNone/>
            </a:pPr>
            <a:r>
              <a:rPr lang="ar-SA" dirty="0"/>
              <a:t>مفهوم طرائق التدريس الخاصة :- هي الطرائق التي تصلح لمادة دراسية معينة ، او موضوع دراسي معين ، يختارها المدرس حسب طبيعة المادة او الموضوع الدراسي مراد تدريسه للطلبة ، مراعيا بذلك طبيعة المادة ، وطبيعة الموضوع ، واعمار الطلبة</a:t>
            </a:r>
            <a:endParaRPr lang="en-US" dirty="0"/>
          </a:p>
        </p:txBody>
      </p:sp>
    </p:spTree>
    <p:extLst>
      <p:ext uri="{BB962C8B-B14F-4D97-AF65-F5344CB8AC3E}">
        <p14:creationId xmlns:p14="http://schemas.microsoft.com/office/powerpoint/2010/main" val="239426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4368-A383-423E-B26E-793E360C9A15}"/>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 طرائق التدريس </a:t>
            </a:r>
            <a:endParaRPr lang="en-US" dirty="0"/>
          </a:p>
        </p:txBody>
      </p:sp>
      <p:sp>
        <p:nvSpPr>
          <p:cNvPr id="3" name="Content Placeholder 2">
            <a:extLst>
              <a:ext uri="{FF2B5EF4-FFF2-40B4-BE49-F238E27FC236}">
                <a16:creationId xmlns:a16="http://schemas.microsoft.com/office/drawing/2014/main" id="{15639267-35D0-4331-B386-6CFB1D8D98DD}"/>
              </a:ext>
            </a:extLst>
          </p:cNvPr>
          <p:cNvSpPr>
            <a:spLocks noGrp="1"/>
          </p:cNvSpPr>
          <p:nvPr>
            <p:ph idx="1"/>
          </p:nvPr>
        </p:nvSpPr>
        <p:spPr>
          <a:xfrm>
            <a:off x="838200" y="1690688"/>
            <a:ext cx="10515600" cy="5047737"/>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ar-SA" dirty="0"/>
              <a:t>اولا.التدريس</a:t>
            </a:r>
          </a:p>
          <a:p>
            <a:pPr marL="0" indent="0" algn="r">
              <a:buNone/>
            </a:pPr>
            <a:r>
              <a:rPr lang="ar-SA" dirty="0"/>
              <a:t>اختلف العلماء حول موضوع التدريس ان كان وراثيا ام مكتسب من البيئة فذهب رافعوا رايةعلم الوراثة الى ان التدريس قابلية وراثية يرثها الطلبة من اسالفه كما يرث اي قابلية جسمية او عقلية اخرى ثم تقوم كليات التربية بصقل هذه القابلية وتنميتها وتقويتها لكي يستطيع ان تؤدي مهنة التدريس على اكمل وجه ، وذهب من قالوا بأن التدريس مكتسب يتولد بفعل البيئة نشأ فيها المدرس الا ان البيئة تعد العامل الاول في تكوين سلوك الطلبة وصفاته ونموه وقابلياته ان العمل بمهنةالتدريس شغف ومحبة وفطرة وموهبة طبيعية وميل داخلي واتجاه ايجابي نحو املهنة فقد نجد من الطلبة ان مجموع درجاتهم مرتفعة في املرحلة الثانوية ويؤهلهم لدخول كلية الطب او الهندسة ولكنهم يرغبون في مهنة التدريس ويحلمون ان يكونو مدرسين ويمتلكون الكثير من </a:t>
            </a:r>
            <a:r>
              <a:rPr lang="ar-SA" sz="3200" b="1" dirty="0">
                <a:solidFill>
                  <a:srgbClr val="FF0000"/>
                </a:solidFill>
              </a:rPr>
              <a:t>مواصفات المدرس الجيد</a:t>
            </a:r>
          </a:p>
          <a:p>
            <a:pPr marL="0" indent="0" algn="ctr">
              <a:buNone/>
            </a:pPr>
            <a:r>
              <a:rPr lang="ar-SA" sz="3200" b="1" dirty="0">
                <a:solidFill>
                  <a:srgbClr val="FF0000"/>
                </a:solidFill>
              </a:rPr>
              <a:t>س/ماهي  مواصفات المدرس الجيد؟</a:t>
            </a:r>
            <a:endParaRPr lang="en-US" b="1" dirty="0">
              <a:solidFill>
                <a:srgbClr val="FF0000"/>
              </a:solidFill>
            </a:endParaRPr>
          </a:p>
        </p:txBody>
      </p:sp>
    </p:spTree>
    <p:extLst>
      <p:ext uri="{BB962C8B-B14F-4D97-AF65-F5344CB8AC3E}">
        <p14:creationId xmlns:p14="http://schemas.microsoft.com/office/powerpoint/2010/main" val="991876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5392-70E5-4579-BCE4-658F5546EFB1}"/>
              </a:ext>
            </a:extLst>
          </p:cNvPr>
          <p:cNvSpPr>
            <a:spLocks noGrp="1"/>
          </p:cNvSpPr>
          <p:nvPr>
            <p:ph type="title"/>
          </p:nvPr>
        </p:nvSpPr>
        <p:spPr>
          <a:xfrm>
            <a:off x="388034" y="2601888"/>
            <a:ext cx="10515600" cy="1325563"/>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6000" dirty="0"/>
              <a:t>نهاية المحاضرة</a:t>
            </a:r>
            <a:endParaRPr lang="en-US" sz="6000" dirty="0"/>
          </a:p>
        </p:txBody>
      </p:sp>
    </p:spTree>
    <p:extLst>
      <p:ext uri="{BB962C8B-B14F-4D97-AF65-F5344CB8AC3E}">
        <p14:creationId xmlns:p14="http://schemas.microsoft.com/office/powerpoint/2010/main" val="56265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20B6-0FAC-465A-A1B1-8FC3502EE949}"/>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س/ماهي مواصفات المدرس الناجح</a:t>
            </a:r>
            <a:endParaRPr lang="en-US" dirty="0"/>
          </a:p>
        </p:txBody>
      </p:sp>
      <p:sp>
        <p:nvSpPr>
          <p:cNvPr id="3" name="Content Placeholder 2">
            <a:extLst>
              <a:ext uri="{FF2B5EF4-FFF2-40B4-BE49-F238E27FC236}">
                <a16:creationId xmlns:a16="http://schemas.microsoft.com/office/drawing/2014/main" id="{7E404492-F8AE-4132-AC2E-6A29BD562F21}"/>
              </a:ext>
            </a:extLst>
          </p:cNvPr>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ctr">
              <a:buNone/>
            </a:pPr>
            <a:r>
              <a:rPr lang="ar-SA" sz="4800" dirty="0"/>
              <a:t>الشخصية القوية /والحجة البالغة/ والصوت الجهوري/ والقدرة على الإلبانة /والفصاحة والنطق/ واخراج الحروف من مخارجها /الشغف بالقراءة/والقدرة على حسن التصرف/ ومحبة الطلبة وفهم مشكالتهم.</a:t>
            </a:r>
            <a:endParaRPr lang="en-US" sz="4800" dirty="0"/>
          </a:p>
        </p:txBody>
      </p:sp>
    </p:spTree>
    <p:extLst>
      <p:ext uri="{BB962C8B-B14F-4D97-AF65-F5344CB8AC3E}">
        <p14:creationId xmlns:p14="http://schemas.microsoft.com/office/powerpoint/2010/main" val="72095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4A8D-B99A-4CC5-9EF9-D87DE92850E7}"/>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ar-SA" dirty="0"/>
              <a:t>س/ماهو الفرق بين العلم والفن</a:t>
            </a:r>
            <a:endParaRPr lang="en-US" dirty="0"/>
          </a:p>
        </p:txBody>
      </p:sp>
      <p:sp>
        <p:nvSpPr>
          <p:cNvPr id="3" name="Content Placeholder 2">
            <a:extLst>
              <a:ext uri="{FF2B5EF4-FFF2-40B4-BE49-F238E27FC236}">
                <a16:creationId xmlns:a16="http://schemas.microsoft.com/office/drawing/2014/main" id="{679BA6C0-A187-4494-8A04-E5F92BFD3C8C}"/>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r">
              <a:buNone/>
            </a:pPr>
            <a:r>
              <a:rPr lang="ar-SA" dirty="0"/>
              <a:t>العلم :مجموعة من الحقائق التي توصل اليها العقل البشري بالتفكير والتجربة وطبقها في حياته ومرد العلم الى العقل ولذلك اختلف الناس فيها ، فالعقل واحد حيال الحقائق في اي زمان او مكان ومن امثلة العلوم الرياضيات والجغرافية والكيمياء والأحياء والنحو</a:t>
            </a:r>
          </a:p>
          <a:p>
            <a:pPr marL="0" indent="0" algn="r">
              <a:buNone/>
            </a:pPr>
            <a:r>
              <a:rPr lang="ar-SA" dirty="0"/>
              <a:t>اما الفن :- فهو انواع متعددة من املهارات مثل الخط والرسم والنحت واملوسيقى والتمثيل والغناء اذن هي مهارات يدوية او حركية اوصوتية وهذه خواص يمنحها هلال لبعض عباده فليس وذلك بخالف العلوم التي يستطيع ً او نحاتا ً او مطربا ً باستطاعة كل انسان ان يكون رساما األنسان الحصول عليها بالتعليم والفن مرده الى الذوق والذوق مختلف بين الناس، فالقطعة املوسيقية التي تنال اعجابك ال تنال اعجاب شخص اخر وهكذا، ولذا قسمت املوارد الى علوم وفنون وقد تتداخل الصفتان العلمية والفنية في بعض املواد فالهندسة علم يعتمد على نظريات علمية وهي فن بما تقدمه من رسوم وتصميمات .</a:t>
            </a:r>
            <a:endParaRPr lang="en-US" dirty="0"/>
          </a:p>
        </p:txBody>
      </p:sp>
    </p:spTree>
    <p:extLst>
      <p:ext uri="{BB962C8B-B14F-4D97-AF65-F5344CB8AC3E}">
        <p14:creationId xmlns:p14="http://schemas.microsoft.com/office/powerpoint/2010/main" val="195743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CFDF-59C0-4447-9A11-CDCD4BFC834D}"/>
              </a:ext>
            </a:extLst>
          </p:cNvPr>
          <p:cNvSpPr>
            <a:spLocks noGrp="1"/>
          </p:cNvSpPr>
          <p:nvPr>
            <p:ph type="title"/>
          </p:nvPr>
        </p:nvSpPr>
        <p:spPr>
          <a:xfrm>
            <a:off x="697523" y="2348669"/>
            <a:ext cx="10515600" cy="1325563"/>
          </a:xfrm>
        </p:spPr>
        <p:style>
          <a:lnRef idx="1">
            <a:schemeClr val="accent1"/>
          </a:lnRef>
          <a:fillRef idx="2">
            <a:schemeClr val="accent1"/>
          </a:fillRef>
          <a:effectRef idx="1">
            <a:schemeClr val="accent1"/>
          </a:effectRef>
          <a:fontRef idx="minor">
            <a:schemeClr val="dk1"/>
          </a:fontRef>
        </p:style>
        <p:txBody>
          <a:bodyPr/>
          <a:lstStyle/>
          <a:p>
            <a:r>
              <a:rPr lang="ar-SA" dirty="0"/>
              <a:t>التدريس اين يقع في مربع الفنون اويقع في مربع العلوم ؟</a:t>
            </a:r>
            <a:endParaRPr lang="en-US" dirty="0"/>
          </a:p>
        </p:txBody>
      </p:sp>
    </p:spTree>
    <p:extLst>
      <p:ext uri="{BB962C8B-B14F-4D97-AF65-F5344CB8AC3E}">
        <p14:creationId xmlns:p14="http://schemas.microsoft.com/office/powerpoint/2010/main" val="57965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B1BCC2-188A-4E53-8F9E-8080AAB6F222}"/>
              </a:ext>
            </a:extLst>
          </p:cNvPr>
          <p:cNvSpPr>
            <a:spLocks noGrp="1"/>
          </p:cNvSpPr>
          <p:nvPr>
            <p:ph idx="1"/>
          </p:nvPr>
        </p:nvSpPr>
        <p:spPr>
          <a:xfrm>
            <a:off x="838200" y="815926"/>
            <a:ext cx="10515600" cy="5361037"/>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ar-SA" sz="4400" dirty="0">
                <a:solidFill>
                  <a:srgbClr val="FF0000"/>
                </a:solidFill>
              </a:rPr>
              <a:t>يقع التدريس في مربع الفنون اويقع في مربع العلوم ؟ نجد التدريس يأخذ من الفن بطرف ويأخذ من العلم بطرف اخر وتتداخل الصفتان العلمية والفنية فيه مثله في ذلك الهندسة والرسم واملوسيقى والخط وان كانت الصفة الغالبة عليه الفنية ولكنه كغيره من الفنون وثيق في طريق النمو والتقدم والنجاح. ً الصلة ببعض العلوم التي تمده بالتجارب وتقوده دائما</a:t>
            </a:r>
            <a:endParaRPr lang="en-US" sz="4400" dirty="0">
              <a:solidFill>
                <a:srgbClr val="FF0000"/>
              </a:solidFill>
            </a:endParaRPr>
          </a:p>
        </p:txBody>
      </p:sp>
    </p:spTree>
    <p:extLst>
      <p:ext uri="{BB962C8B-B14F-4D97-AF65-F5344CB8AC3E}">
        <p14:creationId xmlns:p14="http://schemas.microsoft.com/office/powerpoint/2010/main" val="250444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EC22DC8-7ECC-4563-8952-43863103732C}"/>
              </a:ext>
            </a:extLst>
          </p:cNvPr>
          <p:cNvGraphicFramePr>
            <a:graphicFrameLocks noGrp="1"/>
          </p:cNvGraphicFramePr>
          <p:nvPr>
            <p:ph idx="1"/>
            <p:extLst>
              <p:ext uri="{D42A27DB-BD31-4B8C-83A1-F6EECF244321}">
                <p14:modId xmlns:p14="http://schemas.microsoft.com/office/powerpoint/2010/main" val="2281102384"/>
              </p:ext>
            </p:extLst>
          </p:nvPr>
        </p:nvGraphicFramePr>
        <p:xfrm>
          <a:off x="838200" y="228600"/>
          <a:ext cx="10515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71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23B75-7C3E-42AD-B07A-4F953E0314C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ar-SA" dirty="0"/>
              <a:t>مفهوم التدريس:-</a:t>
            </a:r>
            <a:endParaRPr lang="en-US" dirty="0"/>
          </a:p>
        </p:txBody>
      </p:sp>
      <p:sp>
        <p:nvSpPr>
          <p:cNvPr id="3" name="Content Placeholder 2">
            <a:extLst>
              <a:ext uri="{FF2B5EF4-FFF2-40B4-BE49-F238E27FC236}">
                <a16:creationId xmlns:a16="http://schemas.microsoft.com/office/drawing/2014/main" id="{300104CA-2D4B-4DD2-9C2F-2C0D59C1BDCE}"/>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4400" dirty="0"/>
              <a:t>موقف يتفاعل فيه الطلبة ً عن طريق املدرس مع الخبرة التعليمية تفاعال ينتهى بتحقيق اهداف الدرس من اكتساب القيم ، والخبرات والوان من ال ً ونشيطا ً ايجابيا سلوك والقدرات واملهارات واالتجاهات و االستعدادات ، والتدريس عملية التي يتوسط فيها شخص هو )المدرس( بين شخص اخرهو )الطلبة( ، ومادة علمية او جانب معرفي ما لتيسير عملية التعلم.</a:t>
            </a:r>
            <a:endParaRPr lang="en-US" sz="4400" dirty="0"/>
          </a:p>
        </p:txBody>
      </p:sp>
    </p:spTree>
    <p:extLst>
      <p:ext uri="{BB962C8B-B14F-4D97-AF65-F5344CB8AC3E}">
        <p14:creationId xmlns:p14="http://schemas.microsoft.com/office/powerpoint/2010/main" val="1393813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B22A1-EABA-4BA2-BC89-7B545E9AE011}"/>
              </a:ext>
            </a:extLst>
          </p:cNvPr>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a:t>مراحل التدريس</a:t>
            </a:r>
            <a:br>
              <a:rPr lang="en-US" dirty="0"/>
            </a:br>
            <a:endParaRPr lang="en-US" dirty="0"/>
          </a:p>
        </p:txBody>
      </p:sp>
      <p:graphicFrame>
        <p:nvGraphicFramePr>
          <p:cNvPr id="4" name="Content Placeholder 3">
            <a:extLst>
              <a:ext uri="{FF2B5EF4-FFF2-40B4-BE49-F238E27FC236}">
                <a16:creationId xmlns:a16="http://schemas.microsoft.com/office/drawing/2014/main" id="{96E7B269-32E4-47EF-A1CF-BEF8CEEA2BAE}"/>
              </a:ext>
            </a:extLst>
          </p:cNvPr>
          <p:cNvGraphicFramePr>
            <a:graphicFrameLocks noGrp="1"/>
          </p:cNvGraphicFramePr>
          <p:nvPr>
            <p:ph idx="1"/>
            <p:extLst>
              <p:ext uri="{D42A27DB-BD31-4B8C-83A1-F6EECF244321}">
                <p14:modId xmlns:p14="http://schemas.microsoft.com/office/powerpoint/2010/main" val="9568733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2844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1392</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المرحلة الثالثة طرائق تدريس</vt:lpstr>
      <vt:lpstr> طرائق التدريس </vt:lpstr>
      <vt:lpstr>س/ماهي مواصفات المدرس الناجح</vt:lpstr>
      <vt:lpstr>س/ماهو الفرق بين العلم والفن</vt:lpstr>
      <vt:lpstr>التدريس اين يقع في مربع الفنون اويقع في مربع العلوم ؟</vt:lpstr>
      <vt:lpstr>PowerPoint Presentation</vt:lpstr>
      <vt:lpstr>PowerPoint Presentation</vt:lpstr>
      <vt:lpstr>مفهوم التدريس:-</vt:lpstr>
      <vt:lpstr>مراحل التدريس </vt:lpstr>
      <vt:lpstr>مراحل عمليه التدريس : </vt:lpstr>
      <vt:lpstr>اهداف التدريس : -</vt:lpstr>
      <vt:lpstr>عناصر التقويم</vt:lpstr>
      <vt:lpstr>عناصرالتدريس:-</vt:lpstr>
      <vt:lpstr>ميزات التدريس : -</vt:lpstr>
      <vt:lpstr>اسس ومبادى التدريس:-</vt:lpstr>
      <vt:lpstr>ثانيا:طرائق التدريس</vt:lpstr>
      <vt:lpstr>س/هل توجد طريقة تدريس واحده يستطيع المدرس اعتمادة في التدريس؟</vt:lpstr>
      <vt:lpstr>الطريقة في اللغة :</vt:lpstr>
      <vt:lpstr>مفهوم طرائق التدريس :-</vt:lpstr>
      <vt:lpstr>نهاية المحاضرة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21</cp:revision>
  <dcterms:created xsi:type="dcterms:W3CDTF">2023-11-28T02:01:23Z</dcterms:created>
  <dcterms:modified xsi:type="dcterms:W3CDTF">2023-11-27T17:08:02Z</dcterms:modified>
</cp:coreProperties>
</file>