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58" r:id="rId4"/>
    <p:sldId id="259" r:id="rId5"/>
    <p:sldId id="260" r:id="rId6"/>
    <p:sldId id="261" r:id="rId7"/>
    <p:sldId id="268" r:id="rId8"/>
    <p:sldId id="262" r:id="rId9"/>
    <p:sldId id="269" r:id="rId10"/>
    <p:sldId id="267" r:id="rId11"/>
    <p:sldId id="263" r:id="rId12"/>
    <p:sldId id="264" r:id="rId13"/>
    <p:sldId id="265" r:id="rId14"/>
    <p:sldId id="266"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B10AA-15C5-4927-BE86-4D9ADF524250}" type="doc">
      <dgm:prSet loTypeId="urn:microsoft.com/office/officeart/2008/layout/RadialCluster" loCatId="relationship" qsTypeId="urn:microsoft.com/office/officeart/2005/8/quickstyle/simple1" qsCatId="simple" csTypeId="urn:microsoft.com/office/officeart/2005/8/colors/accent1_2" csCatId="accent1" phldr="0"/>
      <dgm:spPr/>
      <dgm:t>
        <a:bodyPr/>
        <a:lstStyle/>
        <a:p>
          <a:endParaRPr lang="en-US"/>
        </a:p>
      </dgm:t>
    </dgm:pt>
    <dgm:pt modelId="{3506CEEC-7577-43E1-8C10-31727BF74756}" type="pres">
      <dgm:prSet presAssocID="{AF5B10AA-15C5-4927-BE86-4D9ADF524250}" presName="Name0" presStyleCnt="0">
        <dgm:presLayoutVars>
          <dgm:chMax val="1"/>
          <dgm:chPref val="1"/>
          <dgm:dir/>
          <dgm:animOne val="branch"/>
          <dgm:animLvl val="lvl"/>
        </dgm:presLayoutVars>
      </dgm:prSet>
      <dgm:spPr/>
    </dgm:pt>
  </dgm:ptLst>
  <dgm:cxnLst>
    <dgm:cxn modelId="{2D2711A4-F5E4-455B-BA0C-AD5F5A0D453B}" type="presOf" srcId="{AF5B10AA-15C5-4927-BE86-4D9ADF524250}" destId="{3506CEEC-7577-43E1-8C10-31727BF74756}" srcOrd="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77B0B3-6D05-4E7C-9706-80FD7D344EC2}" type="doc">
      <dgm:prSet loTypeId="urn:microsoft.com/office/officeart/2005/8/layout/chevronAccent+Icon" loCatId="officeonline" qsTypeId="urn:microsoft.com/office/officeart/2005/8/quickstyle/simple1" qsCatId="simple" csTypeId="urn:microsoft.com/office/officeart/2005/8/colors/colorful4" csCatId="colorful" phldr="1"/>
      <dgm:spPr/>
    </dgm:pt>
    <dgm:pt modelId="{26C9D47A-7333-4C13-BE2D-4E8C4CD97ED9}">
      <dgm:prSet phldrT="[Text]"/>
      <dgm:spPr>
        <a:solidFill>
          <a:schemeClr val="accent1">
            <a:lumMod val="40000"/>
            <a:lumOff val="60000"/>
            <a:alpha val="90000"/>
          </a:schemeClr>
        </a:solidFill>
        <a:scene3d>
          <a:camera prst="orthographicFront"/>
          <a:lightRig rig="threePt" dir="t"/>
        </a:scene3d>
        <a:sp3d>
          <a:bevelT w="114300" prst="artDeco"/>
        </a:sp3d>
      </dgm:spPr>
      <dgm:t>
        <a:bodyPr/>
        <a:lstStyle/>
        <a:p>
          <a:r>
            <a:rPr lang="ar-SA" dirty="0"/>
            <a:t>المادة الدراسية</a:t>
          </a:r>
          <a:endParaRPr lang="en-US" dirty="0"/>
        </a:p>
      </dgm:t>
    </dgm:pt>
    <dgm:pt modelId="{B75648D5-97A4-487C-AF4E-BAC57BBB167B}" type="parTrans" cxnId="{D77A080C-7B5A-40FC-A293-5AD6F1DE7A0B}">
      <dgm:prSet/>
      <dgm:spPr/>
      <dgm:t>
        <a:bodyPr/>
        <a:lstStyle/>
        <a:p>
          <a:endParaRPr lang="en-US"/>
        </a:p>
      </dgm:t>
    </dgm:pt>
    <dgm:pt modelId="{384F44C8-6883-4F86-9BAE-DB94C31DB9FD}" type="sibTrans" cxnId="{D77A080C-7B5A-40FC-A293-5AD6F1DE7A0B}">
      <dgm:prSet/>
      <dgm:spPr/>
      <dgm:t>
        <a:bodyPr/>
        <a:lstStyle/>
        <a:p>
          <a:endParaRPr lang="en-US"/>
        </a:p>
      </dgm:t>
    </dgm:pt>
    <dgm:pt modelId="{3B33562A-0FCE-4069-9001-84E4CB0F1E3A}">
      <dgm:prSet phldrT="[Text]"/>
      <dgm:spPr>
        <a:solidFill>
          <a:schemeClr val="bg1">
            <a:lumMod val="75000"/>
            <a:alpha val="90000"/>
          </a:schemeClr>
        </a:solidFill>
        <a:ln>
          <a:solidFill>
            <a:schemeClr val="tx1">
              <a:lumMod val="65000"/>
              <a:lumOff val="35000"/>
            </a:schemeClr>
          </a:solidFill>
        </a:ln>
        <a:effectLst>
          <a:innerShdw blurRad="63500" dist="50800" dir="16200000">
            <a:prstClr val="black">
              <a:alpha val="50000"/>
            </a:prstClr>
          </a:innerShdw>
        </a:effectLst>
        <a:scene3d>
          <a:camera prst="orthographicFront"/>
          <a:lightRig rig="threePt" dir="t"/>
        </a:scene3d>
        <a:sp3d>
          <a:bevelT w="114300" prst="artDeco"/>
        </a:sp3d>
      </dgm:spPr>
      <dgm:t>
        <a:bodyPr/>
        <a:lstStyle/>
        <a:p>
          <a:r>
            <a:rPr lang="ar-SA" dirty="0"/>
            <a:t>الطالب</a:t>
          </a:r>
          <a:endParaRPr lang="en-US" dirty="0"/>
        </a:p>
      </dgm:t>
    </dgm:pt>
    <dgm:pt modelId="{BC70AE61-7E2D-4609-82CD-CDD8DD128DFF}" type="parTrans" cxnId="{DF1D3541-9A99-4EAF-9169-E5EBF7A771D0}">
      <dgm:prSet/>
      <dgm:spPr/>
      <dgm:t>
        <a:bodyPr/>
        <a:lstStyle/>
        <a:p>
          <a:endParaRPr lang="en-US"/>
        </a:p>
      </dgm:t>
    </dgm:pt>
    <dgm:pt modelId="{FE66273A-FA2B-4848-855A-B0D3B0CCC116}" type="sibTrans" cxnId="{DF1D3541-9A99-4EAF-9169-E5EBF7A771D0}">
      <dgm:prSet/>
      <dgm:spPr/>
      <dgm:t>
        <a:bodyPr/>
        <a:lstStyle/>
        <a:p>
          <a:endParaRPr lang="en-US"/>
        </a:p>
      </dgm:t>
    </dgm:pt>
    <dgm:pt modelId="{2CB64658-4E72-444C-A90A-BC85FCDDB089}">
      <dgm:prSet phldrT="[Text]"/>
      <dgm:spPr>
        <a:solidFill>
          <a:schemeClr val="bg1">
            <a:lumMod val="65000"/>
            <a:alpha val="90000"/>
          </a:schemeClr>
        </a:solidFill>
        <a:ln>
          <a:solidFill>
            <a:schemeClr val="bg1">
              <a:lumMod val="75000"/>
            </a:schemeClr>
          </a:solidFill>
        </a:ln>
        <a:scene3d>
          <a:camera prst="orthographicFront"/>
          <a:lightRig rig="threePt" dir="t"/>
        </a:scene3d>
        <a:sp3d>
          <a:bevelT w="114300" prst="artDeco"/>
        </a:sp3d>
      </dgm:spPr>
      <dgm:t>
        <a:bodyPr/>
        <a:lstStyle/>
        <a:p>
          <a:r>
            <a:rPr lang="ar-SA" dirty="0"/>
            <a:t>المدرس</a:t>
          </a:r>
          <a:endParaRPr lang="en-US" dirty="0"/>
        </a:p>
      </dgm:t>
    </dgm:pt>
    <dgm:pt modelId="{ED62240F-52ED-4C2D-B4B6-83F6D6E39B40}" type="parTrans" cxnId="{418E9A97-08A4-4949-9602-54F474EA92F9}">
      <dgm:prSet/>
      <dgm:spPr/>
      <dgm:t>
        <a:bodyPr/>
        <a:lstStyle/>
        <a:p>
          <a:endParaRPr lang="en-US"/>
        </a:p>
      </dgm:t>
    </dgm:pt>
    <dgm:pt modelId="{E650FF5E-56F5-4A95-845F-5AB7376C2E65}" type="sibTrans" cxnId="{418E9A97-08A4-4949-9602-54F474EA92F9}">
      <dgm:prSet/>
      <dgm:spPr/>
      <dgm:t>
        <a:bodyPr/>
        <a:lstStyle/>
        <a:p>
          <a:endParaRPr lang="en-US"/>
        </a:p>
      </dgm:t>
    </dgm:pt>
    <dgm:pt modelId="{D7F50E2F-B95D-40FC-9733-0B0D1D758183}" type="pres">
      <dgm:prSet presAssocID="{EC77B0B3-6D05-4E7C-9706-80FD7D344EC2}" presName="Name0" presStyleCnt="0">
        <dgm:presLayoutVars>
          <dgm:dir/>
          <dgm:resizeHandles val="exact"/>
        </dgm:presLayoutVars>
      </dgm:prSet>
      <dgm:spPr/>
    </dgm:pt>
    <dgm:pt modelId="{63E73C94-F53A-4032-AD2F-EED1EEE49E28}" type="pres">
      <dgm:prSet presAssocID="{26C9D47A-7333-4C13-BE2D-4E8C4CD97ED9}" presName="composite" presStyleCnt="0"/>
      <dgm:spPr>
        <a:scene3d>
          <a:camera prst="orthographicFront"/>
          <a:lightRig rig="threePt" dir="t"/>
        </a:scene3d>
        <a:sp3d>
          <a:bevelT w="114300" prst="artDeco"/>
        </a:sp3d>
      </dgm:spPr>
    </dgm:pt>
    <dgm:pt modelId="{98F1C330-B798-4DD5-ABCD-A6057A6ECCEF}" type="pres">
      <dgm:prSet presAssocID="{26C9D47A-7333-4C13-BE2D-4E8C4CD97ED9}" presName="bgChev" presStyleLbl="node1" presStyleIdx="0" presStyleCnt="3"/>
      <dgm:spPr>
        <a:scene3d>
          <a:camera prst="orthographicFront"/>
          <a:lightRig rig="threePt" dir="t"/>
        </a:scene3d>
        <a:sp3d>
          <a:bevelT w="114300" prst="artDeco"/>
        </a:sp3d>
      </dgm:spPr>
    </dgm:pt>
    <dgm:pt modelId="{B9BED16D-B8EF-454F-A090-2543AAA92D2B}" type="pres">
      <dgm:prSet presAssocID="{26C9D47A-7333-4C13-BE2D-4E8C4CD97ED9}" presName="txNode" presStyleLbl="fgAcc1" presStyleIdx="0" presStyleCnt="3">
        <dgm:presLayoutVars>
          <dgm:bulletEnabled val="1"/>
        </dgm:presLayoutVars>
      </dgm:prSet>
      <dgm:spPr/>
    </dgm:pt>
    <dgm:pt modelId="{3905A7FE-1BDA-4F87-85A7-AE66EAC5F9E5}" type="pres">
      <dgm:prSet presAssocID="{384F44C8-6883-4F86-9BAE-DB94C31DB9FD}" presName="compositeSpace" presStyleCnt="0"/>
      <dgm:spPr>
        <a:scene3d>
          <a:camera prst="orthographicFront"/>
          <a:lightRig rig="threePt" dir="t"/>
        </a:scene3d>
        <a:sp3d>
          <a:bevelT w="114300" prst="artDeco"/>
        </a:sp3d>
      </dgm:spPr>
    </dgm:pt>
    <dgm:pt modelId="{26DF3411-39D8-442C-AF81-B5416703E903}" type="pres">
      <dgm:prSet presAssocID="{3B33562A-0FCE-4069-9001-84E4CB0F1E3A}" presName="composite" presStyleCnt="0"/>
      <dgm:spPr>
        <a:scene3d>
          <a:camera prst="orthographicFront"/>
          <a:lightRig rig="threePt" dir="t"/>
        </a:scene3d>
        <a:sp3d>
          <a:bevelT w="114300" prst="artDeco"/>
        </a:sp3d>
      </dgm:spPr>
    </dgm:pt>
    <dgm:pt modelId="{83FCA8B3-5D1E-4FA1-9BA2-3D40D41242AA}" type="pres">
      <dgm:prSet presAssocID="{3B33562A-0FCE-4069-9001-84E4CB0F1E3A}" presName="bgChev" presStyleLbl="node1" presStyleIdx="1" presStyleCnt="3"/>
      <dgm:spPr>
        <a:scene3d>
          <a:camera prst="orthographicFront"/>
          <a:lightRig rig="threePt" dir="t"/>
        </a:scene3d>
        <a:sp3d>
          <a:bevelT w="114300" prst="artDeco"/>
        </a:sp3d>
      </dgm:spPr>
    </dgm:pt>
    <dgm:pt modelId="{611588E9-3997-46BE-818C-FDC96252A75E}" type="pres">
      <dgm:prSet presAssocID="{3B33562A-0FCE-4069-9001-84E4CB0F1E3A}" presName="txNode" presStyleLbl="fgAcc1" presStyleIdx="1" presStyleCnt="3">
        <dgm:presLayoutVars>
          <dgm:bulletEnabled val="1"/>
        </dgm:presLayoutVars>
      </dgm:prSet>
      <dgm:spPr/>
    </dgm:pt>
    <dgm:pt modelId="{895294AB-E059-46AC-8C95-2DF652805F1A}" type="pres">
      <dgm:prSet presAssocID="{FE66273A-FA2B-4848-855A-B0D3B0CCC116}" presName="compositeSpace" presStyleCnt="0"/>
      <dgm:spPr>
        <a:scene3d>
          <a:camera prst="orthographicFront"/>
          <a:lightRig rig="threePt" dir="t"/>
        </a:scene3d>
        <a:sp3d>
          <a:bevelT w="114300" prst="artDeco"/>
        </a:sp3d>
      </dgm:spPr>
    </dgm:pt>
    <dgm:pt modelId="{CAD4A049-39F4-479A-A366-EF5110E7D008}" type="pres">
      <dgm:prSet presAssocID="{2CB64658-4E72-444C-A90A-BC85FCDDB089}" presName="composite" presStyleCnt="0"/>
      <dgm:spPr>
        <a:scene3d>
          <a:camera prst="orthographicFront"/>
          <a:lightRig rig="threePt" dir="t"/>
        </a:scene3d>
        <a:sp3d>
          <a:bevelT w="114300" prst="artDeco"/>
        </a:sp3d>
      </dgm:spPr>
    </dgm:pt>
    <dgm:pt modelId="{512B5427-A7B6-4A08-998C-943B8EFF671B}" type="pres">
      <dgm:prSet presAssocID="{2CB64658-4E72-444C-A90A-BC85FCDDB089}" presName="bgChev" presStyleLbl="node1" presStyleIdx="2" presStyleCnt="3"/>
      <dgm:spPr>
        <a:scene3d>
          <a:camera prst="orthographicFront"/>
          <a:lightRig rig="threePt" dir="t"/>
        </a:scene3d>
        <a:sp3d>
          <a:bevelT w="114300" prst="artDeco"/>
        </a:sp3d>
      </dgm:spPr>
    </dgm:pt>
    <dgm:pt modelId="{18BB6356-42E7-4E98-BF8E-079EA553E8CA}" type="pres">
      <dgm:prSet presAssocID="{2CB64658-4E72-444C-A90A-BC85FCDDB089}" presName="txNode" presStyleLbl="fgAcc1" presStyleIdx="2" presStyleCnt="3">
        <dgm:presLayoutVars>
          <dgm:bulletEnabled val="1"/>
        </dgm:presLayoutVars>
      </dgm:prSet>
      <dgm:spPr/>
    </dgm:pt>
  </dgm:ptLst>
  <dgm:cxnLst>
    <dgm:cxn modelId="{D77A080C-7B5A-40FC-A293-5AD6F1DE7A0B}" srcId="{EC77B0B3-6D05-4E7C-9706-80FD7D344EC2}" destId="{26C9D47A-7333-4C13-BE2D-4E8C4CD97ED9}" srcOrd="0" destOrd="0" parTransId="{B75648D5-97A4-487C-AF4E-BAC57BBB167B}" sibTransId="{384F44C8-6883-4F86-9BAE-DB94C31DB9FD}"/>
    <dgm:cxn modelId="{DF1D3541-9A99-4EAF-9169-E5EBF7A771D0}" srcId="{EC77B0B3-6D05-4E7C-9706-80FD7D344EC2}" destId="{3B33562A-0FCE-4069-9001-84E4CB0F1E3A}" srcOrd="1" destOrd="0" parTransId="{BC70AE61-7E2D-4609-82CD-CDD8DD128DFF}" sibTransId="{FE66273A-FA2B-4848-855A-B0D3B0CCC116}"/>
    <dgm:cxn modelId="{F799AE42-8535-40A0-A06C-80BE6A307925}" type="presOf" srcId="{EC77B0B3-6D05-4E7C-9706-80FD7D344EC2}" destId="{D7F50E2F-B95D-40FC-9733-0B0D1D758183}" srcOrd="0" destOrd="0" presId="urn:microsoft.com/office/officeart/2005/8/layout/chevronAccent+Icon"/>
    <dgm:cxn modelId="{7779B655-20E8-4BD9-9AC2-9F08F3A6B5A1}" type="presOf" srcId="{3B33562A-0FCE-4069-9001-84E4CB0F1E3A}" destId="{611588E9-3997-46BE-818C-FDC96252A75E}" srcOrd="0" destOrd="0" presId="urn:microsoft.com/office/officeart/2005/8/layout/chevronAccent+Icon"/>
    <dgm:cxn modelId="{418E9A97-08A4-4949-9602-54F474EA92F9}" srcId="{EC77B0B3-6D05-4E7C-9706-80FD7D344EC2}" destId="{2CB64658-4E72-444C-A90A-BC85FCDDB089}" srcOrd="2" destOrd="0" parTransId="{ED62240F-52ED-4C2D-B4B6-83F6D6E39B40}" sibTransId="{E650FF5E-56F5-4A95-845F-5AB7376C2E65}"/>
    <dgm:cxn modelId="{495BD5C8-46CF-4517-A424-D7F000BEB429}" type="presOf" srcId="{2CB64658-4E72-444C-A90A-BC85FCDDB089}" destId="{18BB6356-42E7-4E98-BF8E-079EA553E8CA}" srcOrd="0" destOrd="0" presId="urn:microsoft.com/office/officeart/2005/8/layout/chevronAccent+Icon"/>
    <dgm:cxn modelId="{2BF389D8-6FEB-47A3-ACB7-65EC1F6229CE}" type="presOf" srcId="{26C9D47A-7333-4C13-BE2D-4E8C4CD97ED9}" destId="{B9BED16D-B8EF-454F-A090-2543AAA92D2B}" srcOrd="0" destOrd="0" presId="urn:microsoft.com/office/officeart/2005/8/layout/chevronAccent+Icon"/>
    <dgm:cxn modelId="{17A54AC0-26E4-42CE-B79F-F43A291EE246}" type="presParOf" srcId="{D7F50E2F-B95D-40FC-9733-0B0D1D758183}" destId="{63E73C94-F53A-4032-AD2F-EED1EEE49E28}" srcOrd="0" destOrd="0" presId="urn:microsoft.com/office/officeart/2005/8/layout/chevronAccent+Icon"/>
    <dgm:cxn modelId="{051EAFC2-1B83-4BFB-81FB-621D75ECFDE4}" type="presParOf" srcId="{63E73C94-F53A-4032-AD2F-EED1EEE49E28}" destId="{98F1C330-B798-4DD5-ABCD-A6057A6ECCEF}" srcOrd="0" destOrd="0" presId="urn:microsoft.com/office/officeart/2005/8/layout/chevronAccent+Icon"/>
    <dgm:cxn modelId="{981A70BF-5469-492B-B3E5-092FB051624F}" type="presParOf" srcId="{63E73C94-F53A-4032-AD2F-EED1EEE49E28}" destId="{B9BED16D-B8EF-454F-A090-2543AAA92D2B}" srcOrd="1" destOrd="0" presId="urn:microsoft.com/office/officeart/2005/8/layout/chevronAccent+Icon"/>
    <dgm:cxn modelId="{FA632ED2-BC88-4404-A5FB-AA8FC94E0990}" type="presParOf" srcId="{D7F50E2F-B95D-40FC-9733-0B0D1D758183}" destId="{3905A7FE-1BDA-4F87-85A7-AE66EAC5F9E5}" srcOrd="1" destOrd="0" presId="urn:microsoft.com/office/officeart/2005/8/layout/chevronAccent+Icon"/>
    <dgm:cxn modelId="{D3588B48-F99F-4D81-AA57-DE3C1534639A}" type="presParOf" srcId="{D7F50E2F-B95D-40FC-9733-0B0D1D758183}" destId="{26DF3411-39D8-442C-AF81-B5416703E903}" srcOrd="2" destOrd="0" presId="urn:microsoft.com/office/officeart/2005/8/layout/chevronAccent+Icon"/>
    <dgm:cxn modelId="{3892BAAC-72C6-4D77-B61A-9A1CD4105B48}" type="presParOf" srcId="{26DF3411-39D8-442C-AF81-B5416703E903}" destId="{83FCA8B3-5D1E-4FA1-9BA2-3D40D41242AA}" srcOrd="0" destOrd="0" presId="urn:microsoft.com/office/officeart/2005/8/layout/chevronAccent+Icon"/>
    <dgm:cxn modelId="{E936B6EC-8686-49C9-B8F5-5001ED3F9D10}" type="presParOf" srcId="{26DF3411-39D8-442C-AF81-B5416703E903}" destId="{611588E9-3997-46BE-818C-FDC96252A75E}" srcOrd="1" destOrd="0" presId="urn:microsoft.com/office/officeart/2005/8/layout/chevronAccent+Icon"/>
    <dgm:cxn modelId="{87C072BB-C268-4E70-A039-461B89FF41DE}" type="presParOf" srcId="{D7F50E2F-B95D-40FC-9733-0B0D1D758183}" destId="{895294AB-E059-46AC-8C95-2DF652805F1A}" srcOrd="3" destOrd="0" presId="urn:microsoft.com/office/officeart/2005/8/layout/chevronAccent+Icon"/>
    <dgm:cxn modelId="{7293E630-1D7C-452B-9FBE-91D98B4C036E}" type="presParOf" srcId="{D7F50E2F-B95D-40FC-9733-0B0D1D758183}" destId="{CAD4A049-39F4-479A-A366-EF5110E7D008}" srcOrd="4" destOrd="0" presId="urn:microsoft.com/office/officeart/2005/8/layout/chevronAccent+Icon"/>
    <dgm:cxn modelId="{DB81168E-2207-4CEE-8324-35ECFEE9D2C7}" type="presParOf" srcId="{CAD4A049-39F4-479A-A366-EF5110E7D008}" destId="{512B5427-A7B6-4A08-998C-943B8EFF671B}" srcOrd="0" destOrd="0" presId="urn:microsoft.com/office/officeart/2005/8/layout/chevronAccent+Icon"/>
    <dgm:cxn modelId="{76CEC48C-C127-42A8-A1C7-3154DC50005B}" type="presParOf" srcId="{CAD4A049-39F4-479A-A366-EF5110E7D008}" destId="{18BB6356-42E7-4E98-BF8E-079EA553E8CA}" srcOrd="1" destOrd="0" presId="urn:microsoft.com/office/officeart/2005/8/layout/chevronAccent+Icon"/>
  </dgm:cxnLst>
  <dgm:bg>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t="100000" r="100000"/>
      </a:path>
      <a:tileRect l="-100000" b="-100000"/>
    </a:gradFill>
  </dgm:bg>
  <dgm:whole>
    <a:ln>
      <a:solidFill>
        <a:schemeClr val="accent4">
          <a:lumMod val="40000"/>
          <a:lumOff val="60000"/>
        </a:schemeClr>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180693-7BCF-48D4-9404-D583CC28B279}" type="doc">
      <dgm:prSet loTypeId="urn:microsoft.com/office/officeart/2005/8/layout/arrow6" loCatId="relationship" qsTypeId="urn:microsoft.com/office/officeart/2005/8/quickstyle/simple1" qsCatId="simple" csTypeId="urn:microsoft.com/office/officeart/2005/8/colors/accent2_1" csCatId="accent2" phldr="1"/>
      <dgm:spPr/>
      <dgm:t>
        <a:bodyPr/>
        <a:lstStyle/>
        <a:p>
          <a:endParaRPr lang="en-US"/>
        </a:p>
      </dgm:t>
    </dgm:pt>
    <dgm:pt modelId="{F378230C-C732-4C00-B8E5-609C5D6F4ABC}">
      <dgm:prSet phldrT="[Text]"/>
      <dgm:spPr/>
      <dgm:t>
        <a:bodyPr/>
        <a:lstStyle/>
        <a:p>
          <a:r>
            <a:rPr lang="ar-SA" dirty="0"/>
            <a:t>لغة الاتصال غير اللفظي</a:t>
          </a:r>
          <a:endParaRPr lang="en-US" dirty="0"/>
        </a:p>
      </dgm:t>
    </dgm:pt>
    <dgm:pt modelId="{D988D183-C8F8-488D-8DFD-793B4FC05526}" type="parTrans" cxnId="{85B8E431-0CED-42E2-8A3D-F8D05A8C5D3B}">
      <dgm:prSet/>
      <dgm:spPr/>
      <dgm:t>
        <a:bodyPr/>
        <a:lstStyle/>
        <a:p>
          <a:endParaRPr lang="en-US"/>
        </a:p>
      </dgm:t>
    </dgm:pt>
    <dgm:pt modelId="{FD2A2C72-DAFA-4A42-B168-A5978AB3402F}" type="sibTrans" cxnId="{85B8E431-0CED-42E2-8A3D-F8D05A8C5D3B}">
      <dgm:prSet/>
      <dgm:spPr/>
      <dgm:t>
        <a:bodyPr/>
        <a:lstStyle/>
        <a:p>
          <a:endParaRPr lang="en-US"/>
        </a:p>
      </dgm:t>
    </dgm:pt>
    <dgm:pt modelId="{D2219A05-1775-406D-AED3-8405853E3B71}">
      <dgm:prSet phldrT="[Text]"/>
      <dgm:spPr/>
      <dgm:t>
        <a:bodyPr/>
        <a:lstStyle/>
        <a:p>
          <a:r>
            <a:rPr lang="ar-SA" dirty="0"/>
            <a:t>لغة الاتصال لفظي</a:t>
          </a:r>
          <a:endParaRPr lang="en-US" dirty="0"/>
        </a:p>
      </dgm:t>
    </dgm:pt>
    <dgm:pt modelId="{DFA89101-43B2-4970-919D-7261804EE50F}" type="parTrans" cxnId="{A4D99CB9-E252-48CC-B649-D4D9DBD3B7A5}">
      <dgm:prSet/>
      <dgm:spPr/>
      <dgm:t>
        <a:bodyPr/>
        <a:lstStyle/>
        <a:p>
          <a:endParaRPr lang="en-US"/>
        </a:p>
      </dgm:t>
    </dgm:pt>
    <dgm:pt modelId="{51A85D9C-7894-4AA5-B480-6432DEB92722}" type="sibTrans" cxnId="{A4D99CB9-E252-48CC-B649-D4D9DBD3B7A5}">
      <dgm:prSet/>
      <dgm:spPr/>
      <dgm:t>
        <a:bodyPr/>
        <a:lstStyle/>
        <a:p>
          <a:endParaRPr lang="en-US"/>
        </a:p>
      </dgm:t>
    </dgm:pt>
    <dgm:pt modelId="{68BB5731-5882-4211-A912-FB9E111BB6F1}" type="pres">
      <dgm:prSet presAssocID="{55180693-7BCF-48D4-9404-D583CC28B279}" presName="compositeShape" presStyleCnt="0">
        <dgm:presLayoutVars>
          <dgm:chMax val="2"/>
          <dgm:dir/>
          <dgm:resizeHandles val="exact"/>
        </dgm:presLayoutVars>
      </dgm:prSet>
      <dgm:spPr/>
    </dgm:pt>
    <dgm:pt modelId="{E5609862-8010-4BCA-AD8D-93ACFCA576C0}" type="pres">
      <dgm:prSet presAssocID="{55180693-7BCF-48D4-9404-D583CC28B279}" presName="ribbon" presStyleLbl="node1" presStyleIdx="0" presStyleCnt="1"/>
      <dgm:spPr/>
    </dgm:pt>
    <dgm:pt modelId="{0778E9E4-4886-4746-90C9-8401BCDE8F7A}" type="pres">
      <dgm:prSet presAssocID="{55180693-7BCF-48D4-9404-D583CC28B279}" presName="leftArrowText" presStyleLbl="node1" presStyleIdx="0" presStyleCnt="1">
        <dgm:presLayoutVars>
          <dgm:chMax val="0"/>
          <dgm:bulletEnabled val="1"/>
        </dgm:presLayoutVars>
      </dgm:prSet>
      <dgm:spPr/>
    </dgm:pt>
    <dgm:pt modelId="{1C51A579-691D-418E-89CE-1D055491BB0E}" type="pres">
      <dgm:prSet presAssocID="{55180693-7BCF-48D4-9404-D583CC28B279}" presName="rightArrowText" presStyleLbl="node1" presStyleIdx="0" presStyleCnt="1">
        <dgm:presLayoutVars>
          <dgm:chMax val="0"/>
          <dgm:bulletEnabled val="1"/>
        </dgm:presLayoutVars>
      </dgm:prSet>
      <dgm:spPr/>
    </dgm:pt>
  </dgm:ptLst>
  <dgm:cxnLst>
    <dgm:cxn modelId="{85B8E431-0CED-42E2-8A3D-F8D05A8C5D3B}" srcId="{55180693-7BCF-48D4-9404-D583CC28B279}" destId="{F378230C-C732-4C00-B8E5-609C5D6F4ABC}" srcOrd="0" destOrd="0" parTransId="{D988D183-C8F8-488D-8DFD-793B4FC05526}" sibTransId="{FD2A2C72-DAFA-4A42-B168-A5978AB3402F}"/>
    <dgm:cxn modelId="{E4B4EC3C-7592-4F78-9637-96DB92BEF139}" type="presOf" srcId="{55180693-7BCF-48D4-9404-D583CC28B279}" destId="{68BB5731-5882-4211-A912-FB9E111BB6F1}" srcOrd="0" destOrd="0" presId="urn:microsoft.com/office/officeart/2005/8/layout/arrow6"/>
    <dgm:cxn modelId="{A4D99CB9-E252-48CC-B649-D4D9DBD3B7A5}" srcId="{55180693-7BCF-48D4-9404-D583CC28B279}" destId="{D2219A05-1775-406D-AED3-8405853E3B71}" srcOrd="1" destOrd="0" parTransId="{DFA89101-43B2-4970-919D-7261804EE50F}" sibTransId="{51A85D9C-7894-4AA5-B480-6432DEB92722}"/>
    <dgm:cxn modelId="{2A3E91C8-E131-44E2-A54D-FA4EB4A03027}" type="presOf" srcId="{D2219A05-1775-406D-AED3-8405853E3B71}" destId="{1C51A579-691D-418E-89CE-1D055491BB0E}" srcOrd="0" destOrd="0" presId="urn:microsoft.com/office/officeart/2005/8/layout/arrow6"/>
    <dgm:cxn modelId="{C26EA7D3-2869-4BEC-923C-ECE3D1ECFE6F}" type="presOf" srcId="{F378230C-C732-4C00-B8E5-609C5D6F4ABC}" destId="{0778E9E4-4886-4746-90C9-8401BCDE8F7A}" srcOrd="0" destOrd="0" presId="urn:microsoft.com/office/officeart/2005/8/layout/arrow6"/>
    <dgm:cxn modelId="{B28290B9-D695-4DFC-983B-972723E4C7AF}" type="presParOf" srcId="{68BB5731-5882-4211-A912-FB9E111BB6F1}" destId="{E5609862-8010-4BCA-AD8D-93ACFCA576C0}" srcOrd="0" destOrd="0" presId="urn:microsoft.com/office/officeart/2005/8/layout/arrow6"/>
    <dgm:cxn modelId="{CF6C7B92-ABE7-4EBD-AD41-4B8846FA1646}" type="presParOf" srcId="{68BB5731-5882-4211-A912-FB9E111BB6F1}" destId="{0778E9E4-4886-4746-90C9-8401BCDE8F7A}" srcOrd="1" destOrd="0" presId="urn:microsoft.com/office/officeart/2005/8/layout/arrow6"/>
    <dgm:cxn modelId="{2003D859-A972-41B3-96E8-40BE6EE0C61A}" type="presParOf" srcId="{68BB5731-5882-4211-A912-FB9E111BB6F1}" destId="{1C51A579-691D-418E-89CE-1D055491BB0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249C84-4CBD-48E9-A061-CD98919ABBED}"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9B3858B3-EA60-4D1F-8BC8-DEF298E529E3}">
      <dgm:prSet phldrT="[Text]"/>
      <dgm:spPr/>
      <dgm:t>
        <a:bodyPr/>
        <a:lstStyle/>
        <a:p>
          <a:r>
            <a:rPr lang="ar-SA" dirty="0">
              <a:solidFill>
                <a:schemeClr val="tx1"/>
              </a:solidFill>
            </a:rPr>
            <a:t>الاتجاة التقليدي</a:t>
          </a:r>
          <a:endParaRPr lang="en-US" dirty="0">
            <a:solidFill>
              <a:schemeClr val="tx1"/>
            </a:solidFill>
          </a:endParaRPr>
        </a:p>
      </dgm:t>
    </dgm:pt>
    <dgm:pt modelId="{D1A7FD82-3CF9-4BD5-8C5B-C68120ED0A93}" type="parTrans" cxnId="{C13E65F6-39CE-4727-B0D7-F0D8E8F2170E}">
      <dgm:prSet/>
      <dgm:spPr/>
      <dgm:t>
        <a:bodyPr/>
        <a:lstStyle/>
        <a:p>
          <a:endParaRPr lang="en-US"/>
        </a:p>
      </dgm:t>
    </dgm:pt>
    <dgm:pt modelId="{009A6960-8F5B-4193-BB77-C437B5CD3EE8}" type="sibTrans" cxnId="{C13E65F6-39CE-4727-B0D7-F0D8E8F2170E}">
      <dgm:prSet/>
      <dgm:spPr/>
      <dgm:t>
        <a:bodyPr/>
        <a:lstStyle/>
        <a:p>
          <a:endParaRPr lang="en-US"/>
        </a:p>
      </dgm:t>
    </dgm:pt>
    <dgm:pt modelId="{86FC55A2-9925-4290-B6F5-29CEB3F80C4D}">
      <dgm:prSet phldrT="[Text]"/>
      <dgm:spPr/>
      <dgm:t>
        <a:bodyPr/>
        <a:lstStyle/>
        <a:p>
          <a:r>
            <a:rPr lang="ar-SA" dirty="0">
              <a:solidFill>
                <a:schemeClr val="tx1"/>
              </a:solidFill>
            </a:rPr>
            <a:t>الاتجاه</a:t>
          </a:r>
          <a:r>
            <a:rPr lang="ar-SA" dirty="0"/>
            <a:t> </a:t>
          </a:r>
          <a:r>
            <a:rPr lang="ar-SA" dirty="0">
              <a:solidFill>
                <a:schemeClr val="tx1"/>
              </a:solidFill>
            </a:rPr>
            <a:t>الحديث</a:t>
          </a:r>
          <a:endParaRPr lang="en-US" dirty="0">
            <a:solidFill>
              <a:schemeClr val="tx1"/>
            </a:solidFill>
          </a:endParaRPr>
        </a:p>
      </dgm:t>
    </dgm:pt>
    <dgm:pt modelId="{8298F911-BFA1-421C-89E8-FED0A94DB41E}" type="parTrans" cxnId="{98A1C0A5-A8AE-455C-856B-A104D8BAA579}">
      <dgm:prSet/>
      <dgm:spPr/>
      <dgm:t>
        <a:bodyPr/>
        <a:lstStyle/>
        <a:p>
          <a:endParaRPr lang="en-US"/>
        </a:p>
      </dgm:t>
    </dgm:pt>
    <dgm:pt modelId="{78983814-2FD6-4814-A586-C16158D1B522}" type="sibTrans" cxnId="{98A1C0A5-A8AE-455C-856B-A104D8BAA579}">
      <dgm:prSet/>
      <dgm:spPr/>
      <dgm:t>
        <a:bodyPr/>
        <a:lstStyle/>
        <a:p>
          <a:endParaRPr lang="en-US"/>
        </a:p>
      </dgm:t>
    </dgm:pt>
    <dgm:pt modelId="{A2DB3E2E-4F29-445D-8826-B0D79BA96BA7}">
      <dgm:prSet phldrT="[Text]"/>
      <dgm:spPr/>
      <dgm:t>
        <a:bodyPr/>
        <a:lstStyle/>
        <a:p>
          <a:r>
            <a:rPr lang="ar-SA" dirty="0">
              <a:solidFill>
                <a:schemeClr val="tx1"/>
              </a:solidFill>
            </a:rPr>
            <a:t>الاتجاة</a:t>
          </a:r>
          <a:r>
            <a:rPr lang="ar-SA" dirty="0"/>
            <a:t> </a:t>
          </a:r>
          <a:r>
            <a:rPr lang="ar-SA" dirty="0">
              <a:solidFill>
                <a:schemeClr val="tx1"/>
              </a:solidFill>
            </a:rPr>
            <a:t>المعاصر</a:t>
          </a:r>
          <a:endParaRPr lang="en-US" dirty="0">
            <a:solidFill>
              <a:schemeClr val="tx1"/>
            </a:solidFill>
          </a:endParaRPr>
        </a:p>
      </dgm:t>
    </dgm:pt>
    <dgm:pt modelId="{F130F267-5645-4931-BB68-C558AB49AFAC}" type="parTrans" cxnId="{7F519EB7-B558-4D80-B928-68B3D5011594}">
      <dgm:prSet/>
      <dgm:spPr/>
      <dgm:t>
        <a:bodyPr/>
        <a:lstStyle/>
        <a:p>
          <a:endParaRPr lang="en-US"/>
        </a:p>
      </dgm:t>
    </dgm:pt>
    <dgm:pt modelId="{A8F5AE74-34D6-4363-8672-CF4FFD228074}" type="sibTrans" cxnId="{7F519EB7-B558-4D80-B928-68B3D5011594}">
      <dgm:prSet/>
      <dgm:spPr/>
      <dgm:t>
        <a:bodyPr/>
        <a:lstStyle/>
        <a:p>
          <a:endParaRPr lang="en-US"/>
        </a:p>
      </dgm:t>
    </dgm:pt>
    <dgm:pt modelId="{36C6277B-EB69-4F5F-A370-323CF68B1BFC}" type="pres">
      <dgm:prSet presAssocID="{24249C84-4CBD-48E9-A061-CD98919ABBED}" presName="Name0" presStyleCnt="0">
        <dgm:presLayoutVars>
          <dgm:chMax val="7"/>
          <dgm:chPref val="7"/>
          <dgm:dir/>
        </dgm:presLayoutVars>
      </dgm:prSet>
      <dgm:spPr/>
    </dgm:pt>
    <dgm:pt modelId="{4CA328C8-ECE3-4E52-8DC2-6E6B1B8A15DD}" type="pres">
      <dgm:prSet presAssocID="{24249C84-4CBD-48E9-A061-CD98919ABBED}" presName="Name1" presStyleCnt="0"/>
      <dgm:spPr/>
    </dgm:pt>
    <dgm:pt modelId="{4A3A1C22-5E48-4860-A74E-FC668B9CED78}" type="pres">
      <dgm:prSet presAssocID="{24249C84-4CBD-48E9-A061-CD98919ABBED}" presName="cycle" presStyleCnt="0"/>
      <dgm:spPr/>
    </dgm:pt>
    <dgm:pt modelId="{BEAC802A-B884-453F-9ECF-6D4CD009B812}" type="pres">
      <dgm:prSet presAssocID="{24249C84-4CBD-48E9-A061-CD98919ABBED}" presName="srcNode" presStyleLbl="node1" presStyleIdx="0" presStyleCnt="3"/>
      <dgm:spPr/>
    </dgm:pt>
    <dgm:pt modelId="{8B9F261A-68DF-4140-8B14-A0D8899B3649}" type="pres">
      <dgm:prSet presAssocID="{24249C84-4CBD-48E9-A061-CD98919ABBED}" presName="conn" presStyleLbl="parChTrans1D2" presStyleIdx="0" presStyleCnt="1"/>
      <dgm:spPr/>
    </dgm:pt>
    <dgm:pt modelId="{7E424EE8-A085-42A4-B246-A3DBA52FF2CD}" type="pres">
      <dgm:prSet presAssocID="{24249C84-4CBD-48E9-A061-CD98919ABBED}" presName="extraNode" presStyleLbl="node1" presStyleIdx="0" presStyleCnt="3"/>
      <dgm:spPr/>
    </dgm:pt>
    <dgm:pt modelId="{C3B4BF21-25FB-4EE4-A8FA-C59135B24FD0}" type="pres">
      <dgm:prSet presAssocID="{24249C84-4CBD-48E9-A061-CD98919ABBED}" presName="dstNode" presStyleLbl="node1" presStyleIdx="0" presStyleCnt="3"/>
      <dgm:spPr/>
    </dgm:pt>
    <dgm:pt modelId="{3263B72E-ED4E-476D-9892-85AB2FCF1B12}" type="pres">
      <dgm:prSet presAssocID="{9B3858B3-EA60-4D1F-8BC8-DEF298E529E3}" presName="text_1" presStyleLbl="node1" presStyleIdx="0" presStyleCnt="3">
        <dgm:presLayoutVars>
          <dgm:bulletEnabled val="1"/>
        </dgm:presLayoutVars>
      </dgm:prSet>
      <dgm:spPr/>
    </dgm:pt>
    <dgm:pt modelId="{888C3A7F-88DA-46D7-BC4D-644F2395A321}" type="pres">
      <dgm:prSet presAssocID="{9B3858B3-EA60-4D1F-8BC8-DEF298E529E3}" presName="accent_1" presStyleCnt="0"/>
      <dgm:spPr/>
    </dgm:pt>
    <dgm:pt modelId="{282B5BEC-17CE-45E7-B72D-8901A0612AE9}" type="pres">
      <dgm:prSet presAssocID="{9B3858B3-EA60-4D1F-8BC8-DEF298E529E3}" presName="accentRepeatNode" presStyleLbl="solidFgAcc1" presStyleIdx="0" presStyleCnt="3"/>
      <dgm:spPr/>
    </dgm:pt>
    <dgm:pt modelId="{E5D75E1C-3699-4C71-BCAC-92DD1559EE86}" type="pres">
      <dgm:prSet presAssocID="{86FC55A2-9925-4290-B6F5-29CEB3F80C4D}" presName="text_2" presStyleLbl="node1" presStyleIdx="1" presStyleCnt="3">
        <dgm:presLayoutVars>
          <dgm:bulletEnabled val="1"/>
        </dgm:presLayoutVars>
      </dgm:prSet>
      <dgm:spPr/>
    </dgm:pt>
    <dgm:pt modelId="{52FCCF49-A3EB-43BD-9CDC-59E444D0B6CF}" type="pres">
      <dgm:prSet presAssocID="{86FC55A2-9925-4290-B6F5-29CEB3F80C4D}" presName="accent_2" presStyleCnt="0"/>
      <dgm:spPr/>
    </dgm:pt>
    <dgm:pt modelId="{27732052-6F09-4168-B1BC-172240A7B2F6}" type="pres">
      <dgm:prSet presAssocID="{86FC55A2-9925-4290-B6F5-29CEB3F80C4D}" presName="accentRepeatNode" presStyleLbl="solidFgAcc1" presStyleIdx="1" presStyleCnt="3"/>
      <dgm:spPr/>
    </dgm:pt>
    <dgm:pt modelId="{D82638A0-C9EF-46B5-9417-1273308A4007}" type="pres">
      <dgm:prSet presAssocID="{A2DB3E2E-4F29-445D-8826-B0D79BA96BA7}" presName="text_3" presStyleLbl="node1" presStyleIdx="2" presStyleCnt="3">
        <dgm:presLayoutVars>
          <dgm:bulletEnabled val="1"/>
        </dgm:presLayoutVars>
      </dgm:prSet>
      <dgm:spPr/>
    </dgm:pt>
    <dgm:pt modelId="{FD4ACFC0-1F0F-4B50-8C40-ACFAA3D44A4B}" type="pres">
      <dgm:prSet presAssocID="{A2DB3E2E-4F29-445D-8826-B0D79BA96BA7}" presName="accent_3" presStyleCnt="0"/>
      <dgm:spPr/>
    </dgm:pt>
    <dgm:pt modelId="{55A92AF3-CDBF-4F20-8012-421B5595B6DF}" type="pres">
      <dgm:prSet presAssocID="{A2DB3E2E-4F29-445D-8826-B0D79BA96BA7}" presName="accentRepeatNode" presStyleLbl="solidFgAcc1" presStyleIdx="2" presStyleCnt="3"/>
      <dgm:spPr/>
    </dgm:pt>
  </dgm:ptLst>
  <dgm:cxnLst>
    <dgm:cxn modelId="{863E7827-CA03-49C8-A7E5-087791963155}" type="presOf" srcId="{86FC55A2-9925-4290-B6F5-29CEB3F80C4D}" destId="{E5D75E1C-3699-4C71-BCAC-92DD1559EE86}" srcOrd="0" destOrd="0" presId="urn:microsoft.com/office/officeart/2008/layout/VerticalCurvedList"/>
    <dgm:cxn modelId="{0B92C064-5043-4DEF-86F1-2DB397CA4EE9}" type="presOf" srcId="{24249C84-4CBD-48E9-A061-CD98919ABBED}" destId="{36C6277B-EB69-4F5F-A370-323CF68B1BFC}" srcOrd="0" destOrd="0" presId="urn:microsoft.com/office/officeart/2008/layout/VerticalCurvedList"/>
    <dgm:cxn modelId="{9204A66A-666F-48F4-AD06-9D7E2851A50E}" type="presOf" srcId="{009A6960-8F5B-4193-BB77-C437B5CD3EE8}" destId="{8B9F261A-68DF-4140-8B14-A0D8899B3649}" srcOrd="0" destOrd="0" presId="urn:microsoft.com/office/officeart/2008/layout/VerticalCurvedList"/>
    <dgm:cxn modelId="{8DC81353-CCFB-4CED-8EA5-855912B7F530}" type="presOf" srcId="{9B3858B3-EA60-4D1F-8BC8-DEF298E529E3}" destId="{3263B72E-ED4E-476D-9892-85AB2FCF1B12}" srcOrd="0" destOrd="0" presId="urn:microsoft.com/office/officeart/2008/layout/VerticalCurvedList"/>
    <dgm:cxn modelId="{98A1C0A5-A8AE-455C-856B-A104D8BAA579}" srcId="{24249C84-4CBD-48E9-A061-CD98919ABBED}" destId="{86FC55A2-9925-4290-B6F5-29CEB3F80C4D}" srcOrd="1" destOrd="0" parTransId="{8298F911-BFA1-421C-89E8-FED0A94DB41E}" sibTransId="{78983814-2FD6-4814-A586-C16158D1B522}"/>
    <dgm:cxn modelId="{7F519EB7-B558-4D80-B928-68B3D5011594}" srcId="{24249C84-4CBD-48E9-A061-CD98919ABBED}" destId="{A2DB3E2E-4F29-445D-8826-B0D79BA96BA7}" srcOrd="2" destOrd="0" parTransId="{F130F267-5645-4931-BB68-C558AB49AFAC}" sibTransId="{A8F5AE74-34D6-4363-8672-CF4FFD228074}"/>
    <dgm:cxn modelId="{BDA558C2-D8A2-4BDF-BA0D-1EE9D02D89DC}" type="presOf" srcId="{A2DB3E2E-4F29-445D-8826-B0D79BA96BA7}" destId="{D82638A0-C9EF-46B5-9417-1273308A4007}" srcOrd="0" destOrd="0" presId="urn:microsoft.com/office/officeart/2008/layout/VerticalCurvedList"/>
    <dgm:cxn modelId="{C13E65F6-39CE-4727-B0D7-F0D8E8F2170E}" srcId="{24249C84-4CBD-48E9-A061-CD98919ABBED}" destId="{9B3858B3-EA60-4D1F-8BC8-DEF298E529E3}" srcOrd="0" destOrd="0" parTransId="{D1A7FD82-3CF9-4BD5-8C5B-C68120ED0A93}" sibTransId="{009A6960-8F5B-4193-BB77-C437B5CD3EE8}"/>
    <dgm:cxn modelId="{6AD41F8F-89EF-4D4E-9BF3-E6109A177A65}" type="presParOf" srcId="{36C6277B-EB69-4F5F-A370-323CF68B1BFC}" destId="{4CA328C8-ECE3-4E52-8DC2-6E6B1B8A15DD}" srcOrd="0" destOrd="0" presId="urn:microsoft.com/office/officeart/2008/layout/VerticalCurvedList"/>
    <dgm:cxn modelId="{8DA52A9D-2441-4791-B7B5-066D3AB23707}" type="presParOf" srcId="{4CA328C8-ECE3-4E52-8DC2-6E6B1B8A15DD}" destId="{4A3A1C22-5E48-4860-A74E-FC668B9CED78}" srcOrd="0" destOrd="0" presId="urn:microsoft.com/office/officeart/2008/layout/VerticalCurvedList"/>
    <dgm:cxn modelId="{63EBED84-2A3B-45DB-8A52-2A86A5827043}" type="presParOf" srcId="{4A3A1C22-5E48-4860-A74E-FC668B9CED78}" destId="{BEAC802A-B884-453F-9ECF-6D4CD009B812}" srcOrd="0" destOrd="0" presId="urn:microsoft.com/office/officeart/2008/layout/VerticalCurvedList"/>
    <dgm:cxn modelId="{E28A4D39-F5F1-429C-94E3-5F0528C9BBBD}" type="presParOf" srcId="{4A3A1C22-5E48-4860-A74E-FC668B9CED78}" destId="{8B9F261A-68DF-4140-8B14-A0D8899B3649}" srcOrd="1" destOrd="0" presId="urn:microsoft.com/office/officeart/2008/layout/VerticalCurvedList"/>
    <dgm:cxn modelId="{CD264FE6-CBD0-4089-8103-8818F728B3B5}" type="presParOf" srcId="{4A3A1C22-5E48-4860-A74E-FC668B9CED78}" destId="{7E424EE8-A085-42A4-B246-A3DBA52FF2CD}" srcOrd="2" destOrd="0" presId="urn:microsoft.com/office/officeart/2008/layout/VerticalCurvedList"/>
    <dgm:cxn modelId="{B0DB8442-EF70-4A06-AE07-ACFCEC8BD64D}" type="presParOf" srcId="{4A3A1C22-5E48-4860-A74E-FC668B9CED78}" destId="{C3B4BF21-25FB-4EE4-A8FA-C59135B24FD0}" srcOrd="3" destOrd="0" presId="urn:microsoft.com/office/officeart/2008/layout/VerticalCurvedList"/>
    <dgm:cxn modelId="{D9AC5A04-8C0D-4B74-88CA-C64FA2F83A1F}" type="presParOf" srcId="{4CA328C8-ECE3-4E52-8DC2-6E6B1B8A15DD}" destId="{3263B72E-ED4E-476D-9892-85AB2FCF1B12}" srcOrd="1" destOrd="0" presId="urn:microsoft.com/office/officeart/2008/layout/VerticalCurvedList"/>
    <dgm:cxn modelId="{50C4FF39-F22D-4F59-917C-DA4BAE70A866}" type="presParOf" srcId="{4CA328C8-ECE3-4E52-8DC2-6E6B1B8A15DD}" destId="{888C3A7F-88DA-46D7-BC4D-644F2395A321}" srcOrd="2" destOrd="0" presId="urn:microsoft.com/office/officeart/2008/layout/VerticalCurvedList"/>
    <dgm:cxn modelId="{578B50B6-986A-4A5E-A39F-A9289F297682}" type="presParOf" srcId="{888C3A7F-88DA-46D7-BC4D-644F2395A321}" destId="{282B5BEC-17CE-45E7-B72D-8901A0612AE9}" srcOrd="0" destOrd="0" presId="urn:microsoft.com/office/officeart/2008/layout/VerticalCurvedList"/>
    <dgm:cxn modelId="{C1964459-532D-44CF-AAFE-5FAAC32418AC}" type="presParOf" srcId="{4CA328C8-ECE3-4E52-8DC2-6E6B1B8A15DD}" destId="{E5D75E1C-3699-4C71-BCAC-92DD1559EE86}" srcOrd="3" destOrd="0" presId="urn:microsoft.com/office/officeart/2008/layout/VerticalCurvedList"/>
    <dgm:cxn modelId="{00B94DC2-5920-4C6D-A38A-D32B28AC9AB2}" type="presParOf" srcId="{4CA328C8-ECE3-4E52-8DC2-6E6B1B8A15DD}" destId="{52FCCF49-A3EB-43BD-9CDC-59E444D0B6CF}" srcOrd="4" destOrd="0" presId="urn:microsoft.com/office/officeart/2008/layout/VerticalCurvedList"/>
    <dgm:cxn modelId="{268F63B7-3E85-4BED-9073-402D0EB8CE98}" type="presParOf" srcId="{52FCCF49-A3EB-43BD-9CDC-59E444D0B6CF}" destId="{27732052-6F09-4168-B1BC-172240A7B2F6}" srcOrd="0" destOrd="0" presId="urn:microsoft.com/office/officeart/2008/layout/VerticalCurvedList"/>
    <dgm:cxn modelId="{A8E8D806-9AC9-4586-81C2-5279120427D4}" type="presParOf" srcId="{4CA328C8-ECE3-4E52-8DC2-6E6B1B8A15DD}" destId="{D82638A0-C9EF-46B5-9417-1273308A4007}" srcOrd="5" destOrd="0" presId="urn:microsoft.com/office/officeart/2008/layout/VerticalCurvedList"/>
    <dgm:cxn modelId="{B20120A8-4AF6-4B12-9128-E83507F430AB}" type="presParOf" srcId="{4CA328C8-ECE3-4E52-8DC2-6E6B1B8A15DD}" destId="{FD4ACFC0-1F0F-4B50-8C40-ACFAA3D44A4B}" srcOrd="6" destOrd="0" presId="urn:microsoft.com/office/officeart/2008/layout/VerticalCurvedList"/>
    <dgm:cxn modelId="{DED57752-E498-4683-A0DC-BE6C58B6F2CB}" type="presParOf" srcId="{FD4ACFC0-1F0F-4B50-8C40-ACFAA3D44A4B}" destId="{55A92AF3-CDBF-4F20-8012-421B5595B6D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1C330-B798-4DD5-ABCD-A6057A6ECCEF}">
      <dsp:nvSpPr>
        <dsp:cNvPr id="0" name=""/>
        <dsp:cNvSpPr/>
      </dsp:nvSpPr>
      <dsp:spPr>
        <a:xfrm>
          <a:off x="1351" y="1423746"/>
          <a:ext cx="3396441" cy="1311026"/>
        </a:xfrm>
        <a:prstGeom prst="chevron">
          <a:avLst>
            <a:gd name="adj" fmla="val 4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sp>
    <dsp:sp modelId="{B9BED16D-B8EF-454F-A090-2543AAA92D2B}">
      <dsp:nvSpPr>
        <dsp:cNvPr id="0" name=""/>
        <dsp:cNvSpPr/>
      </dsp:nvSpPr>
      <dsp:spPr>
        <a:xfrm>
          <a:off x="907069" y="1751502"/>
          <a:ext cx="2868105" cy="1311026"/>
        </a:xfrm>
        <a:prstGeom prst="roundRect">
          <a:avLst>
            <a:gd name="adj" fmla="val 10000"/>
          </a:avLst>
        </a:prstGeom>
        <a:solidFill>
          <a:schemeClr val="accent1">
            <a:lumMod val="40000"/>
            <a:lumOff val="60000"/>
            <a:alpha val="90000"/>
          </a:schemeClr>
        </a:solidFill>
        <a:ln w="19050" cap="rnd" cmpd="sng" algn="ctr">
          <a:solidFill>
            <a:schemeClr val="accent4">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ar-SA" sz="3800" kern="1200" dirty="0"/>
            <a:t>المادة الدراسية</a:t>
          </a:r>
          <a:endParaRPr lang="en-US" sz="3800" kern="1200" dirty="0"/>
        </a:p>
      </dsp:txBody>
      <dsp:txXfrm>
        <a:off x="945468" y="1789901"/>
        <a:ext cx="2791307" cy="1234228"/>
      </dsp:txXfrm>
    </dsp:sp>
    <dsp:sp modelId="{83FCA8B3-5D1E-4FA1-9BA2-3D40D41242AA}">
      <dsp:nvSpPr>
        <dsp:cNvPr id="0" name=""/>
        <dsp:cNvSpPr/>
      </dsp:nvSpPr>
      <dsp:spPr>
        <a:xfrm>
          <a:off x="3880842" y="1423746"/>
          <a:ext cx="3396441" cy="1311026"/>
        </a:xfrm>
        <a:prstGeom prst="chevron">
          <a:avLst>
            <a:gd name="adj" fmla="val 40000"/>
          </a:avLst>
        </a:prstGeom>
        <a:solidFill>
          <a:schemeClr val="accent4">
            <a:hueOff val="6914279"/>
            <a:satOff val="1970"/>
            <a:lumOff val="5686"/>
            <a:alphaOff val="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sp>
    <dsp:sp modelId="{611588E9-3997-46BE-818C-FDC96252A75E}">
      <dsp:nvSpPr>
        <dsp:cNvPr id="0" name=""/>
        <dsp:cNvSpPr/>
      </dsp:nvSpPr>
      <dsp:spPr>
        <a:xfrm>
          <a:off x="4786559" y="1751502"/>
          <a:ext cx="2868105" cy="1311026"/>
        </a:xfrm>
        <a:prstGeom prst="roundRect">
          <a:avLst>
            <a:gd name="adj" fmla="val 10000"/>
          </a:avLst>
        </a:prstGeom>
        <a:solidFill>
          <a:schemeClr val="bg1">
            <a:lumMod val="75000"/>
            <a:alpha val="90000"/>
          </a:schemeClr>
        </a:solidFill>
        <a:ln w="19050" cap="rnd" cmpd="sng" algn="ctr">
          <a:solidFill>
            <a:schemeClr val="tx1">
              <a:lumMod val="65000"/>
              <a:lumOff val="35000"/>
            </a:schemeClr>
          </a:solidFill>
          <a:prstDash val="solid"/>
        </a:ln>
        <a:effectLst>
          <a:innerShdw blurRad="63500" dist="50800" dir="16200000">
            <a:prstClr val="black">
              <a:alpha val="50000"/>
            </a:prstClr>
          </a:innerShdw>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ar-SA" sz="3800" kern="1200" dirty="0"/>
            <a:t>الطالب</a:t>
          </a:r>
          <a:endParaRPr lang="en-US" sz="3800" kern="1200" dirty="0"/>
        </a:p>
      </dsp:txBody>
      <dsp:txXfrm>
        <a:off x="4824958" y="1789901"/>
        <a:ext cx="2791307" cy="1234228"/>
      </dsp:txXfrm>
    </dsp:sp>
    <dsp:sp modelId="{512B5427-A7B6-4A08-998C-943B8EFF671B}">
      <dsp:nvSpPr>
        <dsp:cNvPr id="0" name=""/>
        <dsp:cNvSpPr/>
      </dsp:nvSpPr>
      <dsp:spPr>
        <a:xfrm>
          <a:off x="7760332" y="1423746"/>
          <a:ext cx="3396441" cy="1311026"/>
        </a:xfrm>
        <a:prstGeom prst="chevron">
          <a:avLst>
            <a:gd name="adj" fmla="val 40000"/>
          </a:avLst>
        </a:prstGeom>
        <a:solidFill>
          <a:schemeClr val="accent4">
            <a:hueOff val="13828557"/>
            <a:satOff val="3941"/>
            <a:lumOff val="11372"/>
            <a:alphaOff val="0"/>
          </a:schemeClr>
        </a:solidFill>
        <a:ln w="19050" cap="rnd"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sp>
    <dsp:sp modelId="{18BB6356-42E7-4E98-BF8E-079EA553E8CA}">
      <dsp:nvSpPr>
        <dsp:cNvPr id="0" name=""/>
        <dsp:cNvSpPr/>
      </dsp:nvSpPr>
      <dsp:spPr>
        <a:xfrm>
          <a:off x="8666050" y="1751502"/>
          <a:ext cx="2868105" cy="1311026"/>
        </a:xfrm>
        <a:prstGeom prst="roundRect">
          <a:avLst>
            <a:gd name="adj" fmla="val 10000"/>
          </a:avLst>
        </a:prstGeom>
        <a:solidFill>
          <a:schemeClr val="bg1">
            <a:lumMod val="65000"/>
            <a:alpha val="90000"/>
          </a:schemeClr>
        </a:solidFill>
        <a:ln w="19050" cap="rnd" cmpd="sng" algn="ctr">
          <a:solidFill>
            <a:schemeClr val="bg1">
              <a:lumMod val="7500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ar-SA" sz="3800" kern="1200" dirty="0"/>
            <a:t>المدرس</a:t>
          </a:r>
          <a:endParaRPr lang="en-US" sz="3800" kern="1200" dirty="0"/>
        </a:p>
      </dsp:txBody>
      <dsp:txXfrm>
        <a:off x="8704449" y="1789901"/>
        <a:ext cx="2791307" cy="12342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09862-8010-4BCA-AD8D-93ACFCA576C0}">
      <dsp:nvSpPr>
        <dsp:cNvPr id="0" name=""/>
        <dsp:cNvSpPr/>
      </dsp:nvSpPr>
      <dsp:spPr>
        <a:xfrm>
          <a:off x="142081" y="0"/>
          <a:ext cx="8540750" cy="3416300"/>
        </a:xfrm>
        <a:prstGeom prst="leftRightRibbon">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78E9E4-4886-4746-90C9-8401BCDE8F7A}">
      <dsp:nvSpPr>
        <dsp:cNvPr id="0" name=""/>
        <dsp:cNvSpPr/>
      </dsp:nvSpPr>
      <dsp:spPr>
        <a:xfrm>
          <a:off x="1166971" y="597852"/>
          <a:ext cx="2818447" cy="16739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marL="0" lvl="0" indent="0" algn="ctr" defTabSz="2133600">
            <a:lnSpc>
              <a:spcPct val="90000"/>
            </a:lnSpc>
            <a:spcBef>
              <a:spcPct val="0"/>
            </a:spcBef>
            <a:spcAft>
              <a:spcPct val="35000"/>
            </a:spcAft>
            <a:buNone/>
          </a:pPr>
          <a:r>
            <a:rPr lang="ar-SA" sz="4800" kern="1200" dirty="0"/>
            <a:t>لغة الاتصال غير اللفظي</a:t>
          </a:r>
          <a:endParaRPr lang="en-US" sz="4800" kern="1200" dirty="0"/>
        </a:p>
      </dsp:txBody>
      <dsp:txXfrm>
        <a:off x="1166971" y="597852"/>
        <a:ext cx="2818447" cy="1673987"/>
      </dsp:txXfrm>
    </dsp:sp>
    <dsp:sp modelId="{1C51A579-691D-418E-89CE-1D055491BB0E}">
      <dsp:nvSpPr>
        <dsp:cNvPr id="0" name=""/>
        <dsp:cNvSpPr/>
      </dsp:nvSpPr>
      <dsp:spPr>
        <a:xfrm>
          <a:off x="4412456" y="1144460"/>
          <a:ext cx="3330892" cy="16739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marL="0" lvl="0" indent="0" algn="ctr" defTabSz="2133600">
            <a:lnSpc>
              <a:spcPct val="90000"/>
            </a:lnSpc>
            <a:spcBef>
              <a:spcPct val="0"/>
            </a:spcBef>
            <a:spcAft>
              <a:spcPct val="35000"/>
            </a:spcAft>
            <a:buNone/>
          </a:pPr>
          <a:r>
            <a:rPr lang="ar-SA" sz="4800" kern="1200" dirty="0"/>
            <a:t>لغة الاتصال لفظي</a:t>
          </a:r>
          <a:endParaRPr lang="en-US" sz="4800" kern="1200" dirty="0"/>
        </a:p>
      </dsp:txBody>
      <dsp:txXfrm>
        <a:off x="4412456" y="1144460"/>
        <a:ext cx="3330892" cy="16739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F261A-68DF-4140-8B14-A0D8899B3649}">
      <dsp:nvSpPr>
        <dsp:cNvPr id="0" name=""/>
        <dsp:cNvSpPr/>
      </dsp:nvSpPr>
      <dsp:spPr>
        <a:xfrm>
          <a:off x="-3861539" y="-593003"/>
          <a:ext cx="4602307" cy="4602307"/>
        </a:xfrm>
        <a:prstGeom prst="blockArc">
          <a:avLst>
            <a:gd name="adj1" fmla="val 18900000"/>
            <a:gd name="adj2" fmla="val 2700000"/>
            <a:gd name="adj3" fmla="val 469"/>
          </a:avLst>
        </a:pr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63B72E-ED4E-476D-9892-85AB2FCF1B12}">
      <dsp:nvSpPr>
        <dsp:cNvPr id="0" name=""/>
        <dsp:cNvSpPr/>
      </dsp:nvSpPr>
      <dsp:spPr>
        <a:xfrm>
          <a:off x="476370" y="341630"/>
          <a:ext cx="8303585" cy="683260"/>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2338" tIns="88900" rIns="88900" bIns="88900" numCol="1" spcCol="1270" anchor="ctr" anchorCtr="0">
          <a:noAutofit/>
        </a:bodyPr>
        <a:lstStyle/>
        <a:p>
          <a:pPr marL="0" lvl="0" indent="0" algn="l" defTabSz="1555750">
            <a:lnSpc>
              <a:spcPct val="90000"/>
            </a:lnSpc>
            <a:spcBef>
              <a:spcPct val="0"/>
            </a:spcBef>
            <a:spcAft>
              <a:spcPct val="35000"/>
            </a:spcAft>
            <a:buNone/>
          </a:pPr>
          <a:r>
            <a:rPr lang="ar-SA" sz="3500" kern="1200" dirty="0">
              <a:solidFill>
                <a:schemeClr val="tx1"/>
              </a:solidFill>
            </a:rPr>
            <a:t>الاتجاة التقليدي</a:t>
          </a:r>
          <a:endParaRPr lang="en-US" sz="3500" kern="1200" dirty="0">
            <a:solidFill>
              <a:schemeClr val="tx1"/>
            </a:solidFill>
          </a:endParaRPr>
        </a:p>
      </dsp:txBody>
      <dsp:txXfrm>
        <a:off x="476370" y="341630"/>
        <a:ext cx="8303585" cy="683260"/>
      </dsp:txXfrm>
    </dsp:sp>
    <dsp:sp modelId="{282B5BEC-17CE-45E7-B72D-8901A0612AE9}">
      <dsp:nvSpPr>
        <dsp:cNvPr id="0" name=""/>
        <dsp:cNvSpPr/>
      </dsp:nvSpPr>
      <dsp:spPr>
        <a:xfrm>
          <a:off x="49333" y="256222"/>
          <a:ext cx="854075" cy="854075"/>
        </a:xfrm>
        <a:prstGeom prst="ellipse">
          <a:avLst/>
        </a:prstGeom>
        <a:solidFill>
          <a:schemeClr val="lt1">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D75E1C-3699-4C71-BCAC-92DD1559EE86}">
      <dsp:nvSpPr>
        <dsp:cNvPr id="0" name=""/>
        <dsp:cNvSpPr/>
      </dsp:nvSpPr>
      <dsp:spPr>
        <a:xfrm>
          <a:off x="724735" y="1366520"/>
          <a:ext cx="8055220" cy="683260"/>
        </a:xfrm>
        <a:prstGeom prst="rect">
          <a:avLst/>
        </a:prstGeom>
        <a:solidFill>
          <a:schemeClr val="accent3">
            <a:hueOff val="550722"/>
            <a:satOff val="2117"/>
            <a:lumOff val="29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2338" tIns="88900" rIns="88900" bIns="88900" numCol="1" spcCol="1270" anchor="ctr" anchorCtr="0">
          <a:noAutofit/>
        </a:bodyPr>
        <a:lstStyle/>
        <a:p>
          <a:pPr marL="0" lvl="0" indent="0" algn="l" defTabSz="1555750">
            <a:lnSpc>
              <a:spcPct val="90000"/>
            </a:lnSpc>
            <a:spcBef>
              <a:spcPct val="0"/>
            </a:spcBef>
            <a:spcAft>
              <a:spcPct val="35000"/>
            </a:spcAft>
            <a:buNone/>
          </a:pPr>
          <a:r>
            <a:rPr lang="ar-SA" sz="3500" kern="1200" dirty="0">
              <a:solidFill>
                <a:schemeClr val="tx1"/>
              </a:solidFill>
            </a:rPr>
            <a:t>الاتجاه</a:t>
          </a:r>
          <a:r>
            <a:rPr lang="ar-SA" sz="3500" kern="1200" dirty="0"/>
            <a:t> </a:t>
          </a:r>
          <a:r>
            <a:rPr lang="ar-SA" sz="3500" kern="1200" dirty="0">
              <a:solidFill>
                <a:schemeClr val="tx1"/>
              </a:solidFill>
            </a:rPr>
            <a:t>الحديث</a:t>
          </a:r>
          <a:endParaRPr lang="en-US" sz="3500" kern="1200" dirty="0">
            <a:solidFill>
              <a:schemeClr val="tx1"/>
            </a:solidFill>
          </a:endParaRPr>
        </a:p>
      </dsp:txBody>
      <dsp:txXfrm>
        <a:off x="724735" y="1366520"/>
        <a:ext cx="8055220" cy="683260"/>
      </dsp:txXfrm>
    </dsp:sp>
    <dsp:sp modelId="{27732052-6F09-4168-B1BC-172240A7B2F6}">
      <dsp:nvSpPr>
        <dsp:cNvPr id="0" name=""/>
        <dsp:cNvSpPr/>
      </dsp:nvSpPr>
      <dsp:spPr>
        <a:xfrm>
          <a:off x="297698" y="1281112"/>
          <a:ext cx="854075" cy="854075"/>
        </a:xfrm>
        <a:prstGeom prst="ellipse">
          <a:avLst/>
        </a:prstGeom>
        <a:solidFill>
          <a:schemeClr val="lt1">
            <a:hueOff val="0"/>
            <a:satOff val="0"/>
            <a:lumOff val="0"/>
            <a:alphaOff val="0"/>
          </a:schemeClr>
        </a:solidFill>
        <a:ln w="19050" cap="rnd" cmpd="sng" algn="ctr">
          <a:solidFill>
            <a:schemeClr val="accent3">
              <a:hueOff val="550722"/>
              <a:satOff val="2117"/>
              <a:lumOff val="294"/>
              <a:alphaOff val="0"/>
            </a:schemeClr>
          </a:solidFill>
          <a:prstDash val="solid"/>
        </a:ln>
        <a:effectLst/>
      </dsp:spPr>
      <dsp:style>
        <a:lnRef idx="2">
          <a:scrgbClr r="0" g="0" b="0"/>
        </a:lnRef>
        <a:fillRef idx="1">
          <a:scrgbClr r="0" g="0" b="0"/>
        </a:fillRef>
        <a:effectRef idx="0">
          <a:scrgbClr r="0" g="0" b="0"/>
        </a:effectRef>
        <a:fontRef idx="minor"/>
      </dsp:style>
    </dsp:sp>
    <dsp:sp modelId="{D82638A0-C9EF-46B5-9417-1273308A4007}">
      <dsp:nvSpPr>
        <dsp:cNvPr id="0" name=""/>
        <dsp:cNvSpPr/>
      </dsp:nvSpPr>
      <dsp:spPr>
        <a:xfrm>
          <a:off x="476370" y="2391410"/>
          <a:ext cx="8303585" cy="683260"/>
        </a:xfrm>
        <a:prstGeom prst="rect">
          <a:avLst/>
        </a:prstGeom>
        <a:solidFill>
          <a:schemeClr val="accent3">
            <a:hueOff val="1101445"/>
            <a:satOff val="4234"/>
            <a:lumOff val="5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2338" tIns="88900" rIns="88900" bIns="88900" numCol="1" spcCol="1270" anchor="ctr" anchorCtr="0">
          <a:noAutofit/>
        </a:bodyPr>
        <a:lstStyle/>
        <a:p>
          <a:pPr marL="0" lvl="0" indent="0" algn="l" defTabSz="1555750">
            <a:lnSpc>
              <a:spcPct val="90000"/>
            </a:lnSpc>
            <a:spcBef>
              <a:spcPct val="0"/>
            </a:spcBef>
            <a:spcAft>
              <a:spcPct val="35000"/>
            </a:spcAft>
            <a:buNone/>
          </a:pPr>
          <a:r>
            <a:rPr lang="ar-SA" sz="3500" kern="1200" dirty="0">
              <a:solidFill>
                <a:schemeClr val="tx1"/>
              </a:solidFill>
            </a:rPr>
            <a:t>الاتجاة</a:t>
          </a:r>
          <a:r>
            <a:rPr lang="ar-SA" sz="3500" kern="1200" dirty="0"/>
            <a:t> </a:t>
          </a:r>
          <a:r>
            <a:rPr lang="ar-SA" sz="3500" kern="1200" dirty="0">
              <a:solidFill>
                <a:schemeClr val="tx1"/>
              </a:solidFill>
            </a:rPr>
            <a:t>المعاصر</a:t>
          </a:r>
          <a:endParaRPr lang="en-US" sz="3500" kern="1200" dirty="0">
            <a:solidFill>
              <a:schemeClr val="tx1"/>
            </a:solidFill>
          </a:endParaRPr>
        </a:p>
      </dsp:txBody>
      <dsp:txXfrm>
        <a:off x="476370" y="2391410"/>
        <a:ext cx="8303585" cy="683260"/>
      </dsp:txXfrm>
    </dsp:sp>
    <dsp:sp modelId="{55A92AF3-CDBF-4F20-8012-421B5595B6DF}">
      <dsp:nvSpPr>
        <dsp:cNvPr id="0" name=""/>
        <dsp:cNvSpPr/>
      </dsp:nvSpPr>
      <dsp:spPr>
        <a:xfrm>
          <a:off x="49333" y="2306002"/>
          <a:ext cx="854075" cy="854075"/>
        </a:xfrm>
        <a:prstGeom prst="ellipse">
          <a:avLst/>
        </a:prstGeom>
        <a:solidFill>
          <a:schemeClr val="lt1">
            <a:hueOff val="0"/>
            <a:satOff val="0"/>
            <a:lumOff val="0"/>
            <a:alphaOff val="0"/>
          </a:schemeClr>
        </a:solidFill>
        <a:ln w="19050" cap="rnd" cmpd="sng" algn="ctr">
          <a:solidFill>
            <a:schemeClr val="accent3">
              <a:hueOff val="1101445"/>
              <a:satOff val="4234"/>
              <a:lumOff val="58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174578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DECD5-00CE-4760-84AB-259C98187DB5}"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63330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1532779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3862752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127414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0DDECD5-00CE-4760-84AB-259C98187DB5}" type="datetimeFigureOut">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932556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0DDECD5-00CE-4760-84AB-259C98187DB5}" type="datetimeFigureOut">
              <a:rPr lang="en-US" smtClean="0"/>
              <a:t>12/3/2023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1825388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969527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52226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75981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DECD5-00CE-4760-84AB-259C98187DB5}"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88144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DECD5-00CE-4760-84AB-259C98187DB5}"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475295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DECD5-00CE-4760-84AB-259C98187DB5}" type="datetimeFigureOut">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19510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DDECD5-00CE-4760-84AB-259C98187DB5}" type="datetimeFigureOut">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378255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DECD5-00CE-4760-84AB-259C98187DB5}" type="datetimeFigureOut">
              <a:rPr lang="en-US" smtClean="0"/>
              <a:t>12/3/2023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181056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DECD5-00CE-4760-84AB-259C98187DB5}"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428321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DECD5-00CE-4760-84AB-259C98187DB5}"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07C8436-99D1-4967-AAD2-601484F58982}" type="slidenum">
              <a:rPr lang="en-US" smtClean="0"/>
              <a:t>‹#›</a:t>
            </a:fld>
            <a:endParaRPr lang="en-US"/>
          </a:p>
        </p:txBody>
      </p:sp>
    </p:spTree>
    <p:extLst>
      <p:ext uri="{BB962C8B-B14F-4D97-AF65-F5344CB8AC3E}">
        <p14:creationId xmlns:p14="http://schemas.microsoft.com/office/powerpoint/2010/main" val="230391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0DDECD5-00CE-4760-84AB-259C98187DB5}" type="datetimeFigureOut">
              <a:rPr lang="en-US" smtClean="0"/>
              <a:t>12/3/2023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07C8436-99D1-4967-AAD2-601484F58982}" type="slidenum">
              <a:rPr lang="en-US" smtClean="0"/>
              <a:t>‹#›</a:t>
            </a:fld>
            <a:endParaRPr lang="en-US"/>
          </a:p>
        </p:txBody>
      </p:sp>
    </p:spTree>
    <p:extLst>
      <p:ext uri="{BB962C8B-B14F-4D97-AF65-F5344CB8AC3E}">
        <p14:creationId xmlns:p14="http://schemas.microsoft.com/office/powerpoint/2010/main" val="437984523"/>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DC28-EDBC-4923-ADF5-14C07C51578D}"/>
              </a:ext>
            </a:extLst>
          </p:cNvPr>
          <p:cNvSpPr>
            <a:spLocks noGrp="1"/>
          </p:cNvSpPr>
          <p:nvPr>
            <p:ph type="ctrTitle"/>
          </p:nvPr>
        </p:nvSpPr>
        <p:spPr>
          <a:xfrm>
            <a:off x="1520715" y="886265"/>
            <a:ext cx="8825658" cy="3145529"/>
          </a:xfrm>
        </p:spPr>
        <p:txBody>
          <a:bodyPr/>
          <a:lstStyle/>
          <a:p>
            <a:pPr algn="ctr"/>
            <a:br>
              <a:rPr lang="ar-SA" dirty="0"/>
            </a:br>
            <a:br>
              <a:rPr lang="ar-SA" dirty="0"/>
            </a:br>
            <a:br>
              <a:rPr lang="ar-SA" dirty="0"/>
            </a:br>
            <a:br>
              <a:rPr lang="ar-SA" dirty="0"/>
            </a:br>
            <a:r>
              <a:rPr lang="ar-SA" dirty="0"/>
              <a:t>طرائق تدريس</a:t>
            </a:r>
            <a:br>
              <a:rPr lang="ar-SA" dirty="0"/>
            </a:br>
            <a:r>
              <a:rPr lang="ar-SA" dirty="0"/>
              <a:t>قسم جغرافية </a:t>
            </a:r>
            <a:br>
              <a:rPr lang="ar-SA" dirty="0"/>
            </a:br>
            <a:r>
              <a:rPr lang="ar-SA" dirty="0"/>
              <a:t>المرحلة الثالثة/ مسائي</a:t>
            </a:r>
            <a:br>
              <a:rPr lang="ar-SA" dirty="0"/>
            </a:br>
            <a:endParaRPr lang="en-US" dirty="0"/>
          </a:p>
        </p:txBody>
      </p:sp>
      <p:sp>
        <p:nvSpPr>
          <p:cNvPr id="3" name="Subtitle 2">
            <a:extLst>
              <a:ext uri="{FF2B5EF4-FFF2-40B4-BE49-F238E27FC236}">
                <a16:creationId xmlns:a16="http://schemas.microsoft.com/office/drawing/2014/main" id="{68B2E034-C7E8-4384-AE0C-5D639342BF13}"/>
              </a:ext>
            </a:extLst>
          </p:cNvPr>
          <p:cNvSpPr>
            <a:spLocks noGrp="1"/>
          </p:cNvSpPr>
          <p:nvPr>
            <p:ph type="subTitle" idx="1"/>
          </p:nvPr>
        </p:nvSpPr>
        <p:spPr>
          <a:xfrm>
            <a:off x="1281564" y="4031794"/>
            <a:ext cx="8825658" cy="1356132"/>
          </a:xfrm>
        </p:spPr>
        <p:txBody>
          <a:bodyPr>
            <a:noAutofit/>
          </a:bodyPr>
          <a:lstStyle/>
          <a:p>
            <a:pPr algn="ctr"/>
            <a:r>
              <a:rPr lang="ar-SA" sz="8800" dirty="0"/>
              <a:t>م.د.رشا علي فهد</a:t>
            </a:r>
            <a:endParaRPr lang="en-US" sz="8800" dirty="0"/>
          </a:p>
        </p:txBody>
      </p:sp>
    </p:spTree>
    <p:extLst>
      <p:ext uri="{BB962C8B-B14F-4D97-AF65-F5344CB8AC3E}">
        <p14:creationId xmlns:p14="http://schemas.microsoft.com/office/powerpoint/2010/main" val="2285010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81241-8864-408C-94D9-8BEE1AA417AC}"/>
              </a:ext>
            </a:extLst>
          </p:cNvPr>
          <p:cNvSpPr>
            <a:spLocks noGrp="1"/>
          </p:cNvSpPr>
          <p:nvPr>
            <p:ph type="title"/>
          </p:nvPr>
        </p:nvSpPr>
        <p:spPr/>
        <p:txBody>
          <a:bodyPr/>
          <a:lstStyle/>
          <a:p>
            <a:pPr algn="ctr"/>
            <a:r>
              <a:rPr lang="ar-SA" dirty="0"/>
              <a:t>عند اختيار الطريقة التدريسية على المدرس ان يسأل نفسه بعدة امور</a:t>
            </a:r>
            <a:endParaRPr lang="en-US" dirty="0"/>
          </a:p>
        </p:txBody>
      </p:sp>
      <p:sp>
        <p:nvSpPr>
          <p:cNvPr id="3" name="Content Placeholder 2">
            <a:extLst>
              <a:ext uri="{FF2B5EF4-FFF2-40B4-BE49-F238E27FC236}">
                <a16:creationId xmlns:a16="http://schemas.microsoft.com/office/drawing/2014/main" id="{6116846F-3C6C-4382-941C-C0842F572A33}"/>
              </a:ext>
            </a:extLst>
          </p:cNvPr>
          <p:cNvSpPr>
            <a:spLocks noGrp="1"/>
          </p:cNvSpPr>
          <p:nvPr>
            <p:ph idx="1"/>
          </p:nvPr>
        </p:nvSpPr>
        <p:spPr/>
        <p:txBody>
          <a:bodyPr>
            <a:normAutofit fontScale="77500" lnSpcReduction="20000"/>
          </a:bodyPr>
          <a:lstStyle/>
          <a:p>
            <a:pPr marL="0" indent="0" algn="r">
              <a:buNone/>
            </a:pPr>
            <a:r>
              <a:rPr lang="ar-SA" dirty="0"/>
              <a:t>-</a:t>
            </a:r>
            <a:r>
              <a:rPr lang="ar-SA" sz="2800" dirty="0"/>
              <a:t>1 هل تحقق الطريقة التدريسية أهداف التدريس ؟</a:t>
            </a:r>
          </a:p>
          <a:p>
            <a:pPr marL="0" indent="0" algn="r">
              <a:buNone/>
            </a:pPr>
            <a:r>
              <a:rPr lang="ar-SA" sz="2800" dirty="0"/>
              <a:t> -2 هل تثير الطريقة انتباه الطلبة وتولد لديهم الدافعية للتعلم ؟</a:t>
            </a:r>
          </a:p>
          <a:p>
            <a:pPr marL="0" indent="0" algn="r">
              <a:buNone/>
            </a:pPr>
            <a:r>
              <a:rPr lang="ar-SA" sz="2800" dirty="0"/>
              <a:t> -3 هل تتماش ى الطريقة مع مستوي النمو العقلي أوالجسمي للطلبة ؟ </a:t>
            </a:r>
          </a:p>
          <a:p>
            <a:pPr marL="0" indent="0" algn="r">
              <a:buNone/>
            </a:pPr>
            <a:r>
              <a:rPr lang="ar-SA" sz="2800" dirty="0"/>
              <a:t>-4هل تحافظ الطريقة على نشاط الطلبة في أثناء التعلم .</a:t>
            </a:r>
          </a:p>
          <a:p>
            <a:pPr marL="0" indent="0" algn="r">
              <a:buNone/>
            </a:pPr>
            <a:r>
              <a:rPr lang="ar-SA" sz="2800" dirty="0"/>
              <a:t> 5 ـ هل تشجعهم على مواصلة التعلم بعد انتهاء الدرس ؟ </a:t>
            </a:r>
          </a:p>
          <a:p>
            <a:pPr marL="0" indent="0" algn="r">
              <a:buNone/>
            </a:pPr>
            <a:r>
              <a:rPr lang="ar-SA" sz="2800" dirty="0"/>
              <a:t>-5 هل تنسجم الطريقة مع املعلومات املتضمنة في الدرس ؟ </a:t>
            </a:r>
          </a:p>
          <a:p>
            <a:pPr marL="0" indent="0" algn="r">
              <a:buNone/>
            </a:pPr>
            <a:r>
              <a:rPr lang="ar-SA" sz="2800" dirty="0"/>
              <a:t>((إذا كانت اإلجابةبـ ) نعم ( أو )إلى حد ما ( فيمكن أن يقال أن الطريقة التدريسية التي اختارها المدرس صالحة وإذا كانت اإلجابةبـ (لا)( في معظم الأسئلة فإن على المدرس أن يغير طريقة التدريس التي اختارها</a:t>
            </a:r>
            <a:endParaRPr lang="en-US" sz="2800" dirty="0"/>
          </a:p>
        </p:txBody>
      </p:sp>
    </p:spTree>
    <p:extLst>
      <p:ext uri="{BB962C8B-B14F-4D97-AF65-F5344CB8AC3E}">
        <p14:creationId xmlns:p14="http://schemas.microsoft.com/office/powerpoint/2010/main" val="993883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1DE47-780B-4A53-8548-1B1439ED60D3}"/>
              </a:ext>
            </a:extLst>
          </p:cNvPr>
          <p:cNvSpPr>
            <a:spLocks noGrp="1"/>
          </p:cNvSpPr>
          <p:nvPr>
            <p:ph type="title"/>
          </p:nvPr>
        </p:nvSpPr>
        <p:spPr/>
        <p:txBody>
          <a:bodyPr/>
          <a:lstStyle/>
          <a:p>
            <a:pPr algn="ctr"/>
            <a:r>
              <a:rPr lang="ar-SA" dirty="0"/>
              <a:t>لغات الاتصال بين المدرس والطلبة</a:t>
            </a:r>
            <a:endParaRPr lang="en-US" dirty="0"/>
          </a:p>
        </p:txBody>
      </p:sp>
      <p:graphicFrame>
        <p:nvGraphicFramePr>
          <p:cNvPr id="4" name="Content Placeholder 3">
            <a:extLst>
              <a:ext uri="{FF2B5EF4-FFF2-40B4-BE49-F238E27FC236}">
                <a16:creationId xmlns:a16="http://schemas.microsoft.com/office/drawing/2014/main" id="{47941F6F-1892-48CA-AD5E-2FA38262CEDB}"/>
              </a:ext>
            </a:extLst>
          </p:cNvPr>
          <p:cNvGraphicFramePr>
            <a:graphicFrameLocks noGrp="1"/>
          </p:cNvGraphicFramePr>
          <p:nvPr>
            <p:ph idx="1"/>
            <p:extLst>
              <p:ext uri="{D42A27DB-BD31-4B8C-83A1-F6EECF244321}">
                <p14:modId xmlns:p14="http://schemas.microsoft.com/office/powerpoint/2010/main" val="4282033854"/>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9086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39D87-0736-4D58-AA05-3EE9A8861316}"/>
              </a:ext>
            </a:extLst>
          </p:cNvPr>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SA" dirty="0"/>
              <a:t>لغات الاتصال بين المدرس والطلبة</a:t>
            </a:r>
            <a:endParaRPr lang="en-US" dirty="0"/>
          </a:p>
        </p:txBody>
      </p:sp>
      <p:sp>
        <p:nvSpPr>
          <p:cNvPr id="3" name="Content Placeholder 2">
            <a:extLst>
              <a:ext uri="{FF2B5EF4-FFF2-40B4-BE49-F238E27FC236}">
                <a16:creationId xmlns:a16="http://schemas.microsoft.com/office/drawing/2014/main" id="{AA01B51D-C821-4EFE-8C56-CB2D3E3AEFA9}"/>
              </a:ext>
            </a:extLst>
          </p:cNvPr>
          <p:cNvSpPr>
            <a:spLocks noGrp="1"/>
          </p:cNvSpPr>
          <p:nvPr>
            <p:ph idx="1"/>
          </p:nvPr>
        </p:nvSpPr>
        <p:spPr>
          <a:solidFill>
            <a:schemeClr val="accent1">
              <a:lumMod val="60000"/>
              <a:lumOff val="40000"/>
            </a:schemeClr>
          </a:solidFill>
          <a:ln>
            <a:solidFill>
              <a:schemeClr val="tx2">
                <a:lumMod val="60000"/>
                <a:lumOff val="40000"/>
              </a:schemeClr>
            </a:solidFill>
          </a:ln>
        </p:spPr>
        <p:txBody>
          <a:bodyPr>
            <a:normAutofit fontScale="85000" lnSpcReduction="20000"/>
          </a:bodyPr>
          <a:lstStyle/>
          <a:p>
            <a:pPr marL="0" indent="0" algn="ctr">
              <a:buNone/>
            </a:pPr>
            <a:r>
              <a:rPr lang="ar-SA" sz="4400" dirty="0"/>
              <a:t>1 : لغة الاتصال اللفظي وتشمل : (الشرح ، المدح ، التشجيع ، المبادرة ، الاستجابة ، النقد ، الصمت ، الفوضى ............الخ </a:t>
            </a:r>
          </a:p>
          <a:p>
            <a:pPr marL="0" indent="0" algn="ctr">
              <a:buNone/>
            </a:pPr>
            <a:r>
              <a:rPr lang="ar-SA" sz="4400" dirty="0"/>
              <a:t>2: لغة الاتصال غير اللفظي وتشمل : حركة الجسم بأنواعه وتتضمن : (حركة الراس ، حركة العينين ، حركة الشفتين ، حركة الحاجبين ، حركة ، حركة اليدين ، التنقل في الصف ...الخ</a:t>
            </a:r>
            <a:endParaRPr lang="en-US" sz="4400" dirty="0"/>
          </a:p>
        </p:txBody>
      </p:sp>
    </p:spTree>
    <p:extLst>
      <p:ext uri="{BB962C8B-B14F-4D97-AF65-F5344CB8AC3E}">
        <p14:creationId xmlns:p14="http://schemas.microsoft.com/office/powerpoint/2010/main" val="225427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FE2E5-E7C3-490F-88E2-64425254364C}"/>
              </a:ext>
            </a:extLst>
          </p:cNvPr>
          <p:cNvSpPr>
            <a:spLocks noGrp="1"/>
          </p:cNvSpPr>
          <p:nvPr>
            <p:ph type="title"/>
          </p:nvPr>
        </p:nvSpPr>
        <p:spPr>
          <a:solidFill>
            <a:schemeClr val="bg1">
              <a:lumMod val="65000"/>
            </a:schemeClr>
          </a:solidFill>
          <a:ln>
            <a:solidFill>
              <a:schemeClr val="tx2">
                <a:lumMod val="60000"/>
                <a:lumOff val="40000"/>
              </a:schemeClr>
            </a:solidFill>
          </a:ln>
        </p:spPr>
        <p:txBody>
          <a:bodyPr/>
          <a:lstStyle/>
          <a:p>
            <a:pPr algn="ctr"/>
            <a:r>
              <a:rPr lang="ar-SA" sz="4400" dirty="0">
                <a:solidFill>
                  <a:schemeClr val="tx1"/>
                </a:solidFill>
              </a:rPr>
              <a:t>هنالك  ثلاث أتجاهات لطرائق التدريس</a:t>
            </a:r>
            <a:endParaRPr lang="en-US" sz="4400" dirty="0">
              <a:solidFill>
                <a:schemeClr val="tx1"/>
              </a:solidFill>
            </a:endParaRPr>
          </a:p>
        </p:txBody>
      </p:sp>
      <p:graphicFrame>
        <p:nvGraphicFramePr>
          <p:cNvPr id="6" name="Content Placeholder 5">
            <a:extLst>
              <a:ext uri="{FF2B5EF4-FFF2-40B4-BE49-F238E27FC236}">
                <a16:creationId xmlns:a16="http://schemas.microsoft.com/office/drawing/2014/main" id="{90167BCA-AC56-4444-9330-FA2A2DC0B238}"/>
              </a:ext>
            </a:extLst>
          </p:cNvPr>
          <p:cNvGraphicFramePr>
            <a:graphicFrameLocks noGrp="1"/>
          </p:cNvGraphicFramePr>
          <p:nvPr>
            <p:ph idx="1"/>
            <p:extLst>
              <p:ext uri="{D42A27DB-BD31-4B8C-83A1-F6EECF244321}">
                <p14:modId xmlns:p14="http://schemas.microsoft.com/office/powerpoint/2010/main" val="189009413"/>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094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14DCA-A548-4D3F-9738-EF96189A2833}"/>
              </a:ext>
            </a:extLst>
          </p:cNvPr>
          <p:cNvSpPr>
            <a:spLocks noGrp="1"/>
          </p:cNvSpPr>
          <p:nvPr>
            <p:ph type="title"/>
          </p:nvPr>
        </p:nvSpPr>
        <p:spPr>
          <a:solidFill>
            <a:schemeClr val="accent1">
              <a:lumMod val="20000"/>
              <a:lumOff val="80000"/>
            </a:schemeClr>
          </a:solidFill>
        </p:spPr>
        <p:txBody>
          <a:bodyPr/>
          <a:lstStyle/>
          <a:p>
            <a:pPr algn="ctr"/>
            <a:r>
              <a:rPr lang="ar-SA" sz="4400" dirty="0">
                <a:solidFill>
                  <a:schemeClr val="tx1"/>
                </a:solidFill>
              </a:rPr>
              <a:t>اتجاهات طرائق التدريس</a:t>
            </a:r>
            <a:endParaRPr lang="en-US" sz="4400" dirty="0">
              <a:solidFill>
                <a:schemeClr val="tx1"/>
              </a:solidFill>
            </a:endParaRPr>
          </a:p>
        </p:txBody>
      </p:sp>
      <p:sp>
        <p:nvSpPr>
          <p:cNvPr id="3" name="Content Placeholder 2">
            <a:extLst>
              <a:ext uri="{FF2B5EF4-FFF2-40B4-BE49-F238E27FC236}">
                <a16:creationId xmlns:a16="http://schemas.microsoft.com/office/drawing/2014/main" id="{2AC1117E-5548-4216-83B6-B5B22D04C3AB}"/>
              </a:ext>
            </a:extLst>
          </p:cNvPr>
          <p:cNvSpPr>
            <a:spLocks noGrp="1"/>
          </p:cNvSpPr>
          <p:nvPr>
            <p:ph idx="1"/>
          </p:nvPr>
        </p:nvSpPr>
        <p:spPr>
          <a:xfrm>
            <a:off x="838200" y="1690688"/>
            <a:ext cx="10515600" cy="5167312"/>
          </a:xfrm>
          <a:solidFill>
            <a:schemeClr val="accent1">
              <a:lumMod val="60000"/>
              <a:lumOff val="40000"/>
            </a:schemeClr>
          </a:solidFill>
        </p:spPr>
        <p:txBody>
          <a:bodyPr>
            <a:normAutofit fontScale="92500"/>
          </a:bodyPr>
          <a:lstStyle/>
          <a:p>
            <a:pPr marL="0" indent="0" algn="r">
              <a:buNone/>
            </a:pPr>
            <a:r>
              <a:rPr lang="ar-SA" sz="3200" b="1" dirty="0"/>
              <a:t>الاتجاه الاول : الاتجاه التقليدي </a:t>
            </a:r>
            <a:r>
              <a:rPr lang="ar-SA" dirty="0"/>
              <a:t>: </a:t>
            </a:r>
            <a:r>
              <a:rPr lang="ar-SA" sz="2400" b="1" dirty="0"/>
              <a:t>يركز ها النوع على تلقين الطلبة المعلومات والمعارف ، ويكون دور الطلبة. فيها سلبي ، يتلقى ما يفرض علية من واجبات من قبل المدرس</a:t>
            </a:r>
          </a:p>
          <a:p>
            <a:pPr marL="0" indent="0" algn="r">
              <a:buNone/>
            </a:pPr>
            <a:r>
              <a:rPr lang="ar-SA" sz="2400" b="1" dirty="0"/>
              <a:t> - </a:t>
            </a:r>
            <a:r>
              <a:rPr lang="ar-SA" sz="2400" b="1" dirty="0">
                <a:solidFill>
                  <a:srgbClr val="FF0000"/>
                </a:solidFill>
              </a:rPr>
              <a:t>سلبيات الاتجاه التقليدي : </a:t>
            </a:r>
            <a:r>
              <a:rPr lang="ar-SA" sz="2400" b="1" dirty="0"/>
              <a:t>الطلبة دوره سلبي متلقي فقط غيرنشط .</a:t>
            </a:r>
          </a:p>
          <a:p>
            <a:pPr marL="0" indent="0" algn="r">
              <a:buNone/>
            </a:pPr>
            <a:r>
              <a:rPr lang="ar-SA" sz="2400" b="1" dirty="0"/>
              <a:t>- </a:t>
            </a:r>
            <a:r>
              <a:rPr lang="ar-SA" sz="2400" b="1" dirty="0">
                <a:solidFill>
                  <a:srgbClr val="7030A0"/>
                </a:solidFill>
              </a:rPr>
              <a:t>ايجابيات الاتجاه التقليدي : </a:t>
            </a:r>
            <a:r>
              <a:rPr lang="ar-SA" sz="2400" b="1" dirty="0"/>
              <a:t>سيطرة المدرس على القاعة الدراسية وتقييد الطلبة من ممارسة الفوضى والحركات الغير مرغوبة. </a:t>
            </a:r>
          </a:p>
          <a:p>
            <a:pPr marL="0" indent="0" algn="r">
              <a:buNone/>
            </a:pPr>
            <a:r>
              <a:rPr lang="ar-SA" sz="4000" b="1" dirty="0"/>
              <a:t>الاتجاه الثاني : الاتجاه الحديث : </a:t>
            </a:r>
            <a:r>
              <a:rPr lang="ar-SA" sz="2400" b="1" dirty="0"/>
              <a:t>يركز هذا النوع على الطلبة من خلال مشاركته الفاعلة في الدرس ، من خلال تنميته من النواحي الشخصية ونشاطاته الفعلية داخل غرفة الصف .</a:t>
            </a:r>
          </a:p>
          <a:p>
            <a:pPr marL="0" indent="0" algn="r">
              <a:buNone/>
            </a:pPr>
            <a:r>
              <a:rPr lang="ar-SA" sz="2400" b="1" dirty="0"/>
              <a:t>سلبيات الاتجاه الحديث : اعطاء الحرية الكاملة للطلبة احيانا يسبب الفوضى وعدم تركيز المدرس للموضع المراد تدريسه ، واحيانا يهتم هذا الاتجاه بالتراث الثقافي ويهمل او يضعف اهمية المعلومات والحقائق العلمية التي تعرض للطلبة . – </a:t>
            </a:r>
          </a:p>
          <a:p>
            <a:pPr marL="0" indent="0" algn="r">
              <a:buNone/>
            </a:pPr>
            <a:r>
              <a:rPr lang="ar-SA" sz="4000" b="1" dirty="0">
                <a:solidFill>
                  <a:srgbClr val="FF0000"/>
                </a:solidFill>
              </a:rPr>
              <a:t>ايجابيات الاتجاه الحديث : </a:t>
            </a:r>
            <a:r>
              <a:rPr lang="ar-SA" sz="2400" b="1" dirty="0"/>
              <a:t>الطلبة فيها محور العملية التعليمية التعلمية نشط ، مشارك ، فعال</a:t>
            </a:r>
          </a:p>
          <a:p>
            <a:pPr marL="0" indent="0" algn="r">
              <a:buNone/>
            </a:pPr>
            <a:endParaRPr lang="en-US" dirty="0"/>
          </a:p>
        </p:txBody>
      </p:sp>
    </p:spTree>
    <p:extLst>
      <p:ext uri="{BB962C8B-B14F-4D97-AF65-F5344CB8AC3E}">
        <p14:creationId xmlns:p14="http://schemas.microsoft.com/office/powerpoint/2010/main" val="1731391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E513-C294-4166-9353-3560A4F3E1AC}"/>
              </a:ext>
            </a:extLst>
          </p:cNvPr>
          <p:cNvSpPr>
            <a:spLocks noGrp="1"/>
          </p:cNvSpPr>
          <p:nvPr>
            <p:ph type="title"/>
          </p:nvPr>
        </p:nvSpPr>
        <p:spPr/>
        <p:txBody>
          <a:bodyPr/>
          <a:lstStyle/>
          <a:p>
            <a:pPr algn="ctr"/>
            <a:r>
              <a:rPr lang="ar-SA" dirty="0"/>
              <a:t>اتجاهات طرائق التدريس</a:t>
            </a:r>
            <a:endParaRPr lang="en-US" dirty="0"/>
          </a:p>
        </p:txBody>
      </p:sp>
      <p:sp>
        <p:nvSpPr>
          <p:cNvPr id="3" name="Content Placeholder 2">
            <a:extLst>
              <a:ext uri="{FF2B5EF4-FFF2-40B4-BE49-F238E27FC236}">
                <a16:creationId xmlns:a16="http://schemas.microsoft.com/office/drawing/2014/main" id="{FD74C6D3-327F-46FB-9ADF-4273A7D37FA2}"/>
              </a:ext>
            </a:extLst>
          </p:cNvPr>
          <p:cNvSpPr>
            <a:spLocks noGrp="1"/>
          </p:cNvSpPr>
          <p:nvPr>
            <p:ph idx="1"/>
          </p:nvPr>
        </p:nvSpPr>
        <p:spPr>
          <a:xfrm>
            <a:off x="838200" y="2264897"/>
            <a:ext cx="10515600" cy="4227977"/>
          </a:xfrm>
        </p:spPr>
        <p:txBody>
          <a:bodyPr>
            <a:normAutofit lnSpcReduction="10000"/>
          </a:bodyPr>
          <a:lstStyle/>
          <a:p>
            <a:pPr marL="0" indent="0" algn="r">
              <a:buNone/>
            </a:pPr>
            <a:r>
              <a:rPr lang="ar-SA" dirty="0"/>
              <a:t>ا</a:t>
            </a:r>
            <a:r>
              <a:rPr lang="ar-SA" sz="2000" b="1" dirty="0"/>
              <a:t>لاتجاه الثالث : (الاتجاه المعاصر )</a:t>
            </a:r>
          </a:p>
          <a:p>
            <a:pPr marL="0" indent="0" algn="r">
              <a:buNone/>
            </a:pPr>
            <a:r>
              <a:rPr lang="ar-SA" sz="2000" b="1" dirty="0"/>
              <a:t>ويركز على كل ماهو جديد يطرأ على العملية التعليمية التعلمية من خلال استعمال النماذج و الاستراتيجيات الجديدة مع ادخال تكنولوجيا التعليم عند عرض الدرس . </a:t>
            </a:r>
          </a:p>
          <a:p>
            <a:pPr marL="0" indent="0" algn="r">
              <a:buNone/>
            </a:pPr>
            <a:r>
              <a:rPr lang="ar-SA" sz="3600" b="1" dirty="0">
                <a:solidFill>
                  <a:srgbClr val="FF0000"/>
                </a:solidFill>
              </a:rPr>
              <a:t>- سلبيات الاتجاه المعاصرة : </a:t>
            </a:r>
            <a:r>
              <a:rPr lang="ar-SA" sz="2000" b="1" dirty="0"/>
              <a:t>قد يساء استعمال تكنولوجيا التعليم . </a:t>
            </a:r>
          </a:p>
          <a:p>
            <a:pPr marL="0" indent="0" algn="r">
              <a:buNone/>
            </a:pPr>
            <a:r>
              <a:rPr lang="ar-SA" sz="3600" b="1" dirty="0">
                <a:solidFill>
                  <a:srgbClr val="FF0000"/>
                </a:solidFill>
              </a:rPr>
              <a:t>ايجابيات الاتجاه المعاصر </a:t>
            </a:r>
            <a:r>
              <a:rPr lang="ar-SA" sz="2000" b="1" dirty="0"/>
              <a:t>: استعمال جميع الحواس في الدرس من قبل المدرس والطلبة ومنها ) السمعية ، البصرية ، السمعيبصرية </a:t>
            </a:r>
          </a:p>
          <a:p>
            <a:pPr marL="0" indent="0" algn="r">
              <a:buNone/>
            </a:pPr>
            <a:r>
              <a:rPr lang="ar-SA" sz="2000" b="1" dirty="0"/>
              <a:t>1.أن يكون دور الطلبة فيها إيجابيا فعال نشطا لاصامتا </a:t>
            </a:r>
          </a:p>
          <a:p>
            <a:pPr marL="0" indent="0" algn="r">
              <a:buNone/>
            </a:pPr>
            <a:r>
              <a:rPr lang="ar-SA" sz="2000" b="1" dirty="0"/>
              <a:t>2.أن تعمل الطريقة على تنمية مهارة التفكيروالإبداع لدى الطلبة وان تنمي لديهم شجاعة السؤال والتعبير عن رائيه اثناء عرض المادة. </a:t>
            </a:r>
          </a:p>
          <a:p>
            <a:pPr marL="0" indent="0" algn="r">
              <a:buNone/>
            </a:pPr>
            <a:r>
              <a:rPr lang="ar-SA" sz="2000" b="1" dirty="0"/>
              <a:t>3.ان تبعث في نفوس الطلبة جوانب السرور والمرح المناسبة في اثناء فترة التعلم وتعطيه مبدأ الاشتياق للمادة الدراسية.</a:t>
            </a:r>
            <a:endParaRPr lang="en-US" sz="2000" b="1" dirty="0"/>
          </a:p>
        </p:txBody>
      </p:sp>
    </p:spTree>
    <p:extLst>
      <p:ext uri="{BB962C8B-B14F-4D97-AF65-F5344CB8AC3E}">
        <p14:creationId xmlns:p14="http://schemas.microsoft.com/office/powerpoint/2010/main" val="177589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A6ED-B1DE-4762-A36D-5277A7B78B22}"/>
              </a:ext>
            </a:extLst>
          </p:cNvPr>
          <p:cNvSpPr>
            <a:spLocks noGrp="1"/>
          </p:cNvSpPr>
          <p:nvPr>
            <p:ph type="title"/>
          </p:nvPr>
        </p:nvSpPr>
        <p:spPr>
          <a:xfrm>
            <a:off x="514643" y="2644091"/>
            <a:ext cx="10515600" cy="1325563"/>
          </a:xfrm>
        </p:spPr>
        <p:style>
          <a:lnRef idx="3">
            <a:schemeClr val="lt1"/>
          </a:lnRef>
          <a:fillRef idx="1">
            <a:schemeClr val="accent2"/>
          </a:fillRef>
          <a:effectRef idx="1">
            <a:schemeClr val="accent2"/>
          </a:effectRef>
          <a:fontRef idx="minor">
            <a:schemeClr val="lt1"/>
          </a:fontRef>
        </p:style>
        <p:txBody>
          <a:bodyPr/>
          <a:lstStyle/>
          <a:p>
            <a:pPr algn="ctr"/>
            <a:r>
              <a:rPr lang="ar-SA" dirty="0"/>
              <a:t>نهاية المحاضرة</a:t>
            </a:r>
            <a:endParaRPr lang="en-US" dirty="0"/>
          </a:p>
        </p:txBody>
      </p:sp>
    </p:spTree>
    <p:extLst>
      <p:ext uri="{BB962C8B-B14F-4D97-AF65-F5344CB8AC3E}">
        <p14:creationId xmlns:p14="http://schemas.microsoft.com/office/powerpoint/2010/main" val="48380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0E8D0-CA19-47DE-B424-9FD9B7ECB987}"/>
              </a:ext>
            </a:extLst>
          </p:cNvPr>
          <p:cNvSpPr>
            <a:spLocks noGrp="1"/>
          </p:cNvSpPr>
          <p:nvPr>
            <p:ph type="title"/>
          </p:nvPr>
        </p:nvSpPr>
        <p:spPr>
          <a:xfrm>
            <a:off x="323557" y="365125"/>
            <a:ext cx="11535508" cy="1325563"/>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SA" sz="2800" dirty="0">
                <a:solidFill>
                  <a:prstClr val="black"/>
                </a:solidFill>
                <a:latin typeface="Calibri" panose="020F0502020204030204"/>
                <a:ea typeface="+mn-ea"/>
                <a:cs typeface="Arial" panose="020B0604020202020204" pitchFamily="34" charset="0"/>
              </a:rPr>
              <a:t>س/تأتي اهمية طرائق التدريس في ثلاث جوانب؟</a:t>
            </a:r>
            <a:endParaRPr lang="en-US" dirty="0"/>
          </a:p>
        </p:txBody>
      </p:sp>
      <p:graphicFrame>
        <p:nvGraphicFramePr>
          <p:cNvPr id="4" name="Content Placeholder 3">
            <a:extLst>
              <a:ext uri="{FF2B5EF4-FFF2-40B4-BE49-F238E27FC236}">
                <a16:creationId xmlns:a16="http://schemas.microsoft.com/office/drawing/2014/main" id="{0A08F94E-4D96-49BE-953B-B0361F779382}"/>
              </a:ext>
            </a:extLst>
          </p:cNvPr>
          <p:cNvGraphicFramePr>
            <a:graphicFrameLocks noGrp="1"/>
          </p:cNvGraphicFramePr>
          <p:nvPr>
            <p:ph idx="1"/>
            <p:extLst>
              <p:ext uri="{D42A27DB-BD31-4B8C-83A1-F6EECF244321}">
                <p14:modId xmlns:p14="http://schemas.microsoft.com/office/powerpoint/2010/main" val="2627032294"/>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836F4817-851C-46C9-B1AC-FFED89484758}"/>
              </a:ext>
            </a:extLst>
          </p:cNvPr>
          <p:cNvGraphicFramePr/>
          <p:nvPr>
            <p:extLst>
              <p:ext uri="{D42A27DB-BD31-4B8C-83A1-F6EECF244321}">
                <p14:modId xmlns:p14="http://schemas.microsoft.com/office/powerpoint/2010/main" val="3370885413"/>
              </p:ext>
            </p:extLst>
          </p:nvPr>
        </p:nvGraphicFramePr>
        <p:xfrm>
          <a:off x="323557" y="1825624"/>
          <a:ext cx="11535508" cy="44862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21361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7A50-9EE1-45D9-80A0-9F8BEA8F255B}"/>
              </a:ext>
            </a:extLst>
          </p:cNvPr>
          <p:cNvSpPr>
            <a:spLocks noGrp="1"/>
          </p:cNvSpPr>
          <p:nvPr>
            <p:ph type="title"/>
          </p:nvPr>
        </p:nvSpPr>
        <p:spPr>
          <a:ln>
            <a:noFill/>
          </a:ln>
          <a:effectLst>
            <a:outerShdw blurRad="107950" dist="12700" dir="5400000" algn="ctr">
              <a:srgbClr val="000000"/>
            </a:outerShdw>
          </a:effectLst>
          <a:scene3d>
            <a:camera prst="perspectiveRight"/>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a:t>اهمية طرائق التدريس</a:t>
            </a:r>
            <a:endParaRPr lang="en-US" dirty="0"/>
          </a:p>
        </p:txBody>
      </p:sp>
      <p:sp>
        <p:nvSpPr>
          <p:cNvPr id="3" name="Content Placeholder 2">
            <a:extLst>
              <a:ext uri="{FF2B5EF4-FFF2-40B4-BE49-F238E27FC236}">
                <a16:creationId xmlns:a16="http://schemas.microsoft.com/office/drawing/2014/main" id="{A62A5283-DBE8-4036-AFC1-2BD8D0189D85}"/>
              </a:ext>
            </a:extLst>
          </p:cNvPr>
          <p:cNvSpPr>
            <a:spLocks noGrp="1"/>
          </p:cNvSpPr>
          <p:nvPr>
            <p:ph idx="1"/>
          </p:nvPr>
        </p:nvSpPr>
        <p:spPr>
          <a:xfrm>
            <a:off x="838200" y="1825624"/>
            <a:ext cx="10515600" cy="5032375"/>
          </a:xfrm>
          <a:solidFill>
            <a:schemeClr val="accent1">
              <a:lumMod val="40000"/>
              <a:lumOff val="60000"/>
            </a:schemeClr>
          </a:solidFill>
        </p:spPr>
        <p:txBody>
          <a:bodyPr>
            <a:normAutofit/>
          </a:bodyPr>
          <a:lstStyle/>
          <a:p>
            <a:pPr marL="0" indent="0" algn="r">
              <a:buNone/>
            </a:pPr>
            <a:endParaRPr lang="ar-SA" b="1" dirty="0">
              <a:latin typeface="Arial Black" panose="020B0A04020102020204" pitchFamily="34" charset="0"/>
            </a:endParaRPr>
          </a:p>
          <a:p>
            <a:pPr marL="0" indent="0" algn="r">
              <a:buNone/>
            </a:pPr>
            <a:endParaRPr lang="ar-SA" sz="2400" b="1" dirty="0">
              <a:solidFill>
                <a:schemeClr val="tx1"/>
              </a:solidFill>
              <a:latin typeface="Arial Black" panose="020B0A04020102020204" pitchFamily="34" charset="0"/>
            </a:endParaRPr>
          </a:p>
          <a:p>
            <a:pPr marL="0" indent="0" algn="r">
              <a:buNone/>
            </a:pPr>
            <a:r>
              <a:rPr lang="ar-SA" sz="2400" b="1" dirty="0">
                <a:solidFill>
                  <a:schemeClr val="tx1"/>
                </a:solidFill>
                <a:latin typeface="Arial Black" panose="020B0A04020102020204" pitchFamily="34" charset="0"/>
              </a:rPr>
              <a:t>تأتي اهميتها في ثالث جوانب هما (المدرس ، الطلبة ، المادة الدراسية )</a:t>
            </a:r>
          </a:p>
          <a:p>
            <a:pPr marL="0" indent="0" algn="r">
              <a:buNone/>
            </a:pPr>
            <a:r>
              <a:rPr lang="ar-SA" sz="2400" b="1" dirty="0">
                <a:solidFill>
                  <a:schemeClr val="tx1"/>
                </a:solidFill>
              </a:rPr>
              <a:t>1 ـ من جانب المدرس : فأنها تعينه للوصول الى اهدافه بوضوح وتسلسل منطقي ، مع اقتصاده في الجهد والوقت ويجعله قادرا على املقاومة واالطالة واالحتفاظ بحيويته وطاقته إلفادة الطلبة بفاعلية اكبر. </a:t>
            </a:r>
          </a:p>
          <a:p>
            <a:pPr marL="0" indent="0" algn="r">
              <a:buNone/>
            </a:pPr>
            <a:r>
              <a:rPr lang="ar-SA" sz="2400" b="1" dirty="0">
                <a:solidFill>
                  <a:schemeClr val="tx1"/>
                </a:solidFill>
              </a:rPr>
              <a:t>2 ـ من جانب الطلبة : تتيح لديهم امكانية متابعة املادة الدراسية بتدرج مريح ، كما انها توفر لديهم فرصة االنتقال املنظم من فقرة الى اخرى بوضوح تام ، ومن خالله يتحقق االتصال الجيد بينهم وبين مدرسهم.</a:t>
            </a:r>
          </a:p>
          <a:p>
            <a:pPr marL="0" indent="0" algn="r">
              <a:buNone/>
            </a:pPr>
            <a:r>
              <a:rPr lang="ar-SA" sz="2400" b="1" dirty="0">
                <a:solidFill>
                  <a:schemeClr val="tx1"/>
                </a:solidFill>
              </a:rPr>
              <a:t> 3 ـ من جانب املادة الدراسية : كلما كانت الطريقة التدريسية مالئمة من حيث الوقت واملستوى واالسلوب والوسائل ، كلما كانت املادة الدراسية املستوعبة ونوعيتها وكفاءتها اعمق وادق واكثر ثباتا وارقى مستوى </a:t>
            </a:r>
            <a:endParaRPr lang="en-US" sz="2400" b="1" dirty="0">
              <a:solidFill>
                <a:schemeClr val="tx1"/>
              </a:solidFill>
            </a:endParaRPr>
          </a:p>
        </p:txBody>
      </p:sp>
    </p:spTree>
    <p:extLst>
      <p:ext uri="{BB962C8B-B14F-4D97-AF65-F5344CB8AC3E}">
        <p14:creationId xmlns:p14="http://schemas.microsoft.com/office/powerpoint/2010/main" val="3019836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9C724-F6B1-4132-9D8F-472598A554B2}"/>
              </a:ext>
            </a:extLst>
          </p:cNvPr>
          <p:cNvSpPr>
            <a:spLocks noGrp="1"/>
          </p:cNvSpPr>
          <p:nvPr>
            <p:ph type="title"/>
          </p:nvPr>
        </p:nvSpPr>
        <p:spPr>
          <a:solidFill>
            <a:schemeClr val="bg1">
              <a:lumMod val="85000"/>
            </a:schemeClr>
          </a:solidFill>
        </p:spPr>
        <p:style>
          <a:lnRef idx="1">
            <a:schemeClr val="dk1"/>
          </a:lnRef>
          <a:fillRef idx="2">
            <a:schemeClr val="dk1"/>
          </a:fillRef>
          <a:effectRef idx="1">
            <a:schemeClr val="dk1"/>
          </a:effectRef>
          <a:fontRef idx="minor">
            <a:schemeClr val="dk1"/>
          </a:fontRef>
        </p:style>
        <p:txBody>
          <a:bodyPr/>
          <a:lstStyle/>
          <a:p>
            <a:pPr algn="ctr"/>
            <a:r>
              <a:rPr lang="ar-SA" dirty="0"/>
              <a:t>مميزات الطريقة التدريسية جيدة</a:t>
            </a:r>
            <a:endParaRPr lang="en-US" dirty="0"/>
          </a:p>
        </p:txBody>
      </p:sp>
      <p:sp>
        <p:nvSpPr>
          <p:cNvPr id="3" name="Content Placeholder 2">
            <a:extLst>
              <a:ext uri="{FF2B5EF4-FFF2-40B4-BE49-F238E27FC236}">
                <a16:creationId xmlns:a16="http://schemas.microsoft.com/office/drawing/2014/main" id="{DA29C4B9-E7C6-4E0C-9EB9-2FF13C88E57C}"/>
              </a:ext>
            </a:extLst>
          </p:cNvPr>
          <p:cNvSpPr>
            <a:spLocks noGrp="1"/>
          </p:cNvSpPr>
          <p:nvPr>
            <p:ph idx="1"/>
          </p:nvPr>
        </p:nvSpPr>
        <p:spPr>
          <a:solidFill>
            <a:schemeClr val="bg2">
              <a:lumMod val="90000"/>
            </a:schemeClr>
          </a:solidFill>
          <a:effectLst>
            <a:outerShdw blurRad="50800" dist="38100" dir="16200000"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lstStyle/>
          <a:p>
            <a:pPr marL="0" indent="0" algn="r">
              <a:buNone/>
            </a:pPr>
            <a:r>
              <a:rPr lang="ar-SA" dirty="0"/>
              <a:t>1 ـ ان تكون قادرة على تحقيق االهداف التربوية . </a:t>
            </a:r>
          </a:p>
          <a:p>
            <a:pPr marL="0" indent="0" algn="r">
              <a:buNone/>
            </a:pPr>
            <a:r>
              <a:rPr lang="ar-SA" dirty="0"/>
              <a:t>2 ـ ان تكون مالئمة وقدرات الطلبة وقابلياتهم للتعلم .</a:t>
            </a:r>
          </a:p>
          <a:p>
            <a:pPr marL="0" indent="0" algn="r">
              <a:buNone/>
            </a:pPr>
            <a:r>
              <a:rPr lang="ar-SA" dirty="0"/>
              <a:t> 3 ـ ان تكون قادرة على استعمالها في اكثرمن موقف تعليمي</a:t>
            </a:r>
          </a:p>
          <a:p>
            <a:pPr marL="0" indent="0" algn="r">
              <a:buNone/>
            </a:pPr>
            <a:r>
              <a:rPr lang="ar-SA" dirty="0"/>
              <a:t> 4 ـ ان تكون قادرة على توفيروسائل ومواد تعليمية متنوعة .</a:t>
            </a:r>
          </a:p>
          <a:p>
            <a:pPr marL="0" indent="0" algn="r">
              <a:buNone/>
            </a:pPr>
            <a:r>
              <a:rPr lang="ar-SA" dirty="0"/>
              <a:t> .5 امكانية تعديلها على وفق الظروف املادية واالجتماعية والنفسية والصحية للتدريس</a:t>
            </a:r>
            <a:endParaRPr lang="en-US" dirty="0"/>
          </a:p>
        </p:txBody>
      </p:sp>
    </p:spTree>
    <p:extLst>
      <p:ext uri="{BB962C8B-B14F-4D97-AF65-F5344CB8AC3E}">
        <p14:creationId xmlns:p14="http://schemas.microsoft.com/office/powerpoint/2010/main" val="253120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0051-5259-4E76-9C13-C247DD8BAF72}"/>
              </a:ext>
            </a:extLst>
          </p:cNvPr>
          <p:cNvSpPr>
            <a:spLocks noGrp="1"/>
          </p:cNvSpPr>
          <p:nvPr>
            <p:ph type="title"/>
          </p:nvPr>
        </p:nvSpPr>
        <p:spPr>
          <a:xfrm>
            <a:off x="838200" y="2207992"/>
            <a:ext cx="10515600" cy="1325563"/>
          </a:xfrm>
        </p:spPr>
        <p:style>
          <a:lnRef idx="2">
            <a:schemeClr val="dk1">
              <a:shade val="50000"/>
            </a:schemeClr>
          </a:lnRef>
          <a:fillRef idx="1">
            <a:schemeClr val="dk1"/>
          </a:fillRef>
          <a:effectRef idx="0">
            <a:schemeClr val="dk1"/>
          </a:effectRef>
          <a:fontRef idx="minor">
            <a:schemeClr val="lt1"/>
          </a:fontRef>
        </p:style>
        <p:txBody>
          <a:bodyPr/>
          <a:lstStyle/>
          <a:p>
            <a:pPr algn="ctr"/>
            <a:r>
              <a:rPr lang="ar-SA" dirty="0"/>
              <a:t>س/ هنالك قواعد يجب اتباعة لنجاح طريقة التدريسي  :</a:t>
            </a:r>
            <a:endParaRPr lang="en-US" dirty="0"/>
          </a:p>
        </p:txBody>
      </p:sp>
    </p:spTree>
    <p:extLst>
      <p:ext uri="{BB962C8B-B14F-4D97-AF65-F5344CB8AC3E}">
        <p14:creationId xmlns:p14="http://schemas.microsoft.com/office/powerpoint/2010/main" val="1794736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D564-ABC3-431B-B99A-BFDE5E603BD7}"/>
              </a:ext>
            </a:extLst>
          </p:cNvPr>
          <p:cNvSpPr>
            <a:spLocks noGrp="1"/>
          </p:cNvSpPr>
          <p:nvPr>
            <p:ph type="title"/>
          </p:nvPr>
        </p:nvSpPr>
        <p:spPr>
          <a:scene3d>
            <a:camera prst="perspectiveRight"/>
            <a:lightRig rig="threePt" dir="t"/>
          </a:scene3d>
        </p:spPr>
        <p:style>
          <a:lnRef idx="3">
            <a:schemeClr val="lt1"/>
          </a:lnRef>
          <a:fillRef idx="1">
            <a:schemeClr val="accent6"/>
          </a:fillRef>
          <a:effectRef idx="1">
            <a:schemeClr val="accent6"/>
          </a:effectRef>
          <a:fontRef idx="minor">
            <a:schemeClr val="lt1"/>
          </a:fontRef>
        </p:style>
        <p:txBody>
          <a:bodyPr/>
          <a:lstStyle/>
          <a:p>
            <a:pPr algn="ctr"/>
            <a:r>
              <a:rPr lang="ar-SA" dirty="0"/>
              <a:t>قواعد نجاح الطريقة التدريسية المناسبة :</a:t>
            </a:r>
            <a:endParaRPr lang="en-US" dirty="0"/>
          </a:p>
        </p:txBody>
      </p:sp>
      <p:sp>
        <p:nvSpPr>
          <p:cNvPr id="3" name="Content Placeholder 2">
            <a:extLst>
              <a:ext uri="{FF2B5EF4-FFF2-40B4-BE49-F238E27FC236}">
                <a16:creationId xmlns:a16="http://schemas.microsoft.com/office/drawing/2014/main" id="{873A22E9-7245-4F3F-87B8-F91CCD1922F4}"/>
              </a:ext>
            </a:extLst>
          </p:cNvPr>
          <p:cNvSpPr>
            <a:spLocks noGrp="1"/>
          </p:cNvSpPr>
          <p:nvPr>
            <p:ph idx="1"/>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lgn="r">
              <a:buNone/>
            </a:pPr>
            <a:r>
              <a:rPr lang="ar-SA" dirty="0"/>
              <a:t>1 </a:t>
            </a:r>
            <a:r>
              <a:rPr lang="ar-SA" b="1" dirty="0">
                <a:solidFill>
                  <a:schemeClr val="tx1"/>
                </a:solidFill>
              </a:rPr>
              <a:t>ـ إعداد الجيد واطلاع على المراجع ذات العلاقة بامادة الدراسية .</a:t>
            </a:r>
          </a:p>
          <a:p>
            <a:pPr marL="0" indent="0" algn="r">
              <a:buNone/>
            </a:pPr>
            <a:r>
              <a:rPr lang="ar-SA" b="1" dirty="0"/>
              <a:t> 2 ـ ترتيب عناصرالدرس حتى لا تتناثرالمعلومات في أذهان الطلبة .</a:t>
            </a:r>
          </a:p>
          <a:p>
            <a:pPr marL="0" indent="0" algn="r">
              <a:buNone/>
            </a:pPr>
            <a:r>
              <a:rPr lang="ar-SA" b="1" dirty="0"/>
              <a:t> 3 ـ جهارة الصوت ووضوحه اثناء عرض موضوع الدرس . </a:t>
            </a:r>
          </a:p>
          <a:p>
            <a:pPr marL="0" indent="0" algn="r">
              <a:buNone/>
            </a:pPr>
            <a:r>
              <a:rPr lang="ar-SA" b="1" dirty="0"/>
              <a:t>4 ـ استخدام التلميحات اللفظية وغير اللفظية .</a:t>
            </a:r>
          </a:p>
          <a:p>
            <a:pPr marL="0" indent="0" algn="r">
              <a:buNone/>
            </a:pPr>
            <a:r>
              <a:rPr lang="ar-SA" b="1" dirty="0"/>
              <a:t> 5 ـ استخدام ألفاظ وكلمات تتناسب ومستوى الطلبة المعرفي والفكري .</a:t>
            </a:r>
          </a:p>
          <a:p>
            <a:pPr marL="0" indent="0" algn="r">
              <a:buNone/>
            </a:pPr>
            <a:r>
              <a:rPr lang="ar-SA" b="1" dirty="0"/>
              <a:t> 6 ـ الابتعاد عن السرعة المفرطة أو البطء اململ .</a:t>
            </a:r>
          </a:p>
          <a:p>
            <a:pPr marL="0" indent="0" algn="r">
              <a:buNone/>
            </a:pPr>
            <a:r>
              <a:rPr lang="ar-SA" b="1" dirty="0"/>
              <a:t> 7 ـ الاستعانة بوسائل إيضاح ( سمعية ، بصرية ، سمعيبصرية )</a:t>
            </a:r>
          </a:p>
          <a:p>
            <a:pPr marL="0" indent="0" algn="r">
              <a:buNone/>
            </a:pPr>
            <a:r>
              <a:rPr lang="ar-SA" b="1" dirty="0"/>
              <a:t>. 8 ـ إشراك الطلبة في استخلاص أهم أفكارالدرس وتدوين ذلك على السبورة .</a:t>
            </a:r>
          </a:p>
          <a:p>
            <a:pPr marL="0" indent="0" algn="r">
              <a:buNone/>
            </a:pPr>
            <a:r>
              <a:rPr lang="ar-SA" b="1" dirty="0"/>
              <a:t> 9 ـ مراعات وقت الدرس وتوزيع الموضوعات على وفق الخطة اليومية المعدة</a:t>
            </a:r>
            <a:endParaRPr lang="en-US" b="1" dirty="0"/>
          </a:p>
        </p:txBody>
      </p:sp>
    </p:spTree>
    <p:extLst>
      <p:ext uri="{BB962C8B-B14F-4D97-AF65-F5344CB8AC3E}">
        <p14:creationId xmlns:p14="http://schemas.microsoft.com/office/powerpoint/2010/main" val="336027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ADC59-E02F-475A-8D05-F6C7E526A600}"/>
              </a:ext>
            </a:extLst>
          </p:cNvPr>
          <p:cNvSpPr>
            <a:spLocks noGrp="1"/>
          </p:cNvSpPr>
          <p:nvPr>
            <p:ph type="title"/>
          </p:nvPr>
        </p:nvSpPr>
        <p:spPr>
          <a:xfrm>
            <a:off x="725658" y="3214785"/>
            <a:ext cx="10515600" cy="1325563"/>
          </a:xfrm>
          <a:solidFill>
            <a:schemeClr val="accent4"/>
          </a:solidFill>
        </p:spPr>
        <p:txBody>
          <a:bodyPr/>
          <a:lstStyle/>
          <a:p>
            <a:pPr algn="ctr"/>
            <a:r>
              <a:rPr lang="ar-SA" sz="4000" dirty="0">
                <a:solidFill>
                  <a:schemeClr val="tx1"/>
                </a:solidFill>
              </a:rPr>
              <a:t>س/هنالك عدة امور يجب  جيب مراعاتها عند اختيار طريقة التدريسية </a:t>
            </a:r>
            <a:endParaRPr lang="en-US" sz="4000" dirty="0">
              <a:solidFill>
                <a:schemeClr val="tx1"/>
              </a:solidFill>
            </a:endParaRPr>
          </a:p>
        </p:txBody>
      </p:sp>
    </p:spTree>
    <p:extLst>
      <p:ext uri="{BB962C8B-B14F-4D97-AF65-F5344CB8AC3E}">
        <p14:creationId xmlns:p14="http://schemas.microsoft.com/office/powerpoint/2010/main" val="112832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CB5B-87E7-4589-81D0-EFDB66FAD265}"/>
              </a:ext>
            </a:extLst>
          </p:cNvPr>
          <p:cNvSpPr>
            <a:spLocks noGrp="1"/>
          </p:cNvSpPr>
          <p:nvPr>
            <p:ph type="title"/>
          </p:nvPr>
        </p:nvSpPr>
        <p:spPr>
          <a:solidFill>
            <a:schemeClr val="accent2">
              <a:lumMod val="60000"/>
              <a:lumOff val="40000"/>
            </a:schemeClr>
          </a:solidFill>
        </p:spPr>
        <p:txBody>
          <a:bodyPr/>
          <a:lstStyle/>
          <a:p>
            <a:pPr algn="ctr"/>
            <a:r>
              <a:rPr lang="ar-SA" dirty="0"/>
              <a:t>الامور يجب  جيب مراعاتها عند اختيار الطريقة التدريسية :</a:t>
            </a:r>
            <a:endParaRPr lang="en-US" dirty="0"/>
          </a:p>
        </p:txBody>
      </p:sp>
      <p:sp>
        <p:nvSpPr>
          <p:cNvPr id="3" name="Content Placeholder 2">
            <a:extLst>
              <a:ext uri="{FF2B5EF4-FFF2-40B4-BE49-F238E27FC236}">
                <a16:creationId xmlns:a16="http://schemas.microsoft.com/office/drawing/2014/main" id="{06458969-E872-4394-868F-A1C584FC1802}"/>
              </a:ext>
            </a:extLst>
          </p:cNvPr>
          <p:cNvSpPr>
            <a:spLocks noGrp="1"/>
          </p:cNvSpPr>
          <p:nvPr>
            <p:ph idx="1"/>
          </p:nvPr>
        </p:nvSpPr>
        <p:spPr>
          <a:solidFill>
            <a:schemeClr val="accent2">
              <a:lumMod val="75000"/>
            </a:schemeClr>
          </a:solidFill>
        </p:spPr>
        <p:txBody>
          <a:bodyPr>
            <a:normAutofit/>
          </a:bodyPr>
          <a:lstStyle/>
          <a:p>
            <a:pPr marL="0" indent="0" algn="r">
              <a:buNone/>
            </a:pPr>
            <a:r>
              <a:rPr lang="ar-SA" dirty="0"/>
              <a:t>1 ـ توزيع عدد الطلبة داخل الصف الدراسي .</a:t>
            </a:r>
          </a:p>
          <a:p>
            <a:pPr marL="0" indent="0" algn="r">
              <a:buNone/>
            </a:pPr>
            <a:r>
              <a:rPr lang="ar-SA" dirty="0"/>
              <a:t> 2 ـ تحديد اهداف الدرس قبل عرض الموضوع .</a:t>
            </a:r>
          </a:p>
          <a:p>
            <a:pPr marL="0" indent="0" algn="r">
              <a:buNone/>
            </a:pPr>
            <a:r>
              <a:rPr lang="ar-SA" dirty="0"/>
              <a:t> 3 ـ معرفة موضوع الدرس والطرائق المناسبة لتقديمه </a:t>
            </a:r>
          </a:p>
          <a:p>
            <a:pPr marL="0" indent="0" algn="r">
              <a:buNone/>
            </a:pPr>
            <a:r>
              <a:rPr lang="ar-SA" dirty="0"/>
              <a:t>. 4 ـ تحديد الزمن المخصص للموضوع .</a:t>
            </a:r>
          </a:p>
          <a:p>
            <a:pPr marL="0" indent="0" algn="r">
              <a:buNone/>
            </a:pPr>
            <a:r>
              <a:rPr lang="ar-SA" dirty="0"/>
              <a:t> 5 ـ عمل خطة تدريسية يومية لكل موضوع .</a:t>
            </a:r>
          </a:p>
          <a:p>
            <a:pPr marL="0" indent="0" algn="r">
              <a:buNone/>
            </a:pPr>
            <a:r>
              <a:rPr lang="ar-SA" dirty="0"/>
              <a:t> 6 ـ الامكانات المادية المتاحة .</a:t>
            </a:r>
          </a:p>
          <a:p>
            <a:pPr marL="0" indent="0" algn="r">
              <a:buNone/>
            </a:pPr>
            <a:r>
              <a:rPr lang="ar-SA" dirty="0"/>
              <a:t> 7 ـ المام المدرس بالمادة الدراسية .</a:t>
            </a:r>
          </a:p>
          <a:p>
            <a:pPr marL="0" indent="0" algn="r">
              <a:buNone/>
            </a:pPr>
            <a:r>
              <a:rPr lang="ar-SA" dirty="0"/>
              <a:t> 8 ـ اتجاهات وميول الطلبة نحو املادة الدراسية</a:t>
            </a:r>
            <a:endParaRPr lang="en-US" dirty="0"/>
          </a:p>
        </p:txBody>
      </p:sp>
    </p:spTree>
    <p:extLst>
      <p:ext uri="{BB962C8B-B14F-4D97-AF65-F5344CB8AC3E}">
        <p14:creationId xmlns:p14="http://schemas.microsoft.com/office/powerpoint/2010/main" val="97561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B48437-E571-4A1B-82BA-55D1B42C30B6}"/>
              </a:ext>
            </a:extLst>
          </p:cNvPr>
          <p:cNvSpPr>
            <a:spLocks noGrp="1"/>
          </p:cNvSpPr>
          <p:nvPr>
            <p:ph idx="1"/>
          </p:nvPr>
        </p:nvSpPr>
        <p:spPr>
          <a:xfrm>
            <a:off x="838200" y="548640"/>
            <a:ext cx="10515600" cy="5628323"/>
          </a:xfrm>
          <a:solidFill>
            <a:srgbClr val="00B0F0"/>
          </a:solidFill>
        </p:spPr>
        <p:txBody>
          <a:bodyPr/>
          <a:lstStyle/>
          <a:p>
            <a:pPr algn="ctr"/>
            <a:endParaRPr lang="ar-SA" dirty="0"/>
          </a:p>
          <a:p>
            <a:pPr algn="ctr"/>
            <a:endParaRPr lang="ar-SA" dirty="0"/>
          </a:p>
          <a:p>
            <a:pPr algn="ctr"/>
            <a:endParaRPr lang="ar-SA" dirty="0"/>
          </a:p>
          <a:p>
            <a:pPr algn="ctr"/>
            <a:endParaRPr lang="ar-SA" sz="3200" b="1" dirty="0"/>
          </a:p>
          <a:p>
            <a:pPr algn="ctr"/>
            <a:r>
              <a:rPr lang="ar-SA" sz="3200" b="1" dirty="0"/>
              <a:t>عند قيام المدرس  باختيار طريقة التدريسي عليها ان يسأل نفسه بعدة امور قبل تطبيق الطريقة حتى يتاكد اذا كانت الطريقة صالحة لموقف التعليمي والموضوع الدراسي والفئة العمرية المستهدفة ومن هذا الامور مايأتي</a:t>
            </a:r>
            <a:endParaRPr lang="en-US" sz="3200" b="1" dirty="0"/>
          </a:p>
        </p:txBody>
      </p:sp>
    </p:spTree>
    <p:extLst>
      <p:ext uri="{BB962C8B-B14F-4D97-AF65-F5344CB8AC3E}">
        <p14:creationId xmlns:p14="http://schemas.microsoft.com/office/powerpoint/2010/main" val="2185829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91</TotalTime>
  <Words>929</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Calibri</vt:lpstr>
      <vt:lpstr>Century Gothic</vt:lpstr>
      <vt:lpstr>Times New Roman</vt:lpstr>
      <vt:lpstr>Wingdings 3</vt:lpstr>
      <vt:lpstr>Ion Boardroom</vt:lpstr>
      <vt:lpstr>    طرائق تدريس قسم جغرافية  المرحلة الثالثة/ مسائي </vt:lpstr>
      <vt:lpstr>س/تأتي اهمية طرائق التدريس في ثلاث جوانب؟</vt:lpstr>
      <vt:lpstr>اهمية طرائق التدريس</vt:lpstr>
      <vt:lpstr>مميزات الطريقة التدريسية جيدة</vt:lpstr>
      <vt:lpstr>س/ هنالك قواعد يجب اتباعة لنجاح طريقة التدريسي  :</vt:lpstr>
      <vt:lpstr>قواعد نجاح الطريقة التدريسية المناسبة :</vt:lpstr>
      <vt:lpstr>س/هنالك عدة امور يجب  جيب مراعاتها عند اختيار طريقة التدريسية </vt:lpstr>
      <vt:lpstr>الامور يجب  جيب مراعاتها عند اختيار الطريقة التدريسية :</vt:lpstr>
      <vt:lpstr>PowerPoint Presentation</vt:lpstr>
      <vt:lpstr>عند اختيار الطريقة التدريسية على المدرس ان يسأل نفسه بعدة امور</vt:lpstr>
      <vt:lpstr>لغات الاتصال بين المدرس والطلبة</vt:lpstr>
      <vt:lpstr>لغات الاتصال بين المدرس والطلبة</vt:lpstr>
      <vt:lpstr>هنالك  ثلاث أتجاهات لطرائق التدريس</vt:lpstr>
      <vt:lpstr>اتجاهات طرائق التدريس</vt:lpstr>
      <vt:lpstr>اتجاهات طرائق التدريس</vt:lpstr>
      <vt:lpstr>نهاية المحاضرة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14</cp:revision>
  <dcterms:created xsi:type="dcterms:W3CDTF">2023-12-03T16:39:23Z</dcterms:created>
  <dcterms:modified xsi:type="dcterms:W3CDTF">2023-12-03T18:10:46Z</dcterms:modified>
</cp:coreProperties>
</file>