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27329A-CAC7-4BC3-B551-A460D9362A96}" type="doc">
      <dgm:prSet loTypeId="urn:microsoft.com/office/officeart/2005/8/layout/orgChart1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5FF009-3A8D-4FD7-AF3F-C0CAE646C87E}">
      <dgm:prSet phldrT="[Text]"/>
      <dgm:spPr/>
      <dgm:t>
        <a:bodyPr/>
        <a:lstStyle/>
        <a:p>
          <a:r>
            <a:rPr lang="ar-SA" dirty="0"/>
            <a:t>حسب نوع المادة </a:t>
          </a:r>
        </a:p>
        <a:p>
          <a:r>
            <a:rPr lang="ar-SA" dirty="0"/>
            <a:t>وتخصص</a:t>
          </a:r>
        </a:p>
        <a:p>
          <a:endParaRPr lang="ar-SA" dirty="0"/>
        </a:p>
      </dgm:t>
    </dgm:pt>
    <dgm:pt modelId="{9ADA6BE1-E5F9-4985-92C8-8074D6814312}" type="parTrans" cxnId="{ADB56E1D-BF9D-464B-8C70-C9BCFE320558}">
      <dgm:prSet/>
      <dgm:spPr/>
      <dgm:t>
        <a:bodyPr/>
        <a:lstStyle/>
        <a:p>
          <a:endParaRPr lang="en-US"/>
        </a:p>
      </dgm:t>
    </dgm:pt>
    <dgm:pt modelId="{7B0F33E8-54B6-49DE-9FC5-1DA613AA13BF}" type="sibTrans" cxnId="{ADB56E1D-BF9D-464B-8C70-C9BCFE320558}">
      <dgm:prSet/>
      <dgm:spPr/>
      <dgm:t>
        <a:bodyPr/>
        <a:lstStyle/>
        <a:p>
          <a:endParaRPr lang="en-US"/>
        </a:p>
      </dgm:t>
    </dgm:pt>
    <dgm:pt modelId="{151663D7-B1D5-49CB-AC36-91DD308B726A}">
      <dgm:prSet/>
      <dgm:spPr/>
      <dgm:t>
        <a:bodyPr/>
        <a:lstStyle/>
        <a:p>
          <a:r>
            <a:rPr lang="ar-SA" b="1"/>
            <a:t>لنمط الاحتكاك بين المدرس والطلبة</a:t>
          </a:r>
          <a:endParaRPr lang="ar-SA" b="1" dirty="0"/>
        </a:p>
      </dgm:t>
    </dgm:pt>
    <dgm:pt modelId="{E4662700-D35A-44E0-8FD4-4517176ACD47}" type="parTrans" cxnId="{387DC4C7-24AD-46EE-9335-94FD6AD1C5A2}">
      <dgm:prSet/>
      <dgm:spPr/>
      <dgm:t>
        <a:bodyPr/>
        <a:lstStyle/>
        <a:p>
          <a:endParaRPr lang="en-US"/>
        </a:p>
      </dgm:t>
    </dgm:pt>
    <dgm:pt modelId="{BC46EAA7-894A-4D61-8ED1-2980FEA6B8BE}" type="sibTrans" cxnId="{387DC4C7-24AD-46EE-9335-94FD6AD1C5A2}">
      <dgm:prSet/>
      <dgm:spPr/>
      <dgm:t>
        <a:bodyPr/>
        <a:lstStyle/>
        <a:p>
          <a:endParaRPr lang="en-US"/>
        </a:p>
      </dgm:t>
    </dgm:pt>
    <dgm:pt modelId="{E19F44EA-571B-4A27-BD82-B1C516A6AE0B}">
      <dgm:prSet/>
      <dgm:spPr/>
      <dgm:t>
        <a:bodyPr/>
        <a:lstStyle/>
        <a:p>
          <a:r>
            <a:rPr lang="ar-SA" b="1"/>
            <a:t>وفقا لنوع التعلم وعدد الطلبة</a:t>
          </a:r>
          <a:endParaRPr lang="ar-SA" b="1" dirty="0"/>
        </a:p>
      </dgm:t>
    </dgm:pt>
    <dgm:pt modelId="{FB985BA3-3CFB-4256-8F1F-C0093797B80F}" type="parTrans" cxnId="{4F44867D-AFD5-48DC-84AB-A2D0A6227346}">
      <dgm:prSet/>
      <dgm:spPr/>
      <dgm:t>
        <a:bodyPr/>
        <a:lstStyle/>
        <a:p>
          <a:endParaRPr lang="en-US"/>
        </a:p>
      </dgm:t>
    </dgm:pt>
    <dgm:pt modelId="{15545ECE-94CD-4DC8-899C-51D9925E9740}" type="sibTrans" cxnId="{4F44867D-AFD5-48DC-84AB-A2D0A6227346}">
      <dgm:prSet/>
      <dgm:spPr/>
      <dgm:t>
        <a:bodyPr/>
        <a:lstStyle/>
        <a:p>
          <a:endParaRPr lang="en-US"/>
        </a:p>
      </dgm:t>
    </dgm:pt>
    <dgm:pt modelId="{97C517FF-6562-499D-BC5F-FE55EF18976D}">
      <dgm:prSet/>
      <dgm:spPr/>
      <dgm:t>
        <a:bodyPr/>
        <a:lstStyle/>
        <a:p>
          <a:r>
            <a:rPr lang="ar-SA"/>
            <a:t>رابعا. على اساس الدور الذي يقوم به كل من المدرس والطلبة</a:t>
          </a:r>
          <a:endParaRPr lang="ar-SA" dirty="0"/>
        </a:p>
      </dgm:t>
    </dgm:pt>
    <dgm:pt modelId="{AECA8F4A-BE3C-4E91-9D85-DE27B4F7FE73}" type="parTrans" cxnId="{7D3CCA20-0E45-4297-95E4-2EE085944BC8}">
      <dgm:prSet/>
      <dgm:spPr/>
      <dgm:t>
        <a:bodyPr/>
        <a:lstStyle/>
        <a:p>
          <a:endParaRPr lang="en-US"/>
        </a:p>
      </dgm:t>
    </dgm:pt>
    <dgm:pt modelId="{E6A58E63-4AA3-436C-9EE6-BB94635C3A1A}" type="sibTrans" cxnId="{7D3CCA20-0E45-4297-95E4-2EE085944BC8}">
      <dgm:prSet/>
      <dgm:spPr/>
      <dgm:t>
        <a:bodyPr/>
        <a:lstStyle/>
        <a:p>
          <a:endParaRPr lang="en-US"/>
        </a:p>
      </dgm:t>
    </dgm:pt>
    <dgm:pt modelId="{0DB9D8CD-2E17-4A18-B56B-1285ED5023F9}" type="pres">
      <dgm:prSet presAssocID="{C027329A-CAC7-4BC3-B551-A460D9362A9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627AF31-85B6-469A-BAD9-BA18D2331F11}" type="pres">
      <dgm:prSet presAssocID="{97C517FF-6562-499D-BC5F-FE55EF18976D}" presName="hierRoot1" presStyleCnt="0">
        <dgm:presLayoutVars>
          <dgm:hierBranch val="init"/>
        </dgm:presLayoutVars>
      </dgm:prSet>
      <dgm:spPr/>
    </dgm:pt>
    <dgm:pt modelId="{32244A43-86A8-46EF-9DBF-617D06A44198}" type="pres">
      <dgm:prSet presAssocID="{97C517FF-6562-499D-BC5F-FE55EF18976D}" presName="rootComposite1" presStyleCnt="0"/>
      <dgm:spPr/>
    </dgm:pt>
    <dgm:pt modelId="{EE7E8748-CAE2-4BCF-AD73-6FD31DF9F457}" type="pres">
      <dgm:prSet presAssocID="{97C517FF-6562-499D-BC5F-FE55EF18976D}" presName="rootText1" presStyleLbl="node0" presStyleIdx="0" presStyleCnt="4">
        <dgm:presLayoutVars>
          <dgm:chPref val="3"/>
        </dgm:presLayoutVars>
      </dgm:prSet>
      <dgm:spPr/>
    </dgm:pt>
    <dgm:pt modelId="{20247C33-5D73-4D4C-BB2C-34F9088224A2}" type="pres">
      <dgm:prSet presAssocID="{97C517FF-6562-499D-BC5F-FE55EF18976D}" presName="rootConnector1" presStyleLbl="node1" presStyleIdx="0" presStyleCnt="0"/>
      <dgm:spPr/>
    </dgm:pt>
    <dgm:pt modelId="{406612C3-4869-4524-9B55-75302516EBE5}" type="pres">
      <dgm:prSet presAssocID="{97C517FF-6562-499D-BC5F-FE55EF18976D}" presName="hierChild2" presStyleCnt="0"/>
      <dgm:spPr/>
    </dgm:pt>
    <dgm:pt modelId="{64D3D153-C1FE-4495-92A8-F765C0EDC349}" type="pres">
      <dgm:prSet presAssocID="{97C517FF-6562-499D-BC5F-FE55EF18976D}" presName="hierChild3" presStyleCnt="0"/>
      <dgm:spPr/>
    </dgm:pt>
    <dgm:pt modelId="{190C038E-9EB5-4A24-920F-AC88B946C550}" type="pres">
      <dgm:prSet presAssocID="{E19F44EA-571B-4A27-BD82-B1C516A6AE0B}" presName="hierRoot1" presStyleCnt="0">
        <dgm:presLayoutVars>
          <dgm:hierBranch val="init"/>
        </dgm:presLayoutVars>
      </dgm:prSet>
      <dgm:spPr/>
    </dgm:pt>
    <dgm:pt modelId="{274CCAFD-6E6A-4A70-A61B-A748A13537FD}" type="pres">
      <dgm:prSet presAssocID="{E19F44EA-571B-4A27-BD82-B1C516A6AE0B}" presName="rootComposite1" presStyleCnt="0"/>
      <dgm:spPr/>
    </dgm:pt>
    <dgm:pt modelId="{9759E2CF-BFA9-4610-BF2B-A7C59ACE6713}" type="pres">
      <dgm:prSet presAssocID="{E19F44EA-571B-4A27-BD82-B1C516A6AE0B}" presName="rootText1" presStyleLbl="node0" presStyleIdx="1" presStyleCnt="4">
        <dgm:presLayoutVars>
          <dgm:chPref val="3"/>
        </dgm:presLayoutVars>
      </dgm:prSet>
      <dgm:spPr/>
    </dgm:pt>
    <dgm:pt modelId="{D3BC045B-8473-4FBB-85BD-567102B5D3CB}" type="pres">
      <dgm:prSet presAssocID="{E19F44EA-571B-4A27-BD82-B1C516A6AE0B}" presName="rootConnector1" presStyleLbl="node1" presStyleIdx="0" presStyleCnt="0"/>
      <dgm:spPr/>
    </dgm:pt>
    <dgm:pt modelId="{B4EB0522-0C6C-4B89-A892-0060D44B46AC}" type="pres">
      <dgm:prSet presAssocID="{E19F44EA-571B-4A27-BD82-B1C516A6AE0B}" presName="hierChild2" presStyleCnt="0"/>
      <dgm:spPr/>
    </dgm:pt>
    <dgm:pt modelId="{0B53F3FC-CF7E-4B86-859D-7F0BE96F667A}" type="pres">
      <dgm:prSet presAssocID="{E19F44EA-571B-4A27-BD82-B1C516A6AE0B}" presName="hierChild3" presStyleCnt="0"/>
      <dgm:spPr/>
    </dgm:pt>
    <dgm:pt modelId="{C9D9EA11-B760-4F23-89B3-B3FD58509235}" type="pres">
      <dgm:prSet presAssocID="{151663D7-B1D5-49CB-AC36-91DD308B726A}" presName="hierRoot1" presStyleCnt="0">
        <dgm:presLayoutVars>
          <dgm:hierBranch val="init"/>
        </dgm:presLayoutVars>
      </dgm:prSet>
      <dgm:spPr/>
    </dgm:pt>
    <dgm:pt modelId="{40CA52A4-CB9C-4EC8-8B61-A5E6DA47DD17}" type="pres">
      <dgm:prSet presAssocID="{151663D7-B1D5-49CB-AC36-91DD308B726A}" presName="rootComposite1" presStyleCnt="0"/>
      <dgm:spPr/>
    </dgm:pt>
    <dgm:pt modelId="{FE717B51-7CCC-4AC4-9C6A-1382B937E8D5}" type="pres">
      <dgm:prSet presAssocID="{151663D7-B1D5-49CB-AC36-91DD308B726A}" presName="rootText1" presStyleLbl="node0" presStyleIdx="2" presStyleCnt="4">
        <dgm:presLayoutVars>
          <dgm:chPref val="3"/>
        </dgm:presLayoutVars>
      </dgm:prSet>
      <dgm:spPr/>
    </dgm:pt>
    <dgm:pt modelId="{48EE4F4B-BDB9-46E8-BB1D-ACF9BE7F5F31}" type="pres">
      <dgm:prSet presAssocID="{151663D7-B1D5-49CB-AC36-91DD308B726A}" presName="rootConnector1" presStyleLbl="node1" presStyleIdx="0" presStyleCnt="0"/>
      <dgm:spPr/>
    </dgm:pt>
    <dgm:pt modelId="{63874EB4-0CD1-4907-8EA5-E25E7318F1B6}" type="pres">
      <dgm:prSet presAssocID="{151663D7-B1D5-49CB-AC36-91DD308B726A}" presName="hierChild2" presStyleCnt="0"/>
      <dgm:spPr/>
    </dgm:pt>
    <dgm:pt modelId="{8A886DB1-11C9-451C-842F-5B120E8EC32C}" type="pres">
      <dgm:prSet presAssocID="{151663D7-B1D5-49CB-AC36-91DD308B726A}" presName="hierChild3" presStyleCnt="0"/>
      <dgm:spPr/>
    </dgm:pt>
    <dgm:pt modelId="{72883633-DF2E-4E1A-8D6A-4500E961236F}" type="pres">
      <dgm:prSet presAssocID="{F55FF009-3A8D-4FD7-AF3F-C0CAE646C87E}" presName="hierRoot1" presStyleCnt="0">
        <dgm:presLayoutVars>
          <dgm:hierBranch val="init"/>
        </dgm:presLayoutVars>
      </dgm:prSet>
      <dgm:spPr/>
    </dgm:pt>
    <dgm:pt modelId="{4643D66E-7A79-4DBB-B579-7552586FB3AE}" type="pres">
      <dgm:prSet presAssocID="{F55FF009-3A8D-4FD7-AF3F-C0CAE646C87E}" presName="rootComposite1" presStyleCnt="0"/>
      <dgm:spPr/>
    </dgm:pt>
    <dgm:pt modelId="{49441B9A-7575-4713-836A-3AD11F36BE60}" type="pres">
      <dgm:prSet presAssocID="{F55FF009-3A8D-4FD7-AF3F-C0CAE646C87E}" presName="rootText1" presStyleLbl="node0" presStyleIdx="3" presStyleCnt="4">
        <dgm:presLayoutVars>
          <dgm:chPref val="3"/>
        </dgm:presLayoutVars>
      </dgm:prSet>
      <dgm:spPr/>
    </dgm:pt>
    <dgm:pt modelId="{AFC0234F-8B6D-465D-BC94-DBBA39DA5F09}" type="pres">
      <dgm:prSet presAssocID="{F55FF009-3A8D-4FD7-AF3F-C0CAE646C87E}" presName="rootConnector1" presStyleLbl="node1" presStyleIdx="0" presStyleCnt="0"/>
      <dgm:spPr/>
    </dgm:pt>
    <dgm:pt modelId="{39862197-3CFA-4E27-8C75-F9B292B71455}" type="pres">
      <dgm:prSet presAssocID="{F55FF009-3A8D-4FD7-AF3F-C0CAE646C87E}" presName="hierChild2" presStyleCnt="0"/>
      <dgm:spPr/>
    </dgm:pt>
    <dgm:pt modelId="{4E720D82-59F7-4BDB-B716-E30A69132DBD}" type="pres">
      <dgm:prSet presAssocID="{F55FF009-3A8D-4FD7-AF3F-C0CAE646C87E}" presName="hierChild3" presStyleCnt="0"/>
      <dgm:spPr/>
    </dgm:pt>
  </dgm:ptLst>
  <dgm:cxnLst>
    <dgm:cxn modelId="{2E623D1C-537A-43C2-A4D3-0356AFC8B37C}" type="presOf" srcId="{97C517FF-6562-499D-BC5F-FE55EF18976D}" destId="{EE7E8748-CAE2-4BCF-AD73-6FD31DF9F457}" srcOrd="0" destOrd="0" presId="urn:microsoft.com/office/officeart/2005/8/layout/orgChart1"/>
    <dgm:cxn modelId="{ADB56E1D-BF9D-464B-8C70-C9BCFE320558}" srcId="{C027329A-CAC7-4BC3-B551-A460D9362A96}" destId="{F55FF009-3A8D-4FD7-AF3F-C0CAE646C87E}" srcOrd="3" destOrd="0" parTransId="{9ADA6BE1-E5F9-4985-92C8-8074D6814312}" sibTransId="{7B0F33E8-54B6-49DE-9FC5-1DA613AA13BF}"/>
    <dgm:cxn modelId="{7D3CCA20-0E45-4297-95E4-2EE085944BC8}" srcId="{C027329A-CAC7-4BC3-B551-A460D9362A96}" destId="{97C517FF-6562-499D-BC5F-FE55EF18976D}" srcOrd="0" destOrd="0" parTransId="{AECA8F4A-BE3C-4E91-9D85-DE27B4F7FE73}" sibTransId="{E6A58E63-4AA3-436C-9EE6-BB94635C3A1A}"/>
    <dgm:cxn modelId="{BAFCFA2D-0E05-4313-96A9-195CF47155B3}" type="presOf" srcId="{151663D7-B1D5-49CB-AC36-91DD308B726A}" destId="{48EE4F4B-BDB9-46E8-BB1D-ACF9BE7F5F31}" srcOrd="1" destOrd="0" presId="urn:microsoft.com/office/officeart/2005/8/layout/orgChart1"/>
    <dgm:cxn modelId="{D64A656D-B470-422F-9E7B-3E713FFFE078}" type="presOf" srcId="{97C517FF-6562-499D-BC5F-FE55EF18976D}" destId="{20247C33-5D73-4D4C-BB2C-34F9088224A2}" srcOrd="1" destOrd="0" presId="urn:microsoft.com/office/officeart/2005/8/layout/orgChart1"/>
    <dgm:cxn modelId="{4F44867D-AFD5-48DC-84AB-A2D0A6227346}" srcId="{C027329A-CAC7-4BC3-B551-A460D9362A96}" destId="{E19F44EA-571B-4A27-BD82-B1C516A6AE0B}" srcOrd="1" destOrd="0" parTransId="{FB985BA3-3CFB-4256-8F1F-C0093797B80F}" sibTransId="{15545ECE-94CD-4DC8-899C-51D9925E9740}"/>
    <dgm:cxn modelId="{29C5F2A3-ED21-43D8-9530-36E3F6416573}" type="presOf" srcId="{C027329A-CAC7-4BC3-B551-A460D9362A96}" destId="{0DB9D8CD-2E17-4A18-B56B-1285ED5023F9}" srcOrd="0" destOrd="0" presId="urn:microsoft.com/office/officeart/2005/8/layout/orgChart1"/>
    <dgm:cxn modelId="{EE63ECB8-D024-4FDE-BB59-06263EC0B7F9}" type="presOf" srcId="{E19F44EA-571B-4A27-BD82-B1C516A6AE0B}" destId="{9759E2CF-BFA9-4610-BF2B-A7C59ACE6713}" srcOrd="0" destOrd="0" presId="urn:microsoft.com/office/officeart/2005/8/layout/orgChart1"/>
    <dgm:cxn modelId="{B9986DC1-A0AA-44EA-B9EF-263129A3DCD6}" type="presOf" srcId="{151663D7-B1D5-49CB-AC36-91DD308B726A}" destId="{FE717B51-7CCC-4AC4-9C6A-1382B937E8D5}" srcOrd="0" destOrd="0" presId="urn:microsoft.com/office/officeart/2005/8/layout/orgChart1"/>
    <dgm:cxn modelId="{090C7CC6-9201-46BA-ABF9-BA9C87089ECD}" type="presOf" srcId="{F55FF009-3A8D-4FD7-AF3F-C0CAE646C87E}" destId="{AFC0234F-8B6D-465D-BC94-DBBA39DA5F09}" srcOrd="1" destOrd="0" presId="urn:microsoft.com/office/officeart/2005/8/layout/orgChart1"/>
    <dgm:cxn modelId="{387DC4C7-24AD-46EE-9335-94FD6AD1C5A2}" srcId="{C027329A-CAC7-4BC3-B551-A460D9362A96}" destId="{151663D7-B1D5-49CB-AC36-91DD308B726A}" srcOrd="2" destOrd="0" parTransId="{E4662700-D35A-44E0-8FD4-4517176ACD47}" sibTransId="{BC46EAA7-894A-4D61-8ED1-2980FEA6B8BE}"/>
    <dgm:cxn modelId="{8B4831DB-9A65-4CE4-A2B7-1F7F1FED1C04}" type="presOf" srcId="{F55FF009-3A8D-4FD7-AF3F-C0CAE646C87E}" destId="{49441B9A-7575-4713-836A-3AD11F36BE60}" srcOrd="0" destOrd="0" presId="urn:microsoft.com/office/officeart/2005/8/layout/orgChart1"/>
    <dgm:cxn modelId="{CED74EF4-F7B4-4E8F-855E-0B3EAA0D3848}" type="presOf" srcId="{E19F44EA-571B-4A27-BD82-B1C516A6AE0B}" destId="{D3BC045B-8473-4FBB-85BD-567102B5D3CB}" srcOrd="1" destOrd="0" presId="urn:microsoft.com/office/officeart/2005/8/layout/orgChart1"/>
    <dgm:cxn modelId="{A043B4F3-ABB6-42A1-B001-06771474F0BD}" type="presParOf" srcId="{0DB9D8CD-2E17-4A18-B56B-1285ED5023F9}" destId="{1627AF31-85B6-469A-BAD9-BA18D2331F11}" srcOrd="0" destOrd="0" presId="urn:microsoft.com/office/officeart/2005/8/layout/orgChart1"/>
    <dgm:cxn modelId="{B469DA96-448C-46C2-890E-AA449CE71472}" type="presParOf" srcId="{1627AF31-85B6-469A-BAD9-BA18D2331F11}" destId="{32244A43-86A8-46EF-9DBF-617D06A44198}" srcOrd="0" destOrd="0" presId="urn:microsoft.com/office/officeart/2005/8/layout/orgChart1"/>
    <dgm:cxn modelId="{D1AA16A9-2E46-4CD1-9646-54C74513E022}" type="presParOf" srcId="{32244A43-86A8-46EF-9DBF-617D06A44198}" destId="{EE7E8748-CAE2-4BCF-AD73-6FD31DF9F457}" srcOrd="0" destOrd="0" presId="urn:microsoft.com/office/officeart/2005/8/layout/orgChart1"/>
    <dgm:cxn modelId="{5998B8D5-1B16-4123-A1E5-8CA63C9E1F56}" type="presParOf" srcId="{32244A43-86A8-46EF-9DBF-617D06A44198}" destId="{20247C33-5D73-4D4C-BB2C-34F9088224A2}" srcOrd="1" destOrd="0" presId="urn:microsoft.com/office/officeart/2005/8/layout/orgChart1"/>
    <dgm:cxn modelId="{A64029B9-D988-4021-8339-03D8EA177F14}" type="presParOf" srcId="{1627AF31-85B6-469A-BAD9-BA18D2331F11}" destId="{406612C3-4869-4524-9B55-75302516EBE5}" srcOrd="1" destOrd="0" presId="urn:microsoft.com/office/officeart/2005/8/layout/orgChart1"/>
    <dgm:cxn modelId="{070D76C5-A3E1-4566-ABAA-BF6BE5DD32E6}" type="presParOf" srcId="{1627AF31-85B6-469A-BAD9-BA18D2331F11}" destId="{64D3D153-C1FE-4495-92A8-F765C0EDC349}" srcOrd="2" destOrd="0" presId="urn:microsoft.com/office/officeart/2005/8/layout/orgChart1"/>
    <dgm:cxn modelId="{1A325BEF-8C65-43B0-9C24-E3010EF52526}" type="presParOf" srcId="{0DB9D8CD-2E17-4A18-B56B-1285ED5023F9}" destId="{190C038E-9EB5-4A24-920F-AC88B946C550}" srcOrd="1" destOrd="0" presId="urn:microsoft.com/office/officeart/2005/8/layout/orgChart1"/>
    <dgm:cxn modelId="{276147CE-38BB-4105-B426-3F5AFA80E836}" type="presParOf" srcId="{190C038E-9EB5-4A24-920F-AC88B946C550}" destId="{274CCAFD-6E6A-4A70-A61B-A748A13537FD}" srcOrd="0" destOrd="0" presId="urn:microsoft.com/office/officeart/2005/8/layout/orgChart1"/>
    <dgm:cxn modelId="{DA072676-9D52-431F-8FBC-5331B98BF959}" type="presParOf" srcId="{274CCAFD-6E6A-4A70-A61B-A748A13537FD}" destId="{9759E2CF-BFA9-4610-BF2B-A7C59ACE6713}" srcOrd="0" destOrd="0" presId="urn:microsoft.com/office/officeart/2005/8/layout/orgChart1"/>
    <dgm:cxn modelId="{0B6211F1-4B27-424C-AAA9-143E348735F1}" type="presParOf" srcId="{274CCAFD-6E6A-4A70-A61B-A748A13537FD}" destId="{D3BC045B-8473-4FBB-85BD-567102B5D3CB}" srcOrd="1" destOrd="0" presId="urn:microsoft.com/office/officeart/2005/8/layout/orgChart1"/>
    <dgm:cxn modelId="{4000CBD7-8DF7-4B4A-9384-43E0F678D8BE}" type="presParOf" srcId="{190C038E-9EB5-4A24-920F-AC88B946C550}" destId="{B4EB0522-0C6C-4B89-A892-0060D44B46AC}" srcOrd="1" destOrd="0" presId="urn:microsoft.com/office/officeart/2005/8/layout/orgChart1"/>
    <dgm:cxn modelId="{9938D6BB-6A06-4543-8637-2172C140E62C}" type="presParOf" srcId="{190C038E-9EB5-4A24-920F-AC88B946C550}" destId="{0B53F3FC-CF7E-4B86-859D-7F0BE96F667A}" srcOrd="2" destOrd="0" presId="urn:microsoft.com/office/officeart/2005/8/layout/orgChart1"/>
    <dgm:cxn modelId="{312AF3FB-0199-4962-A921-159A2FB37D05}" type="presParOf" srcId="{0DB9D8CD-2E17-4A18-B56B-1285ED5023F9}" destId="{C9D9EA11-B760-4F23-89B3-B3FD58509235}" srcOrd="2" destOrd="0" presId="urn:microsoft.com/office/officeart/2005/8/layout/orgChart1"/>
    <dgm:cxn modelId="{07333D3F-C674-4B31-8EA1-DC59A3583314}" type="presParOf" srcId="{C9D9EA11-B760-4F23-89B3-B3FD58509235}" destId="{40CA52A4-CB9C-4EC8-8B61-A5E6DA47DD17}" srcOrd="0" destOrd="0" presId="urn:microsoft.com/office/officeart/2005/8/layout/orgChart1"/>
    <dgm:cxn modelId="{9D046E5D-90BC-4879-B5B9-B64444210A59}" type="presParOf" srcId="{40CA52A4-CB9C-4EC8-8B61-A5E6DA47DD17}" destId="{FE717B51-7CCC-4AC4-9C6A-1382B937E8D5}" srcOrd="0" destOrd="0" presId="urn:microsoft.com/office/officeart/2005/8/layout/orgChart1"/>
    <dgm:cxn modelId="{2D3CAF53-7696-405A-8FBD-8628BF39AA37}" type="presParOf" srcId="{40CA52A4-CB9C-4EC8-8B61-A5E6DA47DD17}" destId="{48EE4F4B-BDB9-46E8-BB1D-ACF9BE7F5F31}" srcOrd="1" destOrd="0" presId="urn:microsoft.com/office/officeart/2005/8/layout/orgChart1"/>
    <dgm:cxn modelId="{72B3B08C-A0E8-4386-AA48-96E1A70B2B95}" type="presParOf" srcId="{C9D9EA11-B760-4F23-89B3-B3FD58509235}" destId="{63874EB4-0CD1-4907-8EA5-E25E7318F1B6}" srcOrd="1" destOrd="0" presId="urn:microsoft.com/office/officeart/2005/8/layout/orgChart1"/>
    <dgm:cxn modelId="{DE457F1B-A4D8-4559-ACDD-43EF0951A656}" type="presParOf" srcId="{C9D9EA11-B760-4F23-89B3-B3FD58509235}" destId="{8A886DB1-11C9-451C-842F-5B120E8EC32C}" srcOrd="2" destOrd="0" presId="urn:microsoft.com/office/officeart/2005/8/layout/orgChart1"/>
    <dgm:cxn modelId="{745A2BC8-45BB-4D29-9415-5C63B59E9C3D}" type="presParOf" srcId="{0DB9D8CD-2E17-4A18-B56B-1285ED5023F9}" destId="{72883633-DF2E-4E1A-8D6A-4500E961236F}" srcOrd="3" destOrd="0" presId="urn:microsoft.com/office/officeart/2005/8/layout/orgChart1"/>
    <dgm:cxn modelId="{A154F95C-5BAA-4142-BAF6-0F85EDF24D33}" type="presParOf" srcId="{72883633-DF2E-4E1A-8D6A-4500E961236F}" destId="{4643D66E-7A79-4DBB-B579-7552586FB3AE}" srcOrd="0" destOrd="0" presId="urn:microsoft.com/office/officeart/2005/8/layout/orgChart1"/>
    <dgm:cxn modelId="{2374AD00-83A4-4634-9B63-71B7C2050906}" type="presParOf" srcId="{4643D66E-7A79-4DBB-B579-7552586FB3AE}" destId="{49441B9A-7575-4713-836A-3AD11F36BE60}" srcOrd="0" destOrd="0" presId="urn:microsoft.com/office/officeart/2005/8/layout/orgChart1"/>
    <dgm:cxn modelId="{A05BFFF4-C127-405B-B6C4-9D43648AAAE8}" type="presParOf" srcId="{4643D66E-7A79-4DBB-B579-7552586FB3AE}" destId="{AFC0234F-8B6D-465D-BC94-DBBA39DA5F09}" srcOrd="1" destOrd="0" presId="urn:microsoft.com/office/officeart/2005/8/layout/orgChart1"/>
    <dgm:cxn modelId="{611657E9-231D-49FD-87D4-FCE5D3996A88}" type="presParOf" srcId="{72883633-DF2E-4E1A-8D6A-4500E961236F}" destId="{39862197-3CFA-4E27-8C75-F9B292B71455}" srcOrd="1" destOrd="0" presId="urn:microsoft.com/office/officeart/2005/8/layout/orgChart1"/>
    <dgm:cxn modelId="{7B0FFD4E-75ED-48C2-AA67-D53333845FF7}" type="presParOf" srcId="{72883633-DF2E-4E1A-8D6A-4500E961236F}" destId="{4E720D82-59F7-4BDB-B716-E30A69132DB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C7D6F5-5692-45E0-A78D-1154B12DC3D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77FD3C-E6B3-480C-8851-8F329BAEA43F}">
      <dgm:prSet phldrT="[Text]" custT="1"/>
      <dgm:spPr/>
      <dgm:t>
        <a:bodyPr/>
        <a:lstStyle/>
        <a:p>
          <a:r>
            <a:rPr lang="ar-SA" sz="4000" dirty="0"/>
            <a:t>تعدد وتنوع الأهداف التعليمية</a:t>
          </a:r>
          <a:endParaRPr lang="en-US" sz="4000" dirty="0"/>
        </a:p>
      </dgm:t>
    </dgm:pt>
    <dgm:pt modelId="{03E381B0-957A-4003-A2A3-8B9D56504AC7}" type="parTrans" cxnId="{921DFC4B-F410-403B-8389-1146854A3400}">
      <dgm:prSet/>
      <dgm:spPr/>
      <dgm:t>
        <a:bodyPr/>
        <a:lstStyle/>
        <a:p>
          <a:endParaRPr lang="en-US"/>
        </a:p>
      </dgm:t>
    </dgm:pt>
    <dgm:pt modelId="{1EDFB302-123B-47BC-839A-E74AEA8DB4F7}" type="sibTrans" cxnId="{921DFC4B-F410-403B-8389-1146854A3400}">
      <dgm:prSet/>
      <dgm:spPr/>
      <dgm:t>
        <a:bodyPr/>
        <a:lstStyle/>
        <a:p>
          <a:endParaRPr lang="en-US"/>
        </a:p>
      </dgm:t>
    </dgm:pt>
    <dgm:pt modelId="{808BB3AD-CB6C-4E7A-AF9B-D2F6D2A982F3}">
      <dgm:prSet phldrT="[Text]" custT="1"/>
      <dgm:spPr/>
      <dgm:t>
        <a:bodyPr/>
        <a:lstStyle/>
        <a:p>
          <a:r>
            <a:rPr lang="ar-SA" sz="4400" dirty="0"/>
            <a:t>اختلاف</a:t>
          </a:r>
          <a:r>
            <a:rPr lang="ar-SA" sz="2400" dirty="0"/>
            <a:t> </a:t>
          </a:r>
          <a:r>
            <a:rPr lang="ar-SA" sz="4400" dirty="0"/>
            <a:t>المادة الدراسية</a:t>
          </a:r>
          <a:endParaRPr lang="en-US" sz="2400" dirty="0"/>
        </a:p>
      </dgm:t>
    </dgm:pt>
    <dgm:pt modelId="{59B19648-E2AC-43F9-BDAD-50B4B4DE299D}" type="parTrans" cxnId="{37671611-D813-42C1-A72E-A0AA5695F365}">
      <dgm:prSet/>
      <dgm:spPr/>
      <dgm:t>
        <a:bodyPr/>
        <a:lstStyle/>
        <a:p>
          <a:endParaRPr lang="en-US"/>
        </a:p>
      </dgm:t>
    </dgm:pt>
    <dgm:pt modelId="{F242E6AF-2F69-40FB-8ACF-D04CEE83028D}" type="sibTrans" cxnId="{37671611-D813-42C1-A72E-A0AA5695F365}">
      <dgm:prSet/>
      <dgm:spPr/>
      <dgm:t>
        <a:bodyPr/>
        <a:lstStyle/>
        <a:p>
          <a:endParaRPr lang="en-US"/>
        </a:p>
      </dgm:t>
    </dgm:pt>
    <dgm:pt modelId="{849BC072-40BD-4C24-BECE-4CA3E9C54F76}">
      <dgm:prSet phldrT="[Text]" custT="1"/>
      <dgm:spPr/>
      <dgm:t>
        <a:bodyPr/>
        <a:lstStyle/>
        <a:p>
          <a:r>
            <a:rPr lang="ar-SA" sz="3600" dirty="0"/>
            <a:t>اختلاف قدرات واستعدادت الطلبة</a:t>
          </a:r>
        </a:p>
      </dgm:t>
    </dgm:pt>
    <dgm:pt modelId="{9E15A88C-894E-4185-AA00-BD5FF990BBFB}" type="parTrans" cxnId="{6F2E504C-BFAA-4656-9AC6-475276D7E3B1}">
      <dgm:prSet/>
      <dgm:spPr/>
      <dgm:t>
        <a:bodyPr/>
        <a:lstStyle/>
        <a:p>
          <a:endParaRPr lang="en-US"/>
        </a:p>
      </dgm:t>
    </dgm:pt>
    <dgm:pt modelId="{24E69A1B-C4BA-451C-AE7B-6487174B9466}" type="sibTrans" cxnId="{6F2E504C-BFAA-4656-9AC6-475276D7E3B1}">
      <dgm:prSet/>
      <dgm:spPr/>
      <dgm:t>
        <a:bodyPr/>
        <a:lstStyle/>
        <a:p>
          <a:endParaRPr lang="en-US"/>
        </a:p>
      </dgm:t>
    </dgm:pt>
    <dgm:pt modelId="{F0FEBB11-5D94-4B47-8057-9AA11BFDAD2F}">
      <dgm:prSet phldrT="[Text]" custT="1"/>
      <dgm:spPr/>
      <dgm:t>
        <a:bodyPr/>
        <a:lstStyle/>
        <a:p>
          <a:r>
            <a:rPr lang="ar-SA" sz="4400" dirty="0"/>
            <a:t>اختلاف النظريات في تفسير التعلم</a:t>
          </a:r>
        </a:p>
      </dgm:t>
    </dgm:pt>
    <dgm:pt modelId="{EAE43642-94E3-4A97-AEA0-CE6632FA16D4}" type="parTrans" cxnId="{828CD414-A2F1-4DA0-8089-F2931E58E10A}">
      <dgm:prSet/>
      <dgm:spPr/>
      <dgm:t>
        <a:bodyPr/>
        <a:lstStyle/>
        <a:p>
          <a:endParaRPr lang="en-US"/>
        </a:p>
      </dgm:t>
    </dgm:pt>
    <dgm:pt modelId="{1DC6DD06-A8B4-4DC0-BBD5-BC91607BFFC6}" type="sibTrans" cxnId="{828CD414-A2F1-4DA0-8089-F2931E58E10A}">
      <dgm:prSet/>
      <dgm:spPr/>
      <dgm:t>
        <a:bodyPr/>
        <a:lstStyle/>
        <a:p>
          <a:endParaRPr lang="en-US"/>
        </a:p>
      </dgm:t>
    </dgm:pt>
    <dgm:pt modelId="{E4178A11-3E8A-41E1-8405-6147EAB8AF13}">
      <dgm:prSet phldrT="[Text]" custT="1"/>
      <dgm:spPr/>
      <dgm:t>
        <a:bodyPr/>
        <a:lstStyle/>
        <a:p>
          <a:r>
            <a:rPr lang="ar-SA" sz="3200" dirty="0"/>
            <a:t>اختلاف الأعداد المهني والاكاديمي للمدرسين</a:t>
          </a:r>
        </a:p>
      </dgm:t>
    </dgm:pt>
    <dgm:pt modelId="{A7E9905E-B643-439D-8283-A5559BA3FFAF}" type="parTrans" cxnId="{CFF3C5DF-4D49-49BE-B0D0-10266B228654}">
      <dgm:prSet/>
      <dgm:spPr/>
      <dgm:t>
        <a:bodyPr/>
        <a:lstStyle/>
        <a:p>
          <a:endParaRPr lang="en-US"/>
        </a:p>
      </dgm:t>
    </dgm:pt>
    <dgm:pt modelId="{055D767E-6C65-4FDD-97D4-E65DD97A23CC}" type="sibTrans" cxnId="{CFF3C5DF-4D49-49BE-B0D0-10266B228654}">
      <dgm:prSet/>
      <dgm:spPr/>
      <dgm:t>
        <a:bodyPr/>
        <a:lstStyle/>
        <a:p>
          <a:endParaRPr lang="en-US"/>
        </a:p>
      </dgm:t>
    </dgm:pt>
    <dgm:pt modelId="{CDE8A784-E930-4980-89C6-44B29AE3B9A8}" type="pres">
      <dgm:prSet presAssocID="{20C7D6F5-5692-45E0-A78D-1154B12DC3D9}" presName="linear" presStyleCnt="0">
        <dgm:presLayoutVars>
          <dgm:dir/>
          <dgm:animLvl val="lvl"/>
          <dgm:resizeHandles val="exact"/>
        </dgm:presLayoutVars>
      </dgm:prSet>
      <dgm:spPr/>
    </dgm:pt>
    <dgm:pt modelId="{863D7FE5-220E-466D-961C-792E23339294}" type="pres">
      <dgm:prSet presAssocID="{1377FD3C-E6B3-480C-8851-8F329BAEA43F}" presName="parentLin" presStyleCnt="0"/>
      <dgm:spPr/>
    </dgm:pt>
    <dgm:pt modelId="{E610E192-3533-4FC2-81C5-5C1A4E64A2EF}" type="pres">
      <dgm:prSet presAssocID="{1377FD3C-E6B3-480C-8851-8F329BAEA43F}" presName="parentLeftMargin" presStyleLbl="node1" presStyleIdx="0" presStyleCnt="5"/>
      <dgm:spPr/>
    </dgm:pt>
    <dgm:pt modelId="{4B77DA88-B1E5-4507-943D-CEC5EB598503}" type="pres">
      <dgm:prSet presAssocID="{1377FD3C-E6B3-480C-8851-8F329BAEA43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BA1EAE0-EB20-4A1B-B064-5CE3CB4EE866}" type="pres">
      <dgm:prSet presAssocID="{1377FD3C-E6B3-480C-8851-8F329BAEA43F}" presName="negativeSpace" presStyleCnt="0"/>
      <dgm:spPr/>
    </dgm:pt>
    <dgm:pt modelId="{6D2122AA-0FD9-481A-821B-BB8FC7AC38C9}" type="pres">
      <dgm:prSet presAssocID="{1377FD3C-E6B3-480C-8851-8F329BAEA43F}" presName="childText" presStyleLbl="conFgAcc1" presStyleIdx="0" presStyleCnt="5">
        <dgm:presLayoutVars>
          <dgm:bulletEnabled val="1"/>
        </dgm:presLayoutVars>
      </dgm:prSet>
      <dgm:spPr/>
    </dgm:pt>
    <dgm:pt modelId="{1AE2D326-417A-4AF6-97DE-2731BAB42AE0}" type="pres">
      <dgm:prSet presAssocID="{1EDFB302-123B-47BC-839A-E74AEA8DB4F7}" presName="spaceBetweenRectangles" presStyleCnt="0"/>
      <dgm:spPr/>
    </dgm:pt>
    <dgm:pt modelId="{E73D9CB4-D5A5-454F-AA82-9B91F374DC0F}" type="pres">
      <dgm:prSet presAssocID="{808BB3AD-CB6C-4E7A-AF9B-D2F6D2A982F3}" presName="parentLin" presStyleCnt="0"/>
      <dgm:spPr/>
    </dgm:pt>
    <dgm:pt modelId="{668655CA-784C-4871-B641-F9870CA11B08}" type="pres">
      <dgm:prSet presAssocID="{808BB3AD-CB6C-4E7A-AF9B-D2F6D2A982F3}" presName="parentLeftMargin" presStyleLbl="node1" presStyleIdx="0" presStyleCnt="5"/>
      <dgm:spPr/>
    </dgm:pt>
    <dgm:pt modelId="{664225E5-CE73-49F5-8A60-AB96D75D2A5E}" type="pres">
      <dgm:prSet presAssocID="{808BB3AD-CB6C-4E7A-AF9B-D2F6D2A982F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46E5A2E-70C0-4C53-B1E9-F321C3922918}" type="pres">
      <dgm:prSet presAssocID="{808BB3AD-CB6C-4E7A-AF9B-D2F6D2A982F3}" presName="negativeSpace" presStyleCnt="0"/>
      <dgm:spPr/>
    </dgm:pt>
    <dgm:pt modelId="{F3124923-3D70-4B9A-825B-BF64331372C6}" type="pres">
      <dgm:prSet presAssocID="{808BB3AD-CB6C-4E7A-AF9B-D2F6D2A982F3}" presName="childText" presStyleLbl="conFgAcc1" presStyleIdx="1" presStyleCnt="5">
        <dgm:presLayoutVars>
          <dgm:bulletEnabled val="1"/>
        </dgm:presLayoutVars>
      </dgm:prSet>
      <dgm:spPr/>
    </dgm:pt>
    <dgm:pt modelId="{D00CB9D0-BE9B-4607-91E8-6E64E50F6479}" type="pres">
      <dgm:prSet presAssocID="{F242E6AF-2F69-40FB-8ACF-D04CEE83028D}" presName="spaceBetweenRectangles" presStyleCnt="0"/>
      <dgm:spPr/>
    </dgm:pt>
    <dgm:pt modelId="{A3278227-6150-4A15-8A79-A1923228D76D}" type="pres">
      <dgm:prSet presAssocID="{849BC072-40BD-4C24-BECE-4CA3E9C54F76}" presName="parentLin" presStyleCnt="0"/>
      <dgm:spPr/>
    </dgm:pt>
    <dgm:pt modelId="{67FC5338-CEF4-4F9F-9FFC-7DBB42531E93}" type="pres">
      <dgm:prSet presAssocID="{849BC072-40BD-4C24-BECE-4CA3E9C54F76}" presName="parentLeftMargin" presStyleLbl="node1" presStyleIdx="1" presStyleCnt="5"/>
      <dgm:spPr/>
    </dgm:pt>
    <dgm:pt modelId="{DFE33499-5939-45AB-B5F5-70D69257BBAE}" type="pres">
      <dgm:prSet presAssocID="{849BC072-40BD-4C24-BECE-4CA3E9C54F7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09C0B9F-E569-4D07-BD1D-A91ADAFE3C22}" type="pres">
      <dgm:prSet presAssocID="{849BC072-40BD-4C24-BECE-4CA3E9C54F76}" presName="negativeSpace" presStyleCnt="0"/>
      <dgm:spPr/>
    </dgm:pt>
    <dgm:pt modelId="{E1156868-0FF5-45A8-B3CD-039D7626F358}" type="pres">
      <dgm:prSet presAssocID="{849BC072-40BD-4C24-BECE-4CA3E9C54F76}" presName="childText" presStyleLbl="conFgAcc1" presStyleIdx="2" presStyleCnt="5">
        <dgm:presLayoutVars>
          <dgm:bulletEnabled val="1"/>
        </dgm:presLayoutVars>
      </dgm:prSet>
      <dgm:spPr/>
    </dgm:pt>
    <dgm:pt modelId="{76A8BC87-4D16-465E-A847-8D464116F20F}" type="pres">
      <dgm:prSet presAssocID="{24E69A1B-C4BA-451C-AE7B-6487174B9466}" presName="spaceBetweenRectangles" presStyleCnt="0"/>
      <dgm:spPr/>
    </dgm:pt>
    <dgm:pt modelId="{16262510-7ADC-4856-AAB0-9B8BECCA6F38}" type="pres">
      <dgm:prSet presAssocID="{E4178A11-3E8A-41E1-8405-6147EAB8AF13}" presName="parentLin" presStyleCnt="0"/>
      <dgm:spPr/>
    </dgm:pt>
    <dgm:pt modelId="{4AA8CED8-BE9D-47C2-A0D7-918FE12BDF03}" type="pres">
      <dgm:prSet presAssocID="{E4178A11-3E8A-41E1-8405-6147EAB8AF13}" presName="parentLeftMargin" presStyleLbl="node1" presStyleIdx="2" presStyleCnt="5"/>
      <dgm:spPr/>
    </dgm:pt>
    <dgm:pt modelId="{7EDBCBE5-8380-4749-9684-6EFCDB2395D2}" type="pres">
      <dgm:prSet presAssocID="{E4178A11-3E8A-41E1-8405-6147EAB8AF1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FCCF421-59DA-4921-B6E0-57E9C8A8E1A4}" type="pres">
      <dgm:prSet presAssocID="{E4178A11-3E8A-41E1-8405-6147EAB8AF13}" presName="negativeSpace" presStyleCnt="0"/>
      <dgm:spPr/>
    </dgm:pt>
    <dgm:pt modelId="{79345E67-8498-4D91-AED2-54B284DB37DA}" type="pres">
      <dgm:prSet presAssocID="{E4178A11-3E8A-41E1-8405-6147EAB8AF13}" presName="childText" presStyleLbl="conFgAcc1" presStyleIdx="3" presStyleCnt="5">
        <dgm:presLayoutVars>
          <dgm:bulletEnabled val="1"/>
        </dgm:presLayoutVars>
      </dgm:prSet>
      <dgm:spPr/>
    </dgm:pt>
    <dgm:pt modelId="{E51105A4-4A21-4039-A9D5-A47176D92570}" type="pres">
      <dgm:prSet presAssocID="{055D767E-6C65-4FDD-97D4-E65DD97A23CC}" presName="spaceBetweenRectangles" presStyleCnt="0"/>
      <dgm:spPr/>
    </dgm:pt>
    <dgm:pt modelId="{F764C412-0B4B-4FB6-89B8-E17FCED10DAD}" type="pres">
      <dgm:prSet presAssocID="{F0FEBB11-5D94-4B47-8057-9AA11BFDAD2F}" presName="parentLin" presStyleCnt="0"/>
      <dgm:spPr/>
    </dgm:pt>
    <dgm:pt modelId="{D55462A2-D5A8-4963-8076-27F84D8B0180}" type="pres">
      <dgm:prSet presAssocID="{F0FEBB11-5D94-4B47-8057-9AA11BFDAD2F}" presName="parentLeftMargin" presStyleLbl="node1" presStyleIdx="3" presStyleCnt="5"/>
      <dgm:spPr/>
    </dgm:pt>
    <dgm:pt modelId="{CA981FDB-D754-4F9B-8205-3C1917849B1B}" type="pres">
      <dgm:prSet presAssocID="{F0FEBB11-5D94-4B47-8057-9AA11BFDAD2F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64CAE270-2E3D-4349-93E7-690AFEB7B47D}" type="pres">
      <dgm:prSet presAssocID="{F0FEBB11-5D94-4B47-8057-9AA11BFDAD2F}" presName="negativeSpace" presStyleCnt="0"/>
      <dgm:spPr/>
    </dgm:pt>
    <dgm:pt modelId="{DE0DE4D1-F020-4FB3-A41C-09FF4A4CFFD2}" type="pres">
      <dgm:prSet presAssocID="{F0FEBB11-5D94-4B47-8057-9AA11BFDAD2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7671611-D813-42C1-A72E-A0AA5695F365}" srcId="{20C7D6F5-5692-45E0-A78D-1154B12DC3D9}" destId="{808BB3AD-CB6C-4E7A-AF9B-D2F6D2A982F3}" srcOrd="1" destOrd="0" parTransId="{59B19648-E2AC-43F9-BDAD-50B4B4DE299D}" sibTransId="{F242E6AF-2F69-40FB-8ACF-D04CEE83028D}"/>
    <dgm:cxn modelId="{828CD414-A2F1-4DA0-8089-F2931E58E10A}" srcId="{20C7D6F5-5692-45E0-A78D-1154B12DC3D9}" destId="{F0FEBB11-5D94-4B47-8057-9AA11BFDAD2F}" srcOrd="4" destOrd="0" parTransId="{EAE43642-94E3-4A97-AEA0-CE6632FA16D4}" sibTransId="{1DC6DD06-A8B4-4DC0-BBD5-BC91607BFFC6}"/>
    <dgm:cxn modelId="{B6BACF22-BC78-4078-B281-9A67F91B4EB6}" type="presOf" srcId="{849BC072-40BD-4C24-BECE-4CA3E9C54F76}" destId="{67FC5338-CEF4-4F9F-9FFC-7DBB42531E93}" srcOrd="0" destOrd="0" presId="urn:microsoft.com/office/officeart/2005/8/layout/list1"/>
    <dgm:cxn modelId="{8748D73E-5F67-4A00-9A16-02554B33750B}" type="presOf" srcId="{1377FD3C-E6B3-480C-8851-8F329BAEA43F}" destId="{E610E192-3533-4FC2-81C5-5C1A4E64A2EF}" srcOrd="0" destOrd="0" presId="urn:microsoft.com/office/officeart/2005/8/layout/list1"/>
    <dgm:cxn modelId="{921DFC4B-F410-403B-8389-1146854A3400}" srcId="{20C7D6F5-5692-45E0-A78D-1154B12DC3D9}" destId="{1377FD3C-E6B3-480C-8851-8F329BAEA43F}" srcOrd="0" destOrd="0" parTransId="{03E381B0-957A-4003-A2A3-8B9D56504AC7}" sibTransId="{1EDFB302-123B-47BC-839A-E74AEA8DB4F7}"/>
    <dgm:cxn modelId="{6F2E504C-BFAA-4656-9AC6-475276D7E3B1}" srcId="{20C7D6F5-5692-45E0-A78D-1154B12DC3D9}" destId="{849BC072-40BD-4C24-BECE-4CA3E9C54F76}" srcOrd="2" destOrd="0" parTransId="{9E15A88C-894E-4185-AA00-BD5FF990BBFB}" sibTransId="{24E69A1B-C4BA-451C-AE7B-6487174B9466}"/>
    <dgm:cxn modelId="{3DFB1F75-934F-4D53-982A-76B9FEA46BA5}" type="presOf" srcId="{E4178A11-3E8A-41E1-8405-6147EAB8AF13}" destId="{7EDBCBE5-8380-4749-9684-6EFCDB2395D2}" srcOrd="1" destOrd="0" presId="urn:microsoft.com/office/officeart/2005/8/layout/list1"/>
    <dgm:cxn modelId="{05AB3276-2538-453B-8F80-8950F0CD66AD}" type="presOf" srcId="{20C7D6F5-5692-45E0-A78D-1154B12DC3D9}" destId="{CDE8A784-E930-4980-89C6-44B29AE3B9A8}" srcOrd="0" destOrd="0" presId="urn:microsoft.com/office/officeart/2005/8/layout/list1"/>
    <dgm:cxn modelId="{EA29628D-6D08-4915-ACBC-0D78C19CB1F6}" type="presOf" srcId="{808BB3AD-CB6C-4E7A-AF9B-D2F6D2A982F3}" destId="{664225E5-CE73-49F5-8A60-AB96D75D2A5E}" srcOrd="1" destOrd="0" presId="urn:microsoft.com/office/officeart/2005/8/layout/list1"/>
    <dgm:cxn modelId="{33019290-FB63-43D0-A98C-44C06699C6E0}" type="presOf" srcId="{E4178A11-3E8A-41E1-8405-6147EAB8AF13}" destId="{4AA8CED8-BE9D-47C2-A0D7-918FE12BDF03}" srcOrd="0" destOrd="0" presId="urn:microsoft.com/office/officeart/2005/8/layout/list1"/>
    <dgm:cxn modelId="{54CEEC98-9AAF-4557-B39C-A9B09DACA3A7}" type="presOf" srcId="{1377FD3C-E6B3-480C-8851-8F329BAEA43F}" destId="{4B77DA88-B1E5-4507-943D-CEC5EB598503}" srcOrd="1" destOrd="0" presId="urn:microsoft.com/office/officeart/2005/8/layout/list1"/>
    <dgm:cxn modelId="{803D7BB3-2CCA-44FD-9C44-E6B1EB6005B7}" type="presOf" srcId="{F0FEBB11-5D94-4B47-8057-9AA11BFDAD2F}" destId="{CA981FDB-D754-4F9B-8205-3C1917849B1B}" srcOrd="1" destOrd="0" presId="urn:microsoft.com/office/officeart/2005/8/layout/list1"/>
    <dgm:cxn modelId="{56CDF5B4-3595-4768-89D8-D507FD7F11FD}" type="presOf" srcId="{808BB3AD-CB6C-4E7A-AF9B-D2F6D2A982F3}" destId="{668655CA-784C-4871-B641-F9870CA11B08}" srcOrd="0" destOrd="0" presId="urn:microsoft.com/office/officeart/2005/8/layout/list1"/>
    <dgm:cxn modelId="{F7DC0CBF-80F4-4360-8CF5-ACB4B078E8D0}" type="presOf" srcId="{849BC072-40BD-4C24-BECE-4CA3E9C54F76}" destId="{DFE33499-5939-45AB-B5F5-70D69257BBAE}" srcOrd="1" destOrd="0" presId="urn:microsoft.com/office/officeart/2005/8/layout/list1"/>
    <dgm:cxn modelId="{CFF3C5DF-4D49-49BE-B0D0-10266B228654}" srcId="{20C7D6F5-5692-45E0-A78D-1154B12DC3D9}" destId="{E4178A11-3E8A-41E1-8405-6147EAB8AF13}" srcOrd="3" destOrd="0" parTransId="{A7E9905E-B643-439D-8283-A5559BA3FFAF}" sibTransId="{055D767E-6C65-4FDD-97D4-E65DD97A23CC}"/>
    <dgm:cxn modelId="{C68790F7-C0A6-4A50-8545-0F3358A76C17}" type="presOf" srcId="{F0FEBB11-5D94-4B47-8057-9AA11BFDAD2F}" destId="{D55462A2-D5A8-4963-8076-27F84D8B0180}" srcOrd="0" destOrd="0" presId="urn:microsoft.com/office/officeart/2005/8/layout/list1"/>
    <dgm:cxn modelId="{2D68AEC8-01F2-4BB5-BA7E-43B2EA5EBB93}" type="presParOf" srcId="{CDE8A784-E930-4980-89C6-44B29AE3B9A8}" destId="{863D7FE5-220E-466D-961C-792E23339294}" srcOrd="0" destOrd="0" presId="urn:microsoft.com/office/officeart/2005/8/layout/list1"/>
    <dgm:cxn modelId="{EEBF025F-3EB4-41C5-BEEF-96B45F26E18A}" type="presParOf" srcId="{863D7FE5-220E-466D-961C-792E23339294}" destId="{E610E192-3533-4FC2-81C5-5C1A4E64A2EF}" srcOrd="0" destOrd="0" presId="urn:microsoft.com/office/officeart/2005/8/layout/list1"/>
    <dgm:cxn modelId="{7C9A7137-3A60-4CE1-B04D-0221DCED9C53}" type="presParOf" srcId="{863D7FE5-220E-466D-961C-792E23339294}" destId="{4B77DA88-B1E5-4507-943D-CEC5EB598503}" srcOrd="1" destOrd="0" presId="urn:microsoft.com/office/officeart/2005/8/layout/list1"/>
    <dgm:cxn modelId="{7C7261EB-E346-4DCF-8D65-2FA7F5E353CA}" type="presParOf" srcId="{CDE8A784-E930-4980-89C6-44B29AE3B9A8}" destId="{EBA1EAE0-EB20-4A1B-B064-5CE3CB4EE866}" srcOrd="1" destOrd="0" presId="urn:microsoft.com/office/officeart/2005/8/layout/list1"/>
    <dgm:cxn modelId="{A0262EF0-5ABB-458B-94EE-8389CD6DA553}" type="presParOf" srcId="{CDE8A784-E930-4980-89C6-44B29AE3B9A8}" destId="{6D2122AA-0FD9-481A-821B-BB8FC7AC38C9}" srcOrd="2" destOrd="0" presId="urn:microsoft.com/office/officeart/2005/8/layout/list1"/>
    <dgm:cxn modelId="{EFEF7F20-E953-483F-BBE6-7BC8E542A289}" type="presParOf" srcId="{CDE8A784-E930-4980-89C6-44B29AE3B9A8}" destId="{1AE2D326-417A-4AF6-97DE-2731BAB42AE0}" srcOrd="3" destOrd="0" presId="urn:microsoft.com/office/officeart/2005/8/layout/list1"/>
    <dgm:cxn modelId="{82F47F13-4EAA-4FAB-8C99-69B0854F1373}" type="presParOf" srcId="{CDE8A784-E930-4980-89C6-44B29AE3B9A8}" destId="{E73D9CB4-D5A5-454F-AA82-9B91F374DC0F}" srcOrd="4" destOrd="0" presId="urn:microsoft.com/office/officeart/2005/8/layout/list1"/>
    <dgm:cxn modelId="{0D9C3265-7FC3-47FA-A691-AAF35F8D9D47}" type="presParOf" srcId="{E73D9CB4-D5A5-454F-AA82-9B91F374DC0F}" destId="{668655CA-784C-4871-B641-F9870CA11B08}" srcOrd="0" destOrd="0" presId="urn:microsoft.com/office/officeart/2005/8/layout/list1"/>
    <dgm:cxn modelId="{BD67FBBE-1310-4DA3-BAB8-3C95AB327789}" type="presParOf" srcId="{E73D9CB4-D5A5-454F-AA82-9B91F374DC0F}" destId="{664225E5-CE73-49F5-8A60-AB96D75D2A5E}" srcOrd="1" destOrd="0" presId="urn:microsoft.com/office/officeart/2005/8/layout/list1"/>
    <dgm:cxn modelId="{C97403A2-F196-4762-BB50-054889A17A6C}" type="presParOf" srcId="{CDE8A784-E930-4980-89C6-44B29AE3B9A8}" destId="{146E5A2E-70C0-4C53-B1E9-F321C3922918}" srcOrd="5" destOrd="0" presId="urn:microsoft.com/office/officeart/2005/8/layout/list1"/>
    <dgm:cxn modelId="{45BE3BA0-AAF4-4A3B-92FD-D7E7F74797B1}" type="presParOf" srcId="{CDE8A784-E930-4980-89C6-44B29AE3B9A8}" destId="{F3124923-3D70-4B9A-825B-BF64331372C6}" srcOrd="6" destOrd="0" presId="urn:microsoft.com/office/officeart/2005/8/layout/list1"/>
    <dgm:cxn modelId="{FFE5385E-A597-4FA5-9D28-A4A8A68B256C}" type="presParOf" srcId="{CDE8A784-E930-4980-89C6-44B29AE3B9A8}" destId="{D00CB9D0-BE9B-4607-91E8-6E64E50F6479}" srcOrd="7" destOrd="0" presId="urn:microsoft.com/office/officeart/2005/8/layout/list1"/>
    <dgm:cxn modelId="{E0AA06A6-0ADA-4088-B85F-961C559AD873}" type="presParOf" srcId="{CDE8A784-E930-4980-89C6-44B29AE3B9A8}" destId="{A3278227-6150-4A15-8A79-A1923228D76D}" srcOrd="8" destOrd="0" presId="urn:microsoft.com/office/officeart/2005/8/layout/list1"/>
    <dgm:cxn modelId="{C23320AE-23E4-4A06-A35A-84E4EE6CB52C}" type="presParOf" srcId="{A3278227-6150-4A15-8A79-A1923228D76D}" destId="{67FC5338-CEF4-4F9F-9FFC-7DBB42531E93}" srcOrd="0" destOrd="0" presId="urn:microsoft.com/office/officeart/2005/8/layout/list1"/>
    <dgm:cxn modelId="{03BC3DBE-5418-46B3-B550-2126EE437B57}" type="presParOf" srcId="{A3278227-6150-4A15-8A79-A1923228D76D}" destId="{DFE33499-5939-45AB-B5F5-70D69257BBAE}" srcOrd="1" destOrd="0" presId="urn:microsoft.com/office/officeart/2005/8/layout/list1"/>
    <dgm:cxn modelId="{3C5543B0-3E7F-48CF-979F-C055736D061F}" type="presParOf" srcId="{CDE8A784-E930-4980-89C6-44B29AE3B9A8}" destId="{F09C0B9F-E569-4D07-BD1D-A91ADAFE3C22}" srcOrd="9" destOrd="0" presId="urn:microsoft.com/office/officeart/2005/8/layout/list1"/>
    <dgm:cxn modelId="{01390934-4BC0-4F56-AC70-3037ED8A0AF2}" type="presParOf" srcId="{CDE8A784-E930-4980-89C6-44B29AE3B9A8}" destId="{E1156868-0FF5-45A8-B3CD-039D7626F358}" srcOrd="10" destOrd="0" presId="urn:microsoft.com/office/officeart/2005/8/layout/list1"/>
    <dgm:cxn modelId="{10BD4966-C2A9-46FA-BFFE-41FF9B44F05B}" type="presParOf" srcId="{CDE8A784-E930-4980-89C6-44B29AE3B9A8}" destId="{76A8BC87-4D16-465E-A847-8D464116F20F}" srcOrd="11" destOrd="0" presId="urn:microsoft.com/office/officeart/2005/8/layout/list1"/>
    <dgm:cxn modelId="{F8D283B1-EF43-4370-AFB9-37D5210E89A2}" type="presParOf" srcId="{CDE8A784-E930-4980-89C6-44B29AE3B9A8}" destId="{16262510-7ADC-4856-AAB0-9B8BECCA6F38}" srcOrd="12" destOrd="0" presId="urn:microsoft.com/office/officeart/2005/8/layout/list1"/>
    <dgm:cxn modelId="{F9FC91DA-D80A-4E5D-B67A-A8D8CA00FA40}" type="presParOf" srcId="{16262510-7ADC-4856-AAB0-9B8BECCA6F38}" destId="{4AA8CED8-BE9D-47C2-A0D7-918FE12BDF03}" srcOrd="0" destOrd="0" presId="urn:microsoft.com/office/officeart/2005/8/layout/list1"/>
    <dgm:cxn modelId="{5CCB8DBA-FFCA-4F38-A8F3-620E3CDAC912}" type="presParOf" srcId="{16262510-7ADC-4856-AAB0-9B8BECCA6F38}" destId="{7EDBCBE5-8380-4749-9684-6EFCDB2395D2}" srcOrd="1" destOrd="0" presId="urn:microsoft.com/office/officeart/2005/8/layout/list1"/>
    <dgm:cxn modelId="{19FED8D1-B6BE-4CC2-8B7E-8677938648D4}" type="presParOf" srcId="{CDE8A784-E930-4980-89C6-44B29AE3B9A8}" destId="{AFCCF421-59DA-4921-B6E0-57E9C8A8E1A4}" srcOrd="13" destOrd="0" presId="urn:microsoft.com/office/officeart/2005/8/layout/list1"/>
    <dgm:cxn modelId="{4B5D5669-AB1F-4C15-B674-EB19AC367391}" type="presParOf" srcId="{CDE8A784-E930-4980-89C6-44B29AE3B9A8}" destId="{79345E67-8498-4D91-AED2-54B284DB37DA}" srcOrd="14" destOrd="0" presId="urn:microsoft.com/office/officeart/2005/8/layout/list1"/>
    <dgm:cxn modelId="{2A242236-17C5-49BD-B687-EB9CF0C4E5FE}" type="presParOf" srcId="{CDE8A784-E930-4980-89C6-44B29AE3B9A8}" destId="{E51105A4-4A21-4039-A9D5-A47176D92570}" srcOrd="15" destOrd="0" presId="urn:microsoft.com/office/officeart/2005/8/layout/list1"/>
    <dgm:cxn modelId="{CCB75BD7-4D10-4B34-B148-7549C5CFA807}" type="presParOf" srcId="{CDE8A784-E930-4980-89C6-44B29AE3B9A8}" destId="{F764C412-0B4B-4FB6-89B8-E17FCED10DAD}" srcOrd="16" destOrd="0" presId="urn:microsoft.com/office/officeart/2005/8/layout/list1"/>
    <dgm:cxn modelId="{61C0F783-8D89-441C-A927-0CD3BC72EA84}" type="presParOf" srcId="{F764C412-0B4B-4FB6-89B8-E17FCED10DAD}" destId="{D55462A2-D5A8-4963-8076-27F84D8B0180}" srcOrd="0" destOrd="0" presId="urn:microsoft.com/office/officeart/2005/8/layout/list1"/>
    <dgm:cxn modelId="{10EE1A32-06FE-4367-B46E-5AED01712E65}" type="presParOf" srcId="{F764C412-0B4B-4FB6-89B8-E17FCED10DAD}" destId="{CA981FDB-D754-4F9B-8205-3C1917849B1B}" srcOrd="1" destOrd="0" presId="urn:microsoft.com/office/officeart/2005/8/layout/list1"/>
    <dgm:cxn modelId="{0C24965A-327E-4A60-A05C-0CB5C661BD10}" type="presParOf" srcId="{CDE8A784-E930-4980-89C6-44B29AE3B9A8}" destId="{64CAE270-2E3D-4349-93E7-690AFEB7B47D}" srcOrd="17" destOrd="0" presId="urn:microsoft.com/office/officeart/2005/8/layout/list1"/>
    <dgm:cxn modelId="{EA191004-159C-403F-87C9-C3844A10A068}" type="presParOf" srcId="{CDE8A784-E930-4980-89C6-44B29AE3B9A8}" destId="{DE0DE4D1-F020-4FB3-A41C-09FF4A4CFFD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E8748-CAE2-4BCF-AD73-6FD31DF9F457}">
      <dsp:nvSpPr>
        <dsp:cNvPr id="0" name=""/>
        <dsp:cNvSpPr/>
      </dsp:nvSpPr>
      <dsp:spPr>
        <a:xfrm>
          <a:off x="5355" y="1471143"/>
          <a:ext cx="2233901" cy="11169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/>
            <a:t>رابعا. على اساس الدور الذي يقوم به كل من المدرس والطلبة</a:t>
          </a:r>
          <a:endParaRPr lang="ar-SA" sz="2100" kern="1200" dirty="0"/>
        </a:p>
      </dsp:txBody>
      <dsp:txXfrm>
        <a:off x="5355" y="1471143"/>
        <a:ext cx="2233901" cy="1116950"/>
      </dsp:txXfrm>
    </dsp:sp>
    <dsp:sp modelId="{9759E2CF-BFA9-4610-BF2B-A7C59ACE6713}">
      <dsp:nvSpPr>
        <dsp:cNvPr id="0" name=""/>
        <dsp:cNvSpPr/>
      </dsp:nvSpPr>
      <dsp:spPr>
        <a:xfrm>
          <a:off x="2708376" y="1471143"/>
          <a:ext cx="2233901" cy="11169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b="1" kern="1200"/>
            <a:t>وفقا لنوع التعلم وعدد الطلبة</a:t>
          </a:r>
          <a:endParaRPr lang="ar-SA" sz="2100" b="1" kern="1200" dirty="0"/>
        </a:p>
      </dsp:txBody>
      <dsp:txXfrm>
        <a:off x="2708376" y="1471143"/>
        <a:ext cx="2233901" cy="1116950"/>
      </dsp:txXfrm>
    </dsp:sp>
    <dsp:sp modelId="{FE717B51-7CCC-4AC4-9C6A-1382B937E8D5}">
      <dsp:nvSpPr>
        <dsp:cNvPr id="0" name=""/>
        <dsp:cNvSpPr/>
      </dsp:nvSpPr>
      <dsp:spPr>
        <a:xfrm>
          <a:off x="5411397" y="1471143"/>
          <a:ext cx="2233901" cy="11169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b="1" kern="1200"/>
            <a:t>لنمط الاحتكاك بين المدرس والطلبة</a:t>
          </a:r>
          <a:endParaRPr lang="ar-SA" sz="2100" b="1" kern="1200" dirty="0"/>
        </a:p>
      </dsp:txBody>
      <dsp:txXfrm>
        <a:off x="5411397" y="1471143"/>
        <a:ext cx="2233901" cy="1116950"/>
      </dsp:txXfrm>
    </dsp:sp>
    <dsp:sp modelId="{49441B9A-7575-4713-836A-3AD11F36BE60}">
      <dsp:nvSpPr>
        <dsp:cNvPr id="0" name=""/>
        <dsp:cNvSpPr/>
      </dsp:nvSpPr>
      <dsp:spPr>
        <a:xfrm>
          <a:off x="8114417" y="1471143"/>
          <a:ext cx="2233901" cy="11169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dirty="0"/>
            <a:t>حسب نوع المادة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dirty="0"/>
            <a:t>وتخصص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100" kern="1200" dirty="0"/>
        </a:p>
      </dsp:txBody>
      <dsp:txXfrm>
        <a:off x="8114417" y="1471143"/>
        <a:ext cx="2233901" cy="1116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2122AA-0FD9-481A-821B-BB8FC7AC38C9}">
      <dsp:nvSpPr>
        <dsp:cNvPr id="0" name=""/>
        <dsp:cNvSpPr/>
      </dsp:nvSpPr>
      <dsp:spPr>
        <a:xfrm>
          <a:off x="0" y="302698"/>
          <a:ext cx="1035367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77DA88-B1E5-4507-943D-CEC5EB598503}">
      <dsp:nvSpPr>
        <dsp:cNvPr id="0" name=""/>
        <dsp:cNvSpPr/>
      </dsp:nvSpPr>
      <dsp:spPr>
        <a:xfrm>
          <a:off x="517683" y="37018"/>
          <a:ext cx="7247572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941" tIns="0" rIns="273941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تعدد وتنوع الأهداف التعليمية</a:t>
          </a:r>
          <a:endParaRPr lang="en-US" sz="4000" kern="1200" dirty="0"/>
        </a:p>
      </dsp:txBody>
      <dsp:txXfrm>
        <a:off x="543622" y="62957"/>
        <a:ext cx="7195694" cy="479482"/>
      </dsp:txXfrm>
    </dsp:sp>
    <dsp:sp modelId="{F3124923-3D70-4B9A-825B-BF64331372C6}">
      <dsp:nvSpPr>
        <dsp:cNvPr id="0" name=""/>
        <dsp:cNvSpPr/>
      </dsp:nvSpPr>
      <dsp:spPr>
        <a:xfrm>
          <a:off x="0" y="1119178"/>
          <a:ext cx="1035367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4225E5-CE73-49F5-8A60-AB96D75D2A5E}">
      <dsp:nvSpPr>
        <dsp:cNvPr id="0" name=""/>
        <dsp:cNvSpPr/>
      </dsp:nvSpPr>
      <dsp:spPr>
        <a:xfrm>
          <a:off x="517683" y="853498"/>
          <a:ext cx="7247572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941" tIns="0" rIns="273941" bIns="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400" kern="1200" dirty="0"/>
            <a:t>اختلاف</a:t>
          </a:r>
          <a:r>
            <a:rPr lang="ar-SA" sz="2400" kern="1200" dirty="0"/>
            <a:t> </a:t>
          </a:r>
          <a:r>
            <a:rPr lang="ar-SA" sz="4400" kern="1200" dirty="0"/>
            <a:t>المادة الدراسية</a:t>
          </a:r>
          <a:endParaRPr lang="en-US" sz="2400" kern="1200" dirty="0"/>
        </a:p>
      </dsp:txBody>
      <dsp:txXfrm>
        <a:off x="543622" y="879437"/>
        <a:ext cx="7195694" cy="479482"/>
      </dsp:txXfrm>
    </dsp:sp>
    <dsp:sp modelId="{E1156868-0FF5-45A8-B3CD-039D7626F358}">
      <dsp:nvSpPr>
        <dsp:cNvPr id="0" name=""/>
        <dsp:cNvSpPr/>
      </dsp:nvSpPr>
      <dsp:spPr>
        <a:xfrm>
          <a:off x="0" y="1935658"/>
          <a:ext cx="1035367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E33499-5939-45AB-B5F5-70D69257BBAE}">
      <dsp:nvSpPr>
        <dsp:cNvPr id="0" name=""/>
        <dsp:cNvSpPr/>
      </dsp:nvSpPr>
      <dsp:spPr>
        <a:xfrm>
          <a:off x="517683" y="1669978"/>
          <a:ext cx="7247572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941" tIns="0" rIns="273941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اختلاف قدرات واستعدادت الطلبة</a:t>
          </a:r>
        </a:p>
      </dsp:txBody>
      <dsp:txXfrm>
        <a:off x="543622" y="1695917"/>
        <a:ext cx="7195694" cy="479482"/>
      </dsp:txXfrm>
    </dsp:sp>
    <dsp:sp modelId="{79345E67-8498-4D91-AED2-54B284DB37DA}">
      <dsp:nvSpPr>
        <dsp:cNvPr id="0" name=""/>
        <dsp:cNvSpPr/>
      </dsp:nvSpPr>
      <dsp:spPr>
        <a:xfrm>
          <a:off x="0" y="2752138"/>
          <a:ext cx="1035367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BCBE5-8380-4749-9684-6EFCDB2395D2}">
      <dsp:nvSpPr>
        <dsp:cNvPr id="0" name=""/>
        <dsp:cNvSpPr/>
      </dsp:nvSpPr>
      <dsp:spPr>
        <a:xfrm>
          <a:off x="517683" y="2486458"/>
          <a:ext cx="7247572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941" tIns="0" rIns="273941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اختلاف الأعداد المهني والاكاديمي للمدرسين</a:t>
          </a:r>
        </a:p>
      </dsp:txBody>
      <dsp:txXfrm>
        <a:off x="543622" y="2512397"/>
        <a:ext cx="7195694" cy="479482"/>
      </dsp:txXfrm>
    </dsp:sp>
    <dsp:sp modelId="{DE0DE4D1-F020-4FB3-A41C-09FF4A4CFFD2}">
      <dsp:nvSpPr>
        <dsp:cNvPr id="0" name=""/>
        <dsp:cNvSpPr/>
      </dsp:nvSpPr>
      <dsp:spPr>
        <a:xfrm>
          <a:off x="0" y="3568618"/>
          <a:ext cx="1035367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981FDB-D754-4F9B-8205-3C1917849B1B}">
      <dsp:nvSpPr>
        <dsp:cNvPr id="0" name=""/>
        <dsp:cNvSpPr/>
      </dsp:nvSpPr>
      <dsp:spPr>
        <a:xfrm>
          <a:off x="517683" y="3302938"/>
          <a:ext cx="7247572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941" tIns="0" rIns="273941" bIns="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400" kern="1200" dirty="0"/>
            <a:t>اختلاف النظريات في تفسير التعلم</a:t>
          </a:r>
        </a:p>
      </dsp:txBody>
      <dsp:txXfrm>
        <a:off x="543622" y="3328877"/>
        <a:ext cx="7195694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3005-C0B9-46E9-B2A4-754C14057FBE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3AC9-5E7A-429B-A54D-A73E41B9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0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3005-C0B9-46E9-B2A4-754C14057FBE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3AC9-5E7A-429B-A54D-A73E41B9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7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3005-C0B9-46E9-B2A4-754C14057FBE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3AC9-5E7A-429B-A54D-A73E41B9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41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3005-C0B9-46E9-B2A4-754C14057FBE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3AC9-5E7A-429B-A54D-A73E41B9A50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3553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3005-C0B9-46E9-B2A4-754C14057FBE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3AC9-5E7A-429B-A54D-A73E41B9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90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3005-C0B9-46E9-B2A4-754C14057FBE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3AC9-5E7A-429B-A54D-A73E41B9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00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3005-C0B9-46E9-B2A4-754C14057FBE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3AC9-5E7A-429B-A54D-A73E41B9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62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3005-C0B9-46E9-B2A4-754C14057FBE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3AC9-5E7A-429B-A54D-A73E41B9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03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3005-C0B9-46E9-B2A4-754C14057FBE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3AC9-5E7A-429B-A54D-A73E41B9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5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3005-C0B9-46E9-B2A4-754C14057FBE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3AC9-5E7A-429B-A54D-A73E41B9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5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3005-C0B9-46E9-B2A4-754C14057FBE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3AC9-5E7A-429B-A54D-A73E41B9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7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3005-C0B9-46E9-B2A4-754C14057FBE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3AC9-5E7A-429B-A54D-A73E41B9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90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3005-C0B9-46E9-B2A4-754C14057FBE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3AC9-5E7A-429B-A54D-A73E41B9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8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3005-C0B9-46E9-B2A4-754C14057FBE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3AC9-5E7A-429B-A54D-A73E41B9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6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3005-C0B9-46E9-B2A4-754C14057FBE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3AC9-5E7A-429B-A54D-A73E41B9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4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3005-C0B9-46E9-B2A4-754C14057FBE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3AC9-5E7A-429B-A54D-A73E41B9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7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3005-C0B9-46E9-B2A4-754C14057FBE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3AC9-5E7A-429B-A54D-A73E41B9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88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4D973005-C0B9-46E9-B2A4-754C14057FBE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B7383AC9-5E7A-429B-A54D-A73E41B9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F1A26-3BC6-41E2-D972-370AB7373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5361" y="942536"/>
            <a:ext cx="8574622" cy="4192172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/>
              <a:t>الجامعة المستنصرية/كلية التربية</a:t>
            </a:r>
            <a:br>
              <a:rPr lang="ar-SA" dirty="0"/>
            </a:br>
            <a:r>
              <a:rPr lang="ar-SA" dirty="0"/>
              <a:t>قسم الجغرافية</a:t>
            </a:r>
            <a:br>
              <a:rPr lang="ar-SA" dirty="0"/>
            </a:br>
            <a:r>
              <a:rPr lang="ar-SA" dirty="0"/>
              <a:t>المادة:طرائق تدريس </a:t>
            </a:r>
            <a:br>
              <a:rPr lang="ar-SA" dirty="0"/>
            </a:br>
            <a:r>
              <a:rPr lang="ar-SA" dirty="0"/>
              <a:t>المرحلة الثالثة :مسائي</a:t>
            </a:r>
            <a:br>
              <a:rPr lang="ar-SA" dirty="0"/>
            </a:br>
            <a:r>
              <a:rPr lang="ar-SA" dirty="0"/>
              <a:t>م.د.رشا علي فهد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59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B1337-1EBD-06AC-8890-E47EF0AC4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39762"/>
            <a:ext cx="8610600" cy="978023"/>
          </a:xfrm>
        </p:spPr>
        <p:txBody>
          <a:bodyPr/>
          <a:lstStyle/>
          <a:p>
            <a:pPr algn="ctr"/>
            <a:r>
              <a:rPr lang="ar-SA" sz="4000" b="1" dirty="0"/>
              <a:t>تصنيف طرائق التدريس </a:t>
            </a:r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E5C8C25-541E-A71C-4D6D-F5B9A4100E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325383"/>
              </p:ext>
            </p:extLst>
          </p:nvPr>
        </p:nvGraphicFramePr>
        <p:xfrm>
          <a:off x="914400" y="1731963"/>
          <a:ext cx="10353675" cy="4059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3835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10AF5-DBC1-596B-ECBC-7C6645E61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sz="6000" b="1" dirty="0"/>
              <a:t>تصنيف طرائق التدريس 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0FBA8-7D07-E93C-5538-9E241AFE7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88123"/>
            <a:ext cx="10820400" cy="516987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4400" b="1" dirty="0"/>
              <a:t>اولاـ حسب نوع المادة والتخصص، وهي على قسمين:</a:t>
            </a:r>
          </a:p>
          <a:p>
            <a:pPr marL="0" indent="0" algn="r">
              <a:buNone/>
            </a:pPr>
            <a:r>
              <a:rPr lang="ar-SA" dirty="0"/>
              <a:t>1.طرق تدريس عامة: ّ : هي الطرائق التي يحتاج مدرسو جميع التخصصات الى استخدمها</a:t>
            </a:r>
          </a:p>
          <a:p>
            <a:pPr marL="0" indent="0" algn="r">
              <a:buNone/>
            </a:pPr>
            <a:r>
              <a:rPr lang="ar-SA" dirty="0"/>
              <a:t>2.طرق تدريس خاص ّ : هي طرائق يشيع استخدمها من قبل تخصصات معينة مثل الرياضيات واللغة انكليزية </a:t>
            </a:r>
          </a:p>
          <a:p>
            <a:pPr marL="0" indent="0" algn="r">
              <a:buNone/>
            </a:pPr>
            <a:r>
              <a:rPr lang="ar-SA" sz="3600" b="1" dirty="0"/>
              <a:t>ثانيا: لنمط الاحتكاك بين المدرس والطلبة، وهي:</a:t>
            </a:r>
          </a:p>
          <a:p>
            <a:pPr marL="0" indent="0" algn="r">
              <a:buNone/>
            </a:pPr>
            <a:r>
              <a:rPr lang="ar-SA" dirty="0"/>
              <a:t>أ ـ طرق تدريس مباشرة : يرى فيها المدرس الطلبة ويتعامل معهم، مثل طرائق اإللقاء والمناقشة. والدروس العملية</a:t>
            </a:r>
          </a:p>
          <a:p>
            <a:pPr marL="0" indent="0" algn="r">
              <a:buNone/>
            </a:pPr>
            <a:r>
              <a:rPr lang="ar-SA" dirty="0"/>
              <a:t> ب ـ طرق تدريس غير مباشرة : لايرى فيها المدرس الطلبة كما في التعليم عن طريق الدائرة المغلقة أوالمفتوحة الفيديو ّ التلفزيوني </a:t>
            </a:r>
          </a:p>
          <a:p>
            <a:pPr marL="0" indent="0" algn="r">
              <a:buNone/>
            </a:pPr>
            <a:r>
              <a:rPr lang="ar-SA" sz="3600" b="1" dirty="0"/>
              <a:t>ثالثا. وفقا لنوع التعلم وعدد الطلبة</a:t>
            </a:r>
          </a:p>
          <a:p>
            <a:pPr marL="0" indent="0" algn="r">
              <a:buNone/>
            </a:pPr>
            <a:r>
              <a:rPr lang="ar-SA" dirty="0"/>
              <a:t>أ ـ طرق التدريس الجمعي المشكالت والمناقشة أو الحوار. : مثل طرق اإللقاء وحلّ المشكلات او الحور</a:t>
            </a:r>
          </a:p>
          <a:p>
            <a:pPr marL="0" indent="0" algn="r">
              <a:buNone/>
            </a:pPr>
            <a:r>
              <a:rPr lang="ar-SA" dirty="0"/>
              <a:t> ب ـ طرق التدريس التعلمي. : مثل التعليم المبرمج أو التعليم بالحاسبات الالية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72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96894-9C75-960B-9CCD-97B5566BF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5400" b="1" dirty="0"/>
              <a:t>تصنيف طرائق التدريس 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3973E-EBF2-0A25-3874-403FDC31A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921569"/>
          </a:xfrm>
        </p:spPr>
        <p:txBody>
          <a:bodyPr>
            <a:normAutofit fontScale="92500"/>
          </a:bodyPr>
          <a:lstStyle/>
          <a:p>
            <a:pPr marL="36900" indent="0" algn="r">
              <a:buNone/>
            </a:pPr>
            <a:r>
              <a:rPr lang="ar-SA" sz="3500" dirty="0"/>
              <a:t>رابعا. على اساس الدور الذي يقوم به كل من المدرس والطلبة</a:t>
            </a:r>
            <a:endParaRPr lang="ar-SA" sz="5200" dirty="0"/>
          </a:p>
          <a:p>
            <a:pPr marL="36900" indent="0" algn="r">
              <a:buNone/>
            </a:pPr>
            <a:r>
              <a:rPr lang="ar-SA" sz="3600" dirty="0"/>
              <a:t>أ ـ </a:t>
            </a:r>
            <a:r>
              <a:rPr lang="ar-SA" sz="3900" b="1" dirty="0"/>
              <a:t>طرائق قائمة على جهد المدرس وحده مثل الطريقة الإلقائية. </a:t>
            </a:r>
            <a:endParaRPr lang="ar-SA" sz="3600" b="1" dirty="0"/>
          </a:p>
          <a:p>
            <a:pPr marL="36900" indent="0" algn="r">
              <a:buNone/>
            </a:pPr>
            <a:r>
              <a:rPr lang="ar-SA" sz="3600" dirty="0"/>
              <a:t>ب ـ طرائق قائمة على جهد المدرس والطلبة التعليم، بمعنى أن يشترك كلاهما في عملية التعليم كما في طريقة المشكلات. طريقة الحواروالمناقشة </a:t>
            </a:r>
          </a:p>
          <a:p>
            <a:pPr marL="36900" indent="0" algn="r">
              <a:buNone/>
            </a:pPr>
            <a:r>
              <a:rPr lang="ar-SA" sz="3600" dirty="0"/>
              <a:t>ج ـ طرائق قائمة على جهود الطلبة ويطلق عليها طرائق التعلم الذاتي الطلبة بتعليم نفسه بنفسه كالتعليم المبرمج، مثل: ، طريقة تمثيل الدور، طريقة االكتشاف الحرّ . طريقة التعليم اإلارشاديّ ّ، طريقة الرزم التعليمي المبرمج، طريقة حل المشكلات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2354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76494-9C5C-D265-F768-15FA2C9D0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434" y="229801"/>
            <a:ext cx="8610600" cy="1064427"/>
          </a:xfrm>
        </p:spPr>
        <p:txBody>
          <a:bodyPr>
            <a:normAutofit/>
          </a:bodyPr>
          <a:lstStyle/>
          <a:p>
            <a:pPr algn="ctr"/>
            <a:r>
              <a:rPr lang="ar-SA" dirty="0"/>
              <a:t>الاسس العامة للطريقة التدريسية الناجحة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4C18-9AA7-4E0A-7A7A-E10ADCD05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97280"/>
            <a:ext cx="10820400" cy="5641146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ar-SA" sz="2400" b="1" dirty="0"/>
              <a:t>1. ان تكون الطريقة موافقة للاعمار الطلبة ومراحل نموهم وان تكون موافقة للظروف الاجتماعية والاقتصادية التي يعيشها الطلبة. </a:t>
            </a:r>
          </a:p>
          <a:p>
            <a:pPr marL="0" indent="0" algn="r">
              <a:buNone/>
            </a:pPr>
            <a:r>
              <a:rPr lang="ar-SA" sz="2400" b="1" dirty="0"/>
              <a:t>2.ان تأخذ الطريقة بالترتيب المنطقي في عرض المادة حسب ما تتطلبه القواعد المنطقية العقلية مثل( التدرج من السهل الى الصعب و التدرج من المعلوم الى المجهول و التدرج من البسيط الى المركب). </a:t>
            </a:r>
          </a:p>
          <a:p>
            <a:pPr marL="0" indent="0" algn="r">
              <a:buNone/>
            </a:pPr>
            <a:r>
              <a:rPr lang="ar-SA" sz="2400" b="1" dirty="0"/>
              <a:t>3.ان تأخذ الطريقة في الاعتبارالفروق الفردية بين طلبة الصف الواحد، فالطلبة يتفاوتون في الذكاء والقدرات والمزاج والقدرة على العمل. </a:t>
            </a:r>
          </a:p>
          <a:p>
            <a:pPr marL="0" indent="0" algn="r">
              <a:buNone/>
            </a:pPr>
            <a:r>
              <a:rPr lang="ar-SA" sz="2400" b="1" dirty="0"/>
              <a:t>4. ان يكون موقف الطلبة ايجابيا لا سلبيا طوال مراحل الدرس وذلك عن طريق اشراكه ً بتوجيه الأسئلة والإجابة على اسئلة المدرس والبعد على الرتابة التي تؤدي الى الملل </a:t>
            </a:r>
          </a:p>
          <a:p>
            <a:pPr marL="0" indent="0" algn="r">
              <a:buNone/>
            </a:pPr>
            <a:r>
              <a:rPr lang="ar-SA" sz="2400" b="1" dirty="0"/>
              <a:t>5.ان تنمي الطريقة روح المطالعة لدى الطلبة وان تثير اهتمامهم ونزعتهم الى الاكتشاف والابتكار. </a:t>
            </a:r>
          </a:p>
          <a:p>
            <a:pPr marL="0" indent="0" algn="r">
              <a:buNone/>
            </a:pPr>
            <a:r>
              <a:rPr lang="ar-SA" sz="2400" b="1" dirty="0"/>
              <a:t>6. ان تنمي الطريقة الاتجاهات السليمة والأساليب الديمقراطية في التعاون والمشاركة في الرأي واحترام الآخرين والشعور بالمسؤولية. </a:t>
            </a:r>
          </a:p>
          <a:p>
            <a:pPr marL="0" indent="0" algn="r">
              <a:buNone/>
            </a:pPr>
            <a:r>
              <a:rPr lang="ar-SA" sz="2400" b="1" dirty="0"/>
              <a:t>7.ان تراعي الطريقة صحة الطلبة النفسية والعقلية والبدنية ( وعدم تخويف الطلبة وتهديده باستمرار. </a:t>
            </a:r>
          </a:p>
          <a:p>
            <a:pPr marL="0" indent="0" algn="r">
              <a:buNone/>
            </a:pPr>
            <a:r>
              <a:rPr lang="ar-SA" sz="2400" b="1" dirty="0"/>
              <a:t>8.تنمية الانضباط الذاتي وتجنب القسوة والشدة واستحسان عمل الطلبة ومدح من يستحق المديح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21359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6FE09-F99B-48E6-9CA0-1FD149A1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اسباب تنوع و تعدد طرائق التدريس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55FE887-72D8-2A0C-49D3-4DD3D0289F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740052"/>
              </p:ext>
            </p:extLst>
          </p:nvPr>
        </p:nvGraphicFramePr>
        <p:xfrm>
          <a:off x="914400" y="1731963"/>
          <a:ext cx="10353675" cy="4059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1986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96FEF-6DDA-9915-AD9C-525F79931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مبادئ طرائق التدريس الجيدة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CAEB0-33EF-BF5A-DFCB-A06BCAA68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ar-SA" sz="3600" dirty="0"/>
              <a:t>:1 ـ مراعاة الخلفية العلمية للطلبة .</a:t>
            </a:r>
          </a:p>
          <a:p>
            <a:pPr marL="0" indent="0" algn="r">
              <a:buNone/>
            </a:pPr>
            <a:r>
              <a:rPr lang="ar-SA" sz="3600" dirty="0"/>
              <a:t> 2 ـ وضوح الهدف من الدرس . </a:t>
            </a:r>
          </a:p>
          <a:p>
            <a:pPr marL="0" indent="0" algn="r">
              <a:buNone/>
            </a:pPr>
            <a:r>
              <a:rPr lang="ar-SA" sz="3600" dirty="0"/>
              <a:t>3 ـ استعمال اكثرمن حاسة في الدرس .</a:t>
            </a:r>
          </a:p>
          <a:p>
            <a:pPr marL="0" indent="0" algn="r">
              <a:buNone/>
            </a:pPr>
            <a:r>
              <a:rPr lang="ar-SA" sz="3600" dirty="0"/>
              <a:t> 4 ـ تحديد قدرات الطلبة واستعدادهم للتعلم . </a:t>
            </a:r>
          </a:p>
          <a:p>
            <a:pPr marL="0" indent="0" algn="r">
              <a:buNone/>
            </a:pPr>
            <a:r>
              <a:rPr lang="ar-SA" sz="3600" dirty="0"/>
              <a:t>5ـ ارتباط موضوع الدرس بالحياة اليومية للطلبة . </a:t>
            </a:r>
          </a:p>
          <a:p>
            <a:pPr marL="0" indent="0" algn="r">
              <a:buNone/>
            </a:pPr>
            <a:r>
              <a:rPr lang="ar-SA" sz="3600" dirty="0"/>
              <a:t>6 ـ مراعاة الحالة االنفعالية للطلبة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40984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B340B-8B8C-4674-F23E-3931C2375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2747889"/>
            <a:ext cx="10353762" cy="970450"/>
          </a:xfrm>
        </p:spPr>
        <p:txBody>
          <a:bodyPr/>
          <a:lstStyle/>
          <a:p>
            <a:r>
              <a:rPr lang="ar-SA" dirty="0"/>
              <a:t>نهاية المحاضرة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886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55</TotalTime>
  <Words>553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Calisto MT</vt:lpstr>
      <vt:lpstr>Wingdings 2</vt:lpstr>
      <vt:lpstr>Slate</vt:lpstr>
      <vt:lpstr>الجامعة المستنصرية/كلية التربية قسم الجغرافية المادة:طرائق تدريس  المرحلة الثالثة :مسائي م.د.رشا علي فهد</vt:lpstr>
      <vt:lpstr>تصنيف طرائق التدريس </vt:lpstr>
      <vt:lpstr>تصنيف طرائق التدريس </vt:lpstr>
      <vt:lpstr>تصنيف طرائق التدريس </vt:lpstr>
      <vt:lpstr>الاسس العامة للطريقة التدريسية الناجحة </vt:lpstr>
      <vt:lpstr>اسباب تنوع و تعدد طرائق التدريس</vt:lpstr>
      <vt:lpstr>مبادئ طرائق التدريس الجيدة</vt:lpstr>
      <vt:lpstr>نهاية المحاضرة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rasha ali</dc:creator>
  <cp:lastModifiedBy>rasha ali</cp:lastModifiedBy>
  <cp:revision>6</cp:revision>
  <dcterms:created xsi:type="dcterms:W3CDTF">2023-12-10T18:20:58Z</dcterms:created>
  <dcterms:modified xsi:type="dcterms:W3CDTF">2023-12-10T19:15:59Z</dcterms:modified>
</cp:coreProperties>
</file>