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2"/>
  </p:notesMasterIdLst>
  <p:sldIdLst>
    <p:sldId id="256" r:id="rId2"/>
    <p:sldId id="324" r:id="rId3"/>
    <p:sldId id="341" r:id="rId4"/>
    <p:sldId id="342" r:id="rId5"/>
    <p:sldId id="345" r:id="rId6"/>
    <p:sldId id="346" r:id="rId7"/>
    <p:sldId id="347" r:id="rId8"/>
    <p:sldId id="343" r:id="rId9"/>
    <p:sldId id="344" r:id="rId10"/>
    <p:sldId id="292" r:id="rId11"/>
  </p:sldIdLst>
  <p:sldSz cx="9144000" cy="6858000" type="screen4x3"/>
  <p:notesSz cx="6946900" cy="9283700"/>
  <p:custDataLst>
    <p:tags r:id="rId13"/>
  </p:custDataLst>
  <p:defaultTex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r" defTabSz="914400" rtl="1" eaLnBrk="1" latinLnBrk="0" hangingPunct="1">
      <a:defRPr sz="2400" kern="1200">
        <a:solidFill>
          <a:schemeClr val="tx1"/>
        </a:solidFill>
        <a:latin typeface="Times New Roman" pitchFamily="18" charset="0"/>
        <a:ea typeface="+mn-ea"/>
        <a:cs typeface="Times New Roman" pitchFamily="18" charset="0"/>
      </a:defRPr>
    </a:lvl6pPr>
    <a:lvl7pPr marL="2743200" algn="r" defTabSz="914400" rtl="1" eaLnBrk="1" latinLnBrk="0" hangingPunct="1">
      <a:defRPr sz="2400" kern="1200">
        <a:solidFill>
          <a:schemeClr val="tx1"/>
        </a:solidFill>
        <a:latin typeface="Times New Roman" pitchFamily="18" charset="0"/>
        <a:ea typeface="+mn-ea"/>
        <a:cs typeface="Times New Roman" pitchFamily="18" charset="0"/>
      </a:defRPr>
    </a:lvl7pPr>
    <a:lvl8pPr marL="3200400" algn="r" defTabSz="914400" rtl="1" eaLnBrk="1" latinLnBrk="0" hangingPunct="1">
      <a:defRPr sz="2400" kern="1200">
        <a:solidFill>
          <a:schemeClr val="tx1"/>
        </a:solidFill>
        <a:latin typeface="Times New Roman" pitchFamily="18" charset="0"/>
        <a:ea typeface="+mn-ea"/>
        <a:cs typeface="Times New Roman" pitchFamily="18" charset="0"/>
      </a:defRPr>
    </a:lvl8pPr>
    <a:lvl9pPr marL="3657600" algn="r" defTabSz="914400" rtl="1" eaLnBrk="1" latinLnBrk="0" hangingPunct="1">
      <a:defRPr sz="2400"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 uri="{1BD7E111-0CB8-44D6-8891-C1BB2F81B7CC}">
      <p1710:readonlyRecommended xmlns:p1710="http://schemas.microsoft.com/office/powerpoint/2017/10/main" xmlns=""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500" autoAdjust="0"/>
  </p:normalViewPr>
  <p:slideViewPr>
    <p:cSldViewPr>
      <p:cViewPr>
        <p:scale>
          <a:sx n="70" d="100"/>
          <a:sy n="70" d="100"/>
        </p:scale>
        <p:origin x="-1296" y="-72"/>
      </p:cViewPr>
      <p:guideLst>
        <p:guide orient="horz" pos="2160"/>
        <p:guide pos="2880"/>
      </p:guideLst>
    </p:cSldViewPr>
  </p:slideViewPr>
  <p:notesTextViewPr>
    <p:cViewPr>
      <p:scale>
        <a:sx n="100" d="100"/>
        <a:sy n="100" d="100"/>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8" rIns="92738" bIns="46368" numCol="1" anchor="t" anchorCtr="0" compatLnSpc="1">
            <a:prstTxWarp prst="textNoShape">
              <a:avLst/>
            </a:prstTxWarp>
          </a:bodyPr>
          <a:lstStyle>
            <a:lvl1pPr algn="r" defTabSz="925513" rtl="1">
              <a:defRPr sz="1200">
                <a:ea typeface="굴림" pitchFamily="34" charset="-127"/>
              </a:defRPr>
            </a:lvl1pPr>
          </a:lstStyle>
          <a:p>
            <a:endParaRPr lang="ar-SA" altLang="ar-IQ"/>
          </a:p>
        </p:txBody>
      </p:sp>
      <p:sp>
        <p:nvSpPr>
          <p:cNvPr id="80899" name="Rectangle 3"/>
          <p:cNvSpPr>
            <a:spLocks noGrp="1" noChangeArrowheads="1"/>
          </p:cNvSpPr>
          <p:nvPr>
            <p:ph type="dt" idx="1"/>
          </p:nvPr>
        </p:nvSpPr>
        <p:spPr bwMode="auto">
          <a:xfrm>
            <a:off x="393700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8" rIns="92738" bIns="46368" numCol="1" anchor="t" anchorCtr="0" compatLnSpc="1">
            <a:prstTxWarp prst="textNoShape">
              <a:avLst/>
            </a:prstTxWarp>
          </a:bodyPr>
          <a:lstStyle>
            <a:lvl1pPr algn="l" defTabSz="925513" rtl="1">
              <a:defRPr sz="1200">
                <a:ea typeface="굴림" pitchFamily="34" charset="-127"/>
              </a:defRPr>
            </a:lvl1pPr>
          </a:lstStyle>
          <a:p>
            <a:endParaRPr lang="ar-SA" altLang="ar-IQ"/>
          </a:p>
        </p:txBody>
      </p:sp>
      <p:sp>
        <p:nvSpPr>
          <p:cNvPr id="80900"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8" rIns="92738" bIns="46368" numCol="1" anchor="t" anchorCtr="0" compatLnSpc="1">
            <a:prstTxWarp prst="textNoShape">
              <a:avLst/>
            </a:prstTxWarp>
          </a:bodyPr>
          <a:lstStyle/>
          <a:p>
            <a:pPr lvl="0"/>
            <a:r>
              <a:rPr lang="ar-SA" altLang="ar-IQ" smtClean="0"/>
              <a:t>انقر لتحريرأنماط نص الشريحة الرئيسية</a:t>
            </a:r>
          </a:p>
          <a:p>
            <a:pPr lvl="1"/>
            <a:r>
              <a:rPr lang="ar-SA" altLang="ar-IQ" smtClean="0"/>
              <a:t>المستوى الثاني</a:t>
            </a:r>
          </a:p>
          <a:p>
            <a:pPr lvl="2"/>
            <a:r>
              <a:rPr lang="ar-SA" altLang="ar-IQ" smtClean="0"/>
              <a:t>المستوى الثالث</a:t>
            </a:r>
          </a:p>
          <a:p>
            <a:pPr lvl="3"/>
            <a:r>
              <a:rPr lang="ar-SA" altLang="ar-IQ" smtClean="0"/>
              <a:t>المستوى الرابع</a:t>
            </a:r>
          </a:p>
          <a:p>
            <a:pPr lvl="4"/>
            <a:r>
              <a:rPr lang="ar-SA" altLang="ar-IQ" smtClean="0"/>
              <a:t>المستوى الخامس</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8" rIns="92738" bIns="46368" numCol="1" anchor="b" anchorCtr="0" compatLnSpc="1">
            <a:prstTxWarp prst="textNoShape">
              <a:avLst/>
            </a:prstTxWarp>
          </a:bodyPr>
          <a:lstStyle>
            <a:lvl1pPr algn="r" defTabSz="925513" rtl="1">
              <a:defRPr sz="1200">
                <a:ea typeface="굴림" pitchFamily="34" charset="-127"/>
              </a:defRPr>
            </a:lvl1pPr>
          </a:lstStyle>
          <a:p>
            <a:endParaRPr lang="ar-SA" altLang="ar-IQ"/>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8" rIns="92738" bIns="46368" numCol="1" anchor="b" anchorCtr="0" compatLnSpc="1">
            <a:prstTxWarp prst="textNoShape">
              <a:avLst/>
            </a:prstTxWarp>
          </a:bodyPr>
          <a:lstStyle>
            <a:lvl1pPr algn="l" defTabSz="925513" rtl="1">
              <a:defRPr sz="1200">
                <a:ea typeface="굴림" pitchFamily="34" charset="-127"/>
              </a:defRPr>
            </a:lvl1pPr>
          </a:lstStyle>
          <a:p>
            <a:fld id="{405D1C12-8E8F-4E9C-BDD2-C0882A9EDD42}" type="slidenum">
              <a:rPr lang="ar-SA" altLang="ar-IQ"/>
              <a:t>‹#›</a:t>
            </a:fld>
            <a:endParaRPr lang="ar-SA" altLang="ar-IQ"/>
          </a:p>
        </p:txBody>
      </p:sp>
    </p:spTree>
    <p:extLst>
      <p:ext uri="{BB962C8B-B14F-4D97-AF65-F5344CB8AC3E}">
        <p14:creationId xmlns:p14="http://schemas.microsoft.com/office/powerpoint/2010/main" val="1631770835"/>
      </p:ext>
    </p:extLst>
  </p:cSld>
  <p:clrMap bg1="lt1" tx1="dk1" bg2="lt2" tx2="dk2" accent1="accent1" accent2="accent2" accent3="accent3" accent4="accent4" accent5="accent5" accent6="accent6" hlink="hlink" folHlink="folHlink"/>
  <p:notesStyle>
    <a:lvl1pPr algn="r" rtl="1" fontAlgn="base">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r" rtl="1" fontAlgn="base">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r" rtl="1" fontAlgn="base">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r" rtl="1" fontAlgn="base">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r" rtl="1" fontAlgn="base">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Pr>
        <a:blipFill dpi="0" rotWithShape="0">
          <a:blip r:embed="rId2"/>
          <a:stretch>
            <a:fillRect/>
          </a:stretch>
        </a:blip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3419475" y="1828800"/>
            <a:ext cx="5343525" cy="2362200"/>
          </a:xfrm>
        </p:spPr>
        <p:txBody>
          <a:bodyPr/>
          <a:lstStyle>
            <a:lvl1pPr>
              <a:defRPr/>
            </a:lvl1pPr>
          </a:lstStyle>
          <a:p>
            <a:pPr lvl="0"/>
            <a:r>
              <a:rPr lang="ar-SA" altLang="ar-IQ" noProof="0" smtClean="0"/>
              <a:t>انقر لتحرير نمط العنوان الرئيسي</a:t>
            </a:r>
          </a:p>
        </p:txBody>
      </p:sp>
      <p:sp>
        <p:nvSpPr>
          <p:cNvPr id="46083" name="Rectangle 3"/>
          <p:cNvSpPr>
            <a:spLocks noGrp="1" noChangeArrowheads="1"/>
          </p:cNvSpPr>
          <p:nvPr>
            <p:ph type="subTitle" idx="1"/>
          </p:nvPr>
        </p:nvSpPr>
        <p:spPr>
          <a:xfrm>
            <a:off x="3816350" y="4184650"/>
            <a:ext cx="4946650" cy="1368425"/>
          </a:xfrm>
        </p:spPr>
        <p:txBody>
          <a:bodyPr/>
          <a:lstStyle>
            <a:lvl1pPr marL="0" indent="0">
              <a:buFontTx/>
              <a:buNone/>
              <a:defRPr sz="1800"/>
            </a:lvl1pPr>
          </a:lstStyle>
          <a:p>
            <a:pPr lvl="0"/>
            <a:r>
              <a:rPr lang="ar-SA" altLang="ar-IQ" noProof="0" smtClean="0"/>
              <a:t>انقر لتحرير نمط العنوان الثانوي الرئيسي</a:t>
            </a:r>
          </a:p>
        </p:txBody>
      </p:sp>
      <p:sp>
        <p:nvSpPr>
          <p:cNvPr id="46249" name="Rectangle 169"/>
          <p:cNvSpPr>
            <a:spLocks noGrp="1" noChangeArrowheads="1"/>
          </p:cNvSpPr>
          <p:nvPr>
            <p:ph type="dt" sz="half" idx="2"/>
          </p:nvPr>
        </p:nvSpPr>
        <p:spPr>
          <a:xfrm>
            <a:off x="1225550" y="6200775"/>
            <a:ext cx="1905000" cy="457200"/>
          </a:xfrm>
        </p:spPr>
        <p:txBody>
          <a:bodyPr/>
          <a:lstStyle>
            <a:lvl1pPr>
              <a:defRPr/>
            </a:lvl1pPr>
          </a:lstStyle>
          <a:p>
            <a:endParaRPr lang="ar-SA" altLang="ar-IQ"/>
          </a:p>
        </p:txBody>
      </p:sp>
      <p:sp>
        <p:nvSpPr>
          <p:cNvPr id="46250" name="Rectangle 170"/>
          <p:cNvSpPr>
            <a:spLocks noGrp="1" noChangeArrowheads="1"/>
          </p:cNvSpPr>
          <p:nvPr>
            <p:ph type="ftr" sz="quarter" idx="3"/>
          </p:nvPr>
        </p:nvSpPr>
        <p:spPr>
          <a:xfrm>
            <a:off x="3303588" y="6200775"/>
            <a:ext cx="3636962" cy="457200"/>
          </a:xfrm>
        </p:spPr>
        <p:txBody>
          <a:bodyPr/>
          <a:lstStyle>
            <a:lvl1pPr>
              <a:defRPr/>
            </a:lvl1pPr>
          </a:lstStyle>
          <a:p>
            <a:endParaRPr lang="ar-SA" altLang="ar-IQ"/>
          </a:p>
        </p:txBody>
      </p:sp>
      <p:sp>
        <p:nvSpPr>
          <p:cNvPr id="46251" name="Rectangle 171"/>
          <p:cNvSpPr>
            <a:spLocks noGrp="1" noChangeArrowheads="1"/>
          </p:cNvSpPr>
          <p:nvPr>
            <p:ph type="sldNum" sz="quarter" idx="4"/>
          </p:nvPr>
        </p:nvSpPr>
        <p:spPr>
          <a:xfrm>
            <a:off x="7092950" y="6200775"/>
            <a:ext cx="1905000" cy="457200"/>
          </a:xfrm>
        </p:spPr>
        <p:txBody>
          <a:bodyPr/>
          <a:lstStyle>
            <a:lvl1pPr>
              <a:defRPr/>
            </a:lvl1pPr>
          </a:lstStyle>
          <a:p>
            <a:fld id="{8DBC3B4B-E9D0-4275-936D-724755C6F291}" type="slidenum">
              <a:rPr lang="ar-SA" altLang="ar-IQ"/>
              <a:t>‹#›</a:t>
            </a:fld>
            <a:endParaRPr lang="ar-SA" altLang="ar-IQ"/>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endParaRPr lang="ar-SA" altLang="ar-IQ"/>
          </a:p>
        </p:txBody>
      </p:sp>
      <p:sp>
        <p:nvSpPr>
          <p:cNvPr id="5" name="عنصر نائب للتذييل 4"/>
          <p:cNvSpPr>
            <a:spLocks noGrp="1"/>
          </p:cNvSpPr>
          <p:nvPr>
            <p:ph type="ftr" sz="quarter" idx="11"/>
          </p:nvPr>
        </p:nvSpPr>
        <p:spPr/>
        <p:txBody>
          <a:bodyPr/>
          <a:lstStyle>
            <a:lvl1pPr>
              <a:defRPr/>
            </a:lvl1pPr>
          </a:lstStyle>
          <a:p>
            <a:endParaRPr lang="ar-SA" altLang="ar-IQ"/>
          </a:p>
        </p:txBody>
      </p:sp>
      <p:sp>
        <p:nvSpPr>
          <p:cNvPr id="6" name="عنصر نائب لرقم الشريحة 5"/>
          <p:cNvSpPr>
            <a:spLocks noGrp="1"/>
          </p:cNvSpPr>
          <p:nvPr>
            <p:ph type="sldNum" sz="quarter" idx="12"/>
          </p:nvPr>
        </p:nvSpPr>
        <p:spPr/>
        <p:txBody>
          <a:bodyPr/>
          <a:lstStyle>
            <a:lvl1pPr>
              <a:defRPr/>
            </a:lvl1pPr>
          </a:lstStyle>
          <a:p>
            <a:fld id="{2572BD24-A532-4653-888D-7803212BB478}" type="slidenum">
              <a:rPr lang="ar-SA" altLang="ar-IQ"/>
              <a:t>‹#›</a:t>
            </a:fld>
            <a:endParaRPr lang="ar-SA" altLang="ar-IQ"/>
          </a:p>
        </p:txBody>
      </p:sp>
    </p:spTree>
    <p:extLst>
      <p:ext uri="{BB962C8B-B14F-4D97-AF65-F5344CB8AC3E}">
        <p14:creationId xmlns:p14="http://schemas.microsoft.com/office/powerpoint/2010/main" val="221819292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23075" y="225425"/>
            <a:ext cx="1925638" cy="5975350"/>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1042988" y="225425"/>
            <a:ext cx="5627687" cy="597535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endParaRPr lang="ar-SA" altLang="ar-IQ"/>
          </a:p>
        </p:txBody>
      </p:sp>
      <p:sp>
        <p:nvSpPr>
          <p:cNvPr id="5" name="عنصر نائب للتذييل 4"/>
          <p:cNvSpPr>
            <a:spLocks noGrp="1"/>
          </p:cNvSpPr>
          <p:nvPr>
            <p:ph type="ftr" sz="quarter" idx="11"/>
          </p:nvPr>
        </p:nvSpPr>
        <p:spPr/>
        <p:txBody>
          <a:bodyPr/>
          <a:lstStyle>
            <a:lvl1pPr>
              <a:defRPr/>
            </a:lvl1pPr>
          </a:lstStyle>
          <a:p>
            <a:endParaRPr lang="ar-SA" altLang="ar-IQ"/>
          </a:p>
        </p:txBody>
      </p:sp>
      <p:sp>
        <p:nvSpPr>
          <p:cNvPr id="6" name="عنصر نائب لرقم الشريحة 5"/>
          <p:cNvSpPr>
            <a:spLocks noGrp="1"/>
          </p:cNvSpPr>
          <p:nvPr>
            <p:ph type="sldNum" sz="quarter" idx="12"/>
          </p:nvPr>
        </p:nvSpPr>
        <p:spPr/>
        <p:txBody>
          <a:bodyPr/>
          <a:lstStyle>
            <a:lvl1pPr>
              <a:defRPr/>
            </a:lvl1pPr>
          </a:lstStyle>
          <a:p>
            <a:fld id="{5009050B-056F-487D-84CA-E5C31179D47D}" type="slidenum">
              <a:rPr lang="ar-SA" altLang="ar-IQ"/>
              <a:t>‹#›</a:t>
            </a:fld>
            <a:endParaRPr lang="ar-SA" altLang="ar-IQ"/>
          </a:p>
        </p:txBody>
      </p:sp>
    </p:spTree>
    <p:extLst>
      <p:ext uri="{BB962C8B-B14F-4D97-AF65-F5344CB8AC3E}">
        <p14:creationId xmlns:p14="http://schemas.microsoft.com/office/powerpoint/2010/main" val="212984917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عنوان، ونص، وقصاصة فنية">
    <p:spTree>
      <p:nvGrpSpPr>
        <p:cNvPr id="1" name=""/>
        <p:cNvGrpSpPr/>
        <p:nvPr/>
      </p:nvGrpSpPr>
      <p:grpSpPr>
        <a:xfrm>
          <a:off x="0" y="0"/>
          <a:ext cx="0" cy="0"/>
          <a:chOff x="0" y="0"/>
          <a:chExt cx="0" cy="0"/>
        </a:xfrm>
      </p:grpSpPr>
      <p:sp>
        <p:nvSpPr>
          <p:cNvPr id="2" name="عنوان 1"/>
          <p:cNvSpPr>
            <a:spLocks noGrp="1"/>
          </p:cNvSpPr>
          <p:nvPr>
            <p:ph type="title"/>
          </p:nvPr>
        </p:nvSpPr>
        <p:spPr>
          <a:xfrm>
            <a:off x="1042988" y="225425"/>
            <a:ext cx="7705725" cy="863600"/>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sz="half" idx="1"/>
          </p:nvPr>
        </p:nvSpPr>
        <p:spPr>
          <a:xfrm>
            <a:off x="1042988" y="1304925"/>
            <a:ext cx="3776662" cy="489585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قصاصة الفنية 3"/>
          <p:cNvSpPr>
            <a:spLocks noGrp="1"/>
          </p:cNvSpPr>
          <p:nvPr>
            <p:ph type="clipArt" sz="half" idx="2"/>
          </p:nvPr>
        </p:nvSpPr>
        <p:spPr>
          <a:xfrm>
            <a:off x="4972050" y="1304925"/>
            <a:ext cx="3776663" cy="4895850"/>
          </a:xfrm>
        </p:spPr>
        <p:txBody>
          <a:bodyPr/>
          <a:lstStyle/>
          <a:p>
            <a:r>
              <a:rPr lang="ar-SA" smtClean="0"/>
              <a:t>انقر فوق الأيقونة لإضافة صورة</a:t>
            </a:r>
            <a:endParaRPr lang="ar-IQ"/>
          </a:p>
        </p:txBody>
      </p:sp>
      <p:sp>
        <p:nvSpPr>
          <p:cNvPr id="5" name="عنصر نائب للتاريخ 4"/>
          <p:cNvSpPr>
            <a:spLocks noGrp="1"/>
          </p:cNvSpPr>
          <p:nvPr>
            <p:ph type="dt" sz="half" idx="10"/>
          </p:nvPr>
        </p:nvSpPr>
        <p:spPr>
          <a:xfrm>
            <a:off x="1042988" y="6308725"/>
            <a:ext cx="1838325" cy="349250"/>
          </a:xfrm>
        </p:spPr>
        <p:txBody>
          <a:bodyPr/>
          <a:lstStyle>
            <a:lvl1pPr>
              <a:defRPr/>
            </a:lvl1pPr>
          </a:lstStyle>
          <a:p>
            <a:endParaRPr lang="ar-SA" altLang="ar-IQ"/>
          </a:p>
        </p:txBody>
      </p:sp>
      <p:sp>
        <p:nvSpPr>
          <p:cNvPr id="6" name="عنصر نائب للتذييل 5"/>
          <p:cNvSpPr>
            <a:spLocks noGrp="1"/>
          </p:cNvSpPr>
          <p:nvPr>
            <p:ph type="ftr" sz="quarter" idx="11"/>
          </p:nvPr>
        </p:nvSpPr>
        <p:spPr>
          <a:xfrm>
            <a:off x="3054350" y="6308725"/>
            <a:ext cx="3636963" cy="349250"/>
          </a:xfrm>
        </p:spPr>
        <p:txBody>
          <a:bodyPr/>
          <a:lstStyle>
            <a:lvl1pPr>
              <a:defRPr/>
            </a:lvl1pPr>
          </a:lstStyle>
          <a:p>
            <a:endParaRPr lang="ar-SA" altLang="ar-IQ"/>
          </a:p>
        </p:txBody>
      </p:sp>
      <p:sp>
        <p:nvSpPr>
          <p:cNvPr id="7" name="عنصر نائب لرقم الشريحة 6"/>
          <p:cNvSpPr>
            <a:spLocks noGrp="1"/>
          </p:cNvSpPr>
          <p:nvPr>
            <p:ph type="sldNum" sz="quarter" idx="12"/>
          </p:nvPr>
        </p:nvSpPr>
        <p:spPr>
          <a:xfrm>
            <a:off x="6843713" y="6308725"/>
            <a:ext cx="1905000" cy="349250"/>
          </a:xfrm>
        </p:spPr>
        <p:txBody>
          <a:bodyPr/>
          <a:lstStyle>
            <a:lvl1pPr>
              <a:defRPr/>
            </a:lvl1pPr>
          </a:lstStyle>
          <a:p>
            <a:fld id="{15CC81AA-61AB-4B6E-8D92-A4DECCC543C7}" type="slidenum">
              <a:rPr lang="ar-SA" altLang="ar-IQ"/>
              <a:t>‹#›</a:t>
            </a:fld>
            <a:endParaRPr lang="ar-SA" altLang="ar-IQ"/>
          </a:p>
        </p:txBody>
      </p:sp>
    </p:spTree>
    <p:extLst>
      <p:ext uri="{BB962C8B-B14F-4D97-AF65-F5344CB8AC3E}">
        <p14:creationId xmlns:p14="http://schemas.microsoft.com/office/powerpoint/2010/main" val="158307773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عنوان ونص فوق 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1042988" y="225425"/>
            <a:ext cx="7705725" cy="863600"/>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sz="half" idx="1"/>
          </p:nvPr>
        </p:nvSpPr>
        <p:spPr>
          <a:xfrm>
            <a:off x="1042988" y="1304925"/>
            <a:ext cx="7705725" cy="2371725"/>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1042988" y="3829050"/>
            <a:ext cx="7705725" cy="2371725"/>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a:xfrm>
            <a:off x="1042988" y="6308725"/>
            <a:ext cx="1838325" cy="349250"/>
          </a:xfrm>
        </p:spPr>
        <p:txBody>
          <a:bodyPr/>
          <a:lstStyle>
            <a:lvl1pPr>
              <a:defRPr/>
            </a:lvl1pPr>
          </a:lstStyle>
          <a:p>
            <a:endParaRPr lang="ar-SA" altLang="ar-IQ"/>
          </a:p>
        </p:txBody>
      </p:sp>
      <p:sp>
        <p:nvSpPr>
          <p:cNvPr id="6" name="عنصر نائب للتذييل 5"/>
          <p:cNvSpPr>
            <a:spLocks noGrp="1"/>
          </p:cNvSpPr>
          <p:nvPr>
            <p:ph type="ftr" sz="quarter" idx="11"/>
          </p:nvPr>
        </p:nvSpPr>
        <p:spPr>
          <a:xfrm>
            <a:off x="3054350" y="6308725"/>
            <a:ext cx="3636963" cy="349250"/>
          </a:xfrm>
        </p:spPr>
        <p:txBody>
          <a:bodyPr/>
          <a:lstStyle>
            <a:lvl1pPr>
              <a:defRPr/>
            </a:lvl1pPr>
          </a:lstStyle>
          <a:p>
            <a:endParaRPr lang="ar-SA" altLang="ar-IQ"/>
          </a:p>
        </p:txBody>
      </p:sp>
      <p:sp>
        <p:nvSpPr>
          <p:cNvPr id="7" name="عنصر نائب لرقم الشريحة 6"/>
          <p:cNvSpPr>
            <a:spLocks noGrp="1"/>
          </p:cNvSpPr>
          <p:nvPr>
            <p:ph type="sldNum" sz="quarter" idx="12"/>
          </p:nvPr>
        </p:nvSpPr>
        <p:spPr>
          <a:xfrm>
            <a:off x="6843713" y="6308725"/>
            <a:ext cx="1905000" cy="349250"/>
          </a:xfrm>
        </p:spPr>
        <p:txBody>
          <a:bodyPr/>
          <a:lstStyle>
            <a:lvl1pPr>
              <a:defRPr/>
            </a:lvl1pPr>
          </a:lstStyle>
          <a:p>
            <a:fld id="{0E56D4CF-54C2-4D97-83C7-D1DBBADF684A}" type="slidenum">
              <a:rPr lang="ar-SA" altLang="ar-IQ"/>
              <a:t>‹#›</a:t>
            </a:fld>
            <a:endParaRPr lang="ar-SA" altLang="ar-IQ"/>
          </a:p>
        </p:txBody>
      </p:sp>
    </p:spTree>
    <p:extLst>
      <p:ext uri="{BB962C8B-B14F-4D97-AF65-F5344CB8AC3E}">
        <p14:creationId xmlns:p14="http://schemas.microsoft.com/office/powerpoint/2010/main" val="134919110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lvl1pPr>
              <a:defRPr/>
            </a:lvl1pPr>
          </a:lstStyle>
          <a:p>
            <a:endParaRPr lang="ar-SA" altLang="ar-IQ"/>
          </a:p>
        </p:txBody>
      </p:sp>
      <p:sp>
        <p:nvSpPr>
          <p:cNvPr id="5" name="عنصر نائب للتذييل 4"/>
          <p:cNvSpPr>
            <a:spLocks noGrp="1"/>
          </p:cNvSpPr>
          <p:nvPr>
            <p:ph type="ftr" sz="quarter" idx="11"/>
          </p:nvPr>
        </p:nvSpPr>
        <p:spPr/>
        <p:txBody>
          <a:bodyPr/>
          <a:lstStyle>
            <a:lvl1pPr>
              <a:defRPr/>
            </a:lvl1pPr>
          </a:lstStyle>
          <a:p>
            <a:endParaRPr lang="ar-SA" altLang="ar-IQ"/>
          </a:p>
        </p:txBody>
      </p:sp>
      <p:sp>
        <p:nvSpPr>
          <p:cNvPr id="6" name="عنصر نائب لرقم الشريحة 5"/>
          <p:cNvSpPr>
            <a:spLocks noGrp="1"/>
          </p:cNvSpPr>
          <p:nvPr>
            <p:ph type="sldNum" sz="quarter" idx="12"/>
          </p:nvPr>
        </p:nvSpPr>
        <p:spPr/>
        <p:txBody>
          <a:bodyPr/>
          <a:lstStyle>
            <a:lvl1pPr>
              <a:defRPr/>
            </a:lvl1pPr>
          </a:lstStyle>
          <a:p>
            <a:fld id="{B7A026E5-56A9-4AF8-8CA6-DBA85DDF1696}" type="slidenum">
              <a:rPr lang="ar-SA" altLang="ar-IQ"/>
              <a:t>‹#›</a:t>
            </a:fld>
            <a:endParaRPr lang="ar-SA" altLang="ar-IQ"/>
          </a:p>
        </p:txBody>
      </p:sp>
    </p:spTree>
    <p:extLst>
      <p:ext uri="{BB962C8B-B14F-4D97-AF65-F5344CB8AC3E}">
        <p14:creationId xmlns:p14="http://schemas.microsoft.com/office/powerpoint/2010/main" val="23178368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endParaRPr lang="ar-SA" altLang="ar-IQ"/>
          </a:p>
        </p:txBody>
      </p:sp>
      <p:sp>
        <p:nvSpPr>
          <p:cNvPr id="5" name="عنصر نائب للتذييل 4"/>
          <p:cNvSpPr>
            <a:spLocks noGrp="1"/>
          </p:cNvSpPr>
          <p:nvPr>
            <p:ph type="ftr" sz="quarter" idx="11"/>
          </p:nvPr>
        </p:nvSpPr>
        <p:spPr/>
        <p:txBody>
          <a:bodyPr/>
          <a:lstStyle>
            <a:lvl1pPr>
              <a:defRPr/>
            </a:lvl1pPr>
          </a:lstStyle>
          <a:p>
            <a:endParaRPr lang="ar-SA" altLang="ar-IQ"/>
          </a:p>
        </p:txBody>
      </p:sp>
      <p:sp>
        <p:nvSpPr>
          <p:cNvPr id="6" name="عنصر نائب لرقم الشريحة 5"/>
          <p:cNvSpPr>
            <a:spLocks noGrp="1"/>
          </p:cNvSpPr>
          <p:nvPr>
            <p:ph type="sldNum" sz="quarter" idx="12"/>
          </p:nvPr>
        </p:nvSpPr>
        <p:spPr/>
        <p:txBody>
          <a:bodyPr/>
          <a:lstStyle>
            <a:lvl1pPr>
              <a:defRPr/>
            </a:lvl1pPr>
          </a:lstStyle>
          <a:p>
            <a:fld id="{EB427595-81F1-4DC4-B978-A94813136EA0}" type="slidenum">
              <a:rPr lang="ar-SA" altLang="ar-IQ"/>
              <a:t>‹#›</a:t>
            </a:fld>
            <a:endParaRPr lang="ar-SA" altLang="ar-IQ"/>
          </a:p>
        </p:txBody>
      </p:sp>
    </p:spTree>
    <p:extLst>
      <p:ext uri="{BB962C8B-B14F-4D97-AF65-F5344CB8AC3E}">
        <p14:creationId xmlns:p14="http://schemas.microsoft.com/office/powerpoint/2010/main" val="385747845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1042988" y="1304925"/>
            <a:ext cx="3776662"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972050" y="1304925"/>
            <a:ext cx="3776663"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lvl1pPr>
              <a:defRPr/>
            </a:lvl1pPr>
          </a:lstStyle>
          <a:p>
            <a:endParaRPr lang="ar-SA" altLang="ar-IQ"/>
          </a:p>
        </p:txBody>
      </p:sp>
      <p:sp>
        <p:nvSpPr>
          <p:cNvPr id="6" name="عنصر نائب للتذييل 5"/>
          <p:cNvSpPr>
            <a:spLocks noGrp="1"/>
          </p:cNvSpPr>
          <p:nvPr>
            <p:ph type="ftr" sz="quarter" idx="11"/>
          </p:nvPr>
        </p:nvSpPr>
        <p:spPr/>
        <p:txBody>
          <a:bodyPr/>
          <a:lstStyle>
            <a:lvl1pPr>
              <a:defRPr/>
            </a:lvl1pPr>
          </a:lstStyle>
          <a:p>
            <a:endParaRPr lang="ar-SA" altLang="ar-IQ"/>
          </a:p>
        </p:txBody>
      </p:sp>
      <p:sp>
        <p:nvSpPr>
          <p:cNvPr id="7" name="عنصر نائب لرقم الشريحة 6"/>
          <p:cNvSpPr>
            <a:spLocks noGrp="1"/>
          </p:cNvSpPr>
          <p:nvPr>
            <p:ph type="sldNum" sz="quarter" idx="12"/>
          </p:nvPr>
        </p:nvSpPr>
        <p:spPr/>
        <p:txBody>
          <a:bodyPr/>
          <a:lstStyle>
            <a:lvl1pPr>
              <a:defRPr/>
            </a:lvl1pPr>
          </a:lstStyle>
          <a:p>
            <a:fld id="{2863819F-7AC4-4E5E-93E4-31C8F1C72D58}" type="slidenum">
              <a:rPr lang="ar-SA" altLang="ar-IQ"/>
              <a:t>‹#›</a:t>
            </a:fld>
            <a:endParaRPr lang="ar-SA" altLang="ar-IQ"/>
          </a:p>
        </p:txBody>
      </p:sp>
    </p:spTree>
    <p:extLst>
      <p:ext uri="{BB962C8B-B14F-4D97-AF65-F5344CB8AC3E}">
        <p14:creationId xmlns:p14="http://schemas.microsoft.com/office/powerpoint/2010/main" val="379142316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lvl1pPr>
              <a:defRPr/>
            </a:lvl1pPr>
          </a:lstStyle>
          <a:p>
            <a:endParaRPr lang="ar-SA" altLang="ar-IQ"/>
          </a:p>
        </p:txBody>
      </p:sp>
      <p:sp>
        <p:nvSpPr>
          <p:cNvPr id="8" name="عنصر نائب للتذييل 7"/>
          <p:cNvSpPr>
            <a:spLocks noGrp="1"/>
          </p:cNvSpPr>
          <p:nvPr>
            <p:ph type="ftr" sz="quarter" idx="11"/>
          </p:nvPr>
        </p:nvSpPr>
        <p:spPr/>
        <p:txBody>
          <a:bodyPr/>
          <a:lstStyle>
            <a:lvl1pPr>
              <a:defRPr/>
            </a:lvl1pPr>
          </a:lstStyle>
          <a:p>
            <a:endParaRPr lang="ar-SA" altLang="ar-IQ"/>
          </a:p>
        </p:txBody>
      </p:sp>
      <p:sp>
        <p:nvSpPr>
          <p:cNvPr id="9" name="عنصر نائب لرقم الشريحة 8"/>
          <p:cNvSpPr>
            <a:spLocks noGrp="1"/>
          </p:cNvSpPr>
          <p:nvPr>
            <p:ph type="sldNum" sz="quarter" idx="12"/>
          </p:nvPr>
        </p:nvSpPr>
        <p:spPr/>
        <p:txBody>
          <a:bodyPr/>
          <a:lstStyle>
            <a:lvl1pPr>
              <a:defRPr/>
            </a:lvl1pPr>
          </a:lstStyle>
          <a:p>
            <a:fld id="{2B315E09-2D97-4B29-9727-6BC2E00431B4}" type="slidenum">
              <a:rPr lang="ar-SA" altLang="ar-IQ"/>
              <a:t>‹#›</a:t>
            </a:fld>
            <a:endParaRPr lang="ar-SA" altLang="ar-IQ"/>
          </a:p>
        </p:txBody>
      </p:sp>
    </p:spTree>
    <p:extLst>
      <p:ext uri="{BB962C8B-B14F-4D97-AF65-F5344CB8AC3E}">
        <p14:creationId xmlns:p14="http://schemas.microsoft.com/office/powerpoint/2010/main" val="326486826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lvl1pPr>
              <a:defRPr/>
            </a:lvl1pPr>
          </a:lstStyle>
          <a:p>
            <a:endParaRPr lang="ar-SA" altLang="ar-IQ"/>
          </a:p>
        </p:txBody>
      </p:sp>
      <p:sp>
        <p:nvSpPr>
          <p:cNvPr id="4" name="عنصر نائب للتذييل 3"/>
          <p:cNvSpPr>
            <a:spLocks noGrp="1"/>
          </p:cNvSpPr>
          <p:nvPr>
            <p:ph type="ftr" sz="quarter" idx="11"/>
          </p:nvPr>
        </p:nvSpPr>
        <p:spPr/>
        <p:txBody>
          <a:bodyPr/>
          <a:lstStyle>
            <a:lvl1pPr>
              <a:defRPr/>
            </a:lvl1pPr>
          </a:lstStyle>
          <a:p>
            <a:endParaRPr lang="ar-SA" altLang="ar-IQ"/>
          </a:p>
        </p:txBody>
      </p:sp>
      <p:sp>
        <p:nvSpPr>
          <p:cNvPr id="5" name="عنصر نائب لرقم الشريحة 4"/>
          <p:cNvSpPr>
            <a:spLocks noGrp="1"/>
          </p:cNvSpPr>
          <p:nvPr>
            <p:ph type="sldNum" sz="quarter" idx="12"/>
          </p:nvPr>
        </p:nvSpPr>
        <p:spPr/>
        <p:txBody>
          <a:bodyPr/>
          <a:lstStyle>
            <a:lvl1pPr>
              <a:defRPr/>
            </a:lvl1pPr>
          </a:lstStyle>
          <a:p>
            <a:fld id="{A7115CE3-8B10-4BEA-89A9-9E0EEF2C3139}" type="slidenum">
              <a:rPr lang="ar-SA" altLang="ar-IQ"/>
              <a:t>‹#›</a:t>
            </a:fld>
            <a:endParaRPr lang="ar-SA" altLang="ar-IQ"/>
          </a:p>
        </p:txBody>
      </p:sp>
    </p:spTree>
    <p:extLst>
      <p:ext uri="{BB962C8B-B14F-4D97-AF65-F5344CB8AC3E}">
        <p14:creationId xmlns:p14="http://schemas.microsoft.com/office/powerpoint/2010/main" val="113787330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endParaRPr lang="ar-SA" altLang="ar-IQ"/>
          </a:p>
        </p:txBody>
      </p:sp>
      <p:sp>
        <p:nvSpPr>
          <p:cNvPr id="3" name="عنصر نائب للتذييل 2"/>
          <p:cNvSpPr>
            <a:spLocks noGrp="1"/>
          </p:cNvSpPr>
          <p:nvPr>
            <p:ph type="ftr" sz="quarter" idx="11"/>
          </p:nvPr>
        </p:nvSpPr>
        <p:spPr/>
        <p:txBody>
          <a:bodyPr/>
          <a:lstStyle>
            <a:lvl1pPr>
              <a:defRPr/>
            </a:lvl1pPr>
          </a:lstStyle>
          <a:p>
            <a:endParaRPr lang="ar-SA" altLang="ar-IQ"/>
          </a:p>
        </p:txBody>
      </p:sp>
      <p:sp>
        <p:nvSpPr>
          <p:cNvPr id="4" name="عنصر نائب لرقم الشريحة 3"/>
          <p:cNvSpPr>
            <a:spLocks noGrp="1"/>
          </p:cNvSpPr>
          <p:nvPr>
            <p:ph type="sldNum" sz="quarter" idx="12"/>
          </p:nvPr>
        </p:nvSpPr>
        <p:spPr/>
        <p:txBody>
          <a:bodyPr/>
          <a:lstStyle>
            <a:lvl1pPr>
              <a:defRPr/>
            </a:lvl1pPr>
          </a:lstStyle>
          <a:p>
            <a:fld id="{CDA92C04-236D-4BFE-A30E-A29865C985E2}" type="slidenum">
              <a:rPr lang="ar-SA" altLang="ar-IQ"/>
              <a:t>‹#›</a:t>
            </a:fld>
            <a:endParaRPr lang="ar-SA" altLang="ar-IQ"/>
          </a:p>
        </p:txBody>
      </p:sp>
    </p:spTree>
    <p:extLst>
      <p:ext uri="{BB962C8B-B14F-4D97-AF65-F5344CB8AC3E}">
        <p14:creationId xmlns:p14="http://schemas.microsoft.com/office/powerpoint/2010/main" val="10773373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ar-SA" altLang="ar-IQ"/>
          </a:p>
        </p:txBody>
      </p:sp>
      <p:sp>
        <p:nvSpPr>
          <p:cNvPr id="6" name="عنصر نائب للتذييل 5"/>
          <p:cNvSpPr>
            <a:spLocks noGrp="1"/>
          </p:cNvSpPr>
          <p:nvPr>
            <p:ph type="ftr" sz="quarter" idx="11"/>
          </p:nvPr>
        </p:nvSpPr>
        <p:spPr/>
        <p:txBody>
          <a:bodyPr/>
          <a:lstStyle>
            <a:lvl1pPr>
              <a:defRPr/>
            </a:lvl1pPr>
          </a:lstStyle>
          <a:p>
            <a:endParaRPr lang="ar-SA" altLang="ar-IQ"/>
          </a:p>
        </p:txBody>
      </p:sp>
      <p:sp>
        <p:nvSpPr>
          <p:cNvPr id="7" name="عنصر نائب لرقم الشريحة 6"/>
          <p:cNvSpPr>
            <a:spLocks noGrp="1"/>
          </p:cNvSpPr>
          <p:nvPr>
            <p:ph type="sldNum" sz="quarter" idx="12"/>
          </p:nvPr>
        </p:nvSpPr>
        <p:spPr/>
        <p:txBody>
          <a:bodyPr/>
          <a:lstStyle>
            <a:lvl1pPr>
              <a:defRPr/>
            </a:lvl1pPr>
          </a:lstStyle>
          <a:p>
            <a:fld id="{E13ED687-4F31-4588-B1A1-159DEBB8B4BD}" type="slidenum">
              <a:rPr lang="ar-SA" altLang="ar-IQ"/>
              <a:t>‹#›</a:t>
            </a:fld>
            <a:endParaRPr lang="ar-SA" altLang="ar-IQ"/>
          </a:p>
        </p:txBody>
      </p:sp>
    </p:spTree>
    <p:extLst>
      <p:ext uri="{BB962C8B-B14F-4D97-AF65-F5344CB8AC3E}">
        <p14:creationId xmlns:p14="http://schemas.microsoft.com/office/powerpoint/2010/main" val="112422739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ar-SA" altLang="ar-IQ"/>
          </a:p>
        </p:txBody>
      </p:sp>
      <p:sp>
        <p:nvSpPr>
          <p:cNvPr id="6" name="عنصر نائب للتذييل 5"/>
          <p:cNvSpPr>
            <a:spLocks noGrp="1"/>
          </p:cNvSpPr>
          <p:nvPr>
            <p:ph type="ftr" sz="quarter" idx="11"/>
          </p:nvPr>
        </p:nvSpPr>
        <p:spPr/>
        <p:txBody>
          <a:bodyPr/>
          <a:lstStyle>
            <a:lvl1pPr>
              <a:defRPr/>
            </a:lvl1pPr>
          </a:lstStyle>
          <a:p>
            <a:endParaRPr lang="ar-SA" altLang="ar-IQ"/>
          </a:p>
        </p:txBody>
      </p:sp>
      <p:sp>
        <p:nvSpPr>
          <p:cNvPr id="7" name="عنصر نائب لرقم الشريحة 6"/>
          <p:cNvSpPr>
            <a:spLocks noGrp="1"/>
          </p:cNvSpPr>
          <p:nvPr>
            <p:ph type="sldNum" sz="quarter" idx="12"/>
          </p:nvPr>
        </p:nvSpPr>
        <p:spPr/>
        <p:txBody>
          <a:bodyPr/>
          <a:lstStyle>
            <a:lvl1pPr>
              <a:defRPr/>
            </a:lvl1pPr>
          </a:lstStyle>
          <a:p>
            <a:fld id="{C66D865D-B7FD-4E9C-81F0-5A2941A6C88A}" type="slidenum">
              <a:rPr lang="ar-SA" altLang="ar-IQ"/>
              <a:t>‹#›</a:t>
            </a:fld>
            <a:endParaRPr lang="ar-SA" altLang="ar-IQ"/>
          </a:p>
        </p:txBody>
      </p:sp>
    </p:spTree>
    <p:extLst>
      <p:ext uri="{BB962C8B-B14F-4D97-AF65-F5344CB8AC3E}">
        <p14:creationId xmlns:p14="http://schemas.microsoft.com/office/powerpoint/2010/main" val="145000243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1042988" y="225425"/>
            <a:ext cx="7705725"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50000"/>
                    </a:schemeClr>
                  </a:outerShdw>
                </a:effectLst>
              </a14:hiddenEffects>
            </a:ext>
          </a:extLst>
        </p:spPr>
        <p:txBody>
          <a:bodyPr vert="horz" wrap="square" lIns="91440" tIns="45720" rIns="91440" bIns="45720" numCol="1" anchor="b" anchorCtr="0" compatLnSpc="1">
            <a:prstTxWarp prst="textNoShape">
              <a:avLst/>
            </a:prstTxWarp>
          </a:bodyPr>
          <a:lstStyle/>
          <a:p>
            <a:pPr lvl="0"/>
            <a:r>
              <a:rPr lang="ar-SA" altLang="ar-IQ" smtClean="0"/>
              <a:t>انقر لتحرير نمط عنوان الشريحة الرئيسية</a:t>
            </a:r>
          </a:p>
        </p:txBody>
      </p:sp>
      <p:sp>
        <p:nvSpPr>
          <p:cNvPr id="22531" name="Rectangle 3"/>
          <p:cNvSpPr>
            <a:spLocks noGrp="1" noChangeArrowheads="1"/>
          </p:cNvSpPr>
          <p:nvPr>
            <p:ph type="body" idx="1"/>
          </p:nvPr>
        </p:nvSpPr>
        <p:spPr bwMode="auto">
          <a:xfrm>
            <a:off x="1042988" y="1304925"/>
            <a:ext cx="7705725" cy="489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ar-IQ" smtClean="0"/>
              <a:t>انقر لتحريرأنماط نص الشريحة الرئيسية</a:t>
            </a:r>
          </a:p>
          <a:p>
            <a:pPr lvl="1"/>
            <a:r>
              <a:rPr lang="ar-SA" altLang="ar-IQ" smtClean="0"/>
              <a:t>المستوى الثاني</a:t>
            </a:r>
          </a:p>
          <a:p>
            <a:pPr lvl="2"/>
            <a:r>
              <a:rPr lang="ar-SA" altLang="ar-IQ" smtClean="0"/>
              <a:t>المستوى الثالث</a:t>
            </a:r>
          </a:p>
          <a:p>
            <a:pPr lvl="3"/>
            <a:r>
              <a:rPr lang="ar-SA" altLang="ar-IQ" smtClean="0"/>
              <a:t>المستوى الرابع</a:t>
            </a:r>
          </a:p>
          <a:p>
            <a:pPr lvl="4"/>
            <a:r>
              <a:rPr lang="ar-SA" altLang="ar-IQ" smtClean="0"/>
              <a:t>المستوى الخامس</a:t>
            </a:r>
          </a:p>
        </p:txBody>
      </p:sp>
      <p:sp>
        <p:nvSpPr>
          <p:cNvPr id="22532" name="Rectangle 4"/>
          <p:cNvSpPr>
            <a:spLocks noGrp="1" noChangeArrowheads="1"/>
          </p:cNvSpPr>
          <p:nvPr>
            <p:ph type="dt" sz="half" idx="2"/>
          </p:nvPr>
        </p:nvSpPr>
        <p:spPr bwMode="auto">
          <a:xfrm>
            <a:off x="1042988" y="6308725"/>
            <a:ext cx="18383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a:defRPr sz="1000">
                <a:latin typeface="+mn-lt"/>
                <a:ea typeface="굴림" pitchFamily="34" charset="-127"/>
              </a:defRPr>
            </a:lvl1pPr>
          </a:lstStyle>
          <a:p>
            <a:endParaRPr lang="ar-SA" altLang="ar-IQ"/>
          </a:p>
        </p:txBody>
      </p:sp>
      <p:sp>
        <p:nvSpPr>
          <p:cNvPr id="22533" name="Rectangle 5"/>
          <p:cNvSpPr>
            <a:spLocks noGrp="1" noChangeArrowheads="1"/>
          </p:cNvSpPr>
          <p:nvPr>
            <p:ph type="ftr" sz="quarter" idx="3"/>
          </p:nvPr>
        </p:nvSpPr>
        <p:spPr bwMode="auto">
          <a:xfrm>
            <a:off x="3054350" y="6308725"/>
            <a:ext cx="3636963"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rtl="1">
              <a:defRPr sz="1000">
                <a:latin typeface="+mn-lt"/>
                <a:ea typeface="굴림" pitchFamily="34" charset="-127"/>
              </a:defRPr>
            </a:lvl1pPr>
          </a:lstStyle>
          <a:p>
            <a:endParaRPr lang="ar-SA" altLang="ar-IQ"/>
          </a:p>
        </p:txBody>
      </p:sp>
      <p:sp>
        <p:nvSpPr>
          <p:cNvPr id="22534" name="Rectangle 6"/>
          <p:cNvSpPr>
            <a:spLocks noGrp="1" noChangeArrowheads="1"/>
          </p:cNvSpPr>
          <p:nvPr>
            <p:ph type="sldNum" sz="quarter" idx="4"/>
          </p:nvPr>
        </p:nvSpPr>
        <p:spPr bwMode="auto">
          <a:xfrm>
            <a:off x="6843713" y="6308725"/>
            <a:ext cx="1905000"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1">
              <a:defRPr sz="1000">
                <a:latin typeface="+mn-lt"/>
                <a:ea typeface="굴림" pitchFamily="34" charset="-127"/>
              </a:defRPr>
            </a:lvl1pPr>
          </a:lstStyle>
          <a:p>
            <a:fld id="{4F20EAA7-A23E-4F87-AC6B-228AC2615768}" type="slidenum">
              <a:rPr lang="ar-SA" altLang="ar-IQ"/>
              <a:t>‹#›</a:t>
            </a:fld>
            <a:endParaRPr lang="ar-SA" altLang="ar-IQ"/>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txStyles>
    <p:titleStyle>
      <a:lvl1pPr algn="r" rtl="1" eaLnBrk="1" fontAlgn="base" hangingPunct="1">
        <a:spcBef>
          <a:spcPct val="0"/>
        </a:spcBef>
        <a:spcAft>
          <a:spcPct val="0"/>
        </a:spcAft>
        <a:defRPr sz="3200">
          <a:solidFill>
            <a:schemeClr val="tx1"/>
          </a:solidFill>
          <a:latin typeface="+mj-lt"/>
          <a:ea typeface="+mj-ea"/>
          <a:cs typeface="+mj-cs"/>
        </a:defRPr>
      </a:lvl1pPr>
      <a:lvl2pPr algn="r" rtl="1" eaLnBrk="1" fontAlgn="base" hangingPunct="1">
        <a:spcBef>
          <a:spcPct val="0"/>
        </a:spcBef>
        <a:spcAft>
          <a:spcPct val="0"/>
        </a:spcAft>
        <a:defRPr sz="3200">
          <a:solidFill>
            <a:schemeClr val="tx1"/>
          </a:solidFill>
          <a:latin typeface="Century Schoolbook" pitchFamily="18" charset="0"/>
          <a:cs typeface="Times New Roman" pitchFamily="18" charset="0"/>
        </a:defRPr>
      </a:lvl2pPr>
      <a:lvl3pPr algn="r" rtl="1" eaLnBrk="1" fontAlgn="base" hangingPunct="1">
        <a:spcBef>
          <a:spcPct val="0"/>
        </a:spcBef>
        <a:spcAft>
          <a:spcPct val="0"/>
        </a:spcAft>
        <a:defRPr sz="3200">
          <a:solidFill>
            <a:schemeClr val="tx1"/>
          </a:solidFill>
          <a:latin typeface="Century Schoolbook" pitchFamily="18" charset="0"/>
          <a:cs typeface="Times New Roman" pitchFamily="18" charset="0"/>
        </a:defRPr>
      </a:lvl3pPr>
      <a:lvl4pPr algn="r" rtl="1" eaLnBrk="1" fontAlgn="base" hangingPunct="1">
        <a:spcBef>
          <a:spcPct val="0"/>
        </a:spcBef>
        <a:spcAft>
          <a:spcPct val="0"/>
        </a:spcAft>
        <a:defRPr sz="3200">
          <a:solidFill>
            <a:schemeClr val="tx1"/>
          </a:solidFill>
          <a:latin typeface="Century Schoolbook" pitchFamily="18" charset="0"/>
          <a:cs typeface="Times New Roman" pitchFamily="18" charset="0"/>
        </a:defRPr>
      </a:lvl4pPr>
      <a:lvl5pPr algn="r" rtl="1" eaLnBrk="1" fontAlgn="base" hangingPunct="1">
        <a:spcBef>
          <a:spcPct val="0"/>
        </a:spcBef>
        <a:spcAft>
          <a:spcPct val="0"/>
        </a:spcAft>
        <a:defRPr sz="3200">
          <a:solidFill>
            <a:schemeClr val="tx1"/>
          </a:solidFill>
          <a:latin typeface="Century Schoolbook" pitchFamily="18" charset="0"/>
          <a:cs typeface="Times New Roman" pitchFamily="18" charset="0"/>
        </a:defRPr>
      </a:lvl5pPr>
      <a:lvl6pPr marL="457200" algn="r" rtl="1" eaLnBrk="1" fontAlgn="base" hangingPunct="1">
        <a:spcBef>
          <a:spcPct val="0"/>
        </a:spcBef>
        <a:spcAft>
          <a:spcPct val="0"/>
        </a:spcAft>
        <a:defRPr sz="3200">
          <a:solidFill>
            <a:schemeClr val="tx1"/>
          </a:solidFill>
          <a:latin typeface="Century Schoolbook" pitchFamily="18" charset="0"/>
          <a:cs typeface="Times New Roman" pitchFamily="18" charset="0"/>
        </a:defRPr>
      </a:lvl6pPr>
      <a:lvl7pPr marL="914400" algn="r" rtl="1" eaLnBrk="1" fontAlgn="base" hangingPunct="1">
        <a:spcBef>
          <a:spcPct val="0"/>
        </a:spcBef>
        <a:spcAft>
          <a:spcPct val="0"/>
        </a:spcAft>
        <a:defRPr sz="3200">
          <a:solidFill>
            <a:schemeClr val="tx1"/>
          </a:solidFill>
          <a:latin typeface="Century Schoolbook" pitchFamily="18" charset="0"/>
          <a:cs typeface="Times New Roman" pitchFamily="18" charset="0"/>
        </a:defRPr>
      </a:lvl7pPr>
      <a:lvl8pPr marL="1371600" algn="r" rtl="1" eaLnBrk="1" fontAlgn="base" hangingPunct="1">
        <a:spcBef>
          <a:spcPct val="0"/>
        </a:spcBef>
        <a:spcAft>
          <a:spcPct val="0"/>
        </a:spcAft>
        <a:defRPr sz="3200">
          <a:solidFill>
            <a:schemeClr val="tx1"/>
          </a:solidFill>
          <a:latin typeface="Century Schoolbook" pitchFamily="18" charset="0"/>
          <a:cs typeface="Times New Roman" pitchFamily="18" charset="0"/>
        </a:defRPr>
      </a:lvl8pPr>
      <a:lvl9pPr marL="1828800" algn="r" rtl="1" eaLnBrk="1" fontAlgn="base" hangingPunct="1">
        <a:spcBef>
          <a:spcPct val="0"/>
        </a:spcBef>
        <a:spcAft>
          <a:spcPct val="0"/>
        </a:spcAft>
        <a:defRPr sz="3200">
          <a:solidFill>
            <a:schemeClr val="tx1"/>
          </a:solidFill>
          <a:latin typeface="Century Schoolbook" pitchFamily="18" charset="0"/>
          <a:cs typeface="Times New Roman" pitchFamily="18" charset="0"/>
        </a:defRPr>
      </a:lvl9pPr>
    </p:titleStyle>
    <p:bodyStyle>
      <a:lvl1pPr marL="342900" indent="-342900" algn="r" rtl="1"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r" rtl="1" eaLnBrk="1" fontAlgn="base" hangingPunct="1">
        <a:spcBef>
          <a:spcPct val="20000"/>
        </a:spcBef>
        <a:spcAft>
          <a:spcPct val="0"/>
        </a:spcAft>
        <a:buClr>
          <a:schemeClr val="tx1"/>
        </a:buClr>
        <a:buChar char="•"/>
        <a:defRPr sz="2000">
          <a:solidFill>
            <a:schemeClr val="tx1"/>
          </a:solidFill>
          <a:latin typeface="+mn-lt"/>
          <a:cs typeface="+mn-cs"/>
        </a:defRPr>
      </a:lvl2pPr>
      <a:lvl3pPr marL="1143000" indent="-228600" algn="r" rtl="1" eaLnBrk="1" fontAlgn="base" hangingPunct="1">
        <a:spcBef>
          <a:spcPct val="20000"/>
        </a:spcBef>
        <a:spcAft>
          <a:spcPct val="0"/>
        </a:spcAft>
        <a:buClr>
          <a:schemeClr val="tx1"/>
        </a:buClr>
        <a:buChar char="•"/>
        <a:defRPr>
          <a:solidFill>
            <a:schemeClr val="tx1"/>
          </a:solidFill>
          <a:latin typeface="+mn-lt"/>
          <a:cs typeface="+mn-cs"/>
        </a:defRPr>
      </a:lvl3pPr>
      <a:lvl4pPr marL="1600200" indent="-228600" algn="r" rtl="1" eaLnBrk="1" fontAlgn="base" hangingPunct="1">
        <a:spcBef>
          <a:spcPct val="20000"/>
        </a:spcBef>
        <a:spcAft>
          <a:spcPct val="0"/>
        </a:spcAft>
        <a:buClr>
          <a:schemeClr val="tx1"/>
        </a:buClr>
        <a:buChar char="•"/>
        <a:defRPr sz="1600">
          <a:solidFill>
            <a:schemeClr val="tx1"/>
          </a:solidFill>
          <a:latin typeface="+mn-lt"/>
          <a:cs typeface="+mn-cs"/>
        </a:defRPr>
      </a:lvl4pPr>
      <a:lvl5pPr marL="2057400" indent="-228600" algn="r" rtl="1" eaLnBrk="1" fontAlgn="base" hangingPunct="1">
        <a:spcBef>
          <a:spcPct val="20000"/>
        </a:spcBef>
        <a:spcAft>
          <a:spcPct val="0"/>
        </a:spcAft>
        <a:buClr>
          <a:schemeClr val="tx1"/>
        </a:buClr>
        <a:buChar char="•"/>
        <a:defRPr sz="1600">
          <a:solidFill>
            <a:schemeClr val="tx1"/>
          </a:solidFill>
          <a:latin typeface="+mn-lt"/>
          <a:cs typeface="+mn-cs"/>
        </a:defRPr>
      </a:lvl5pPr>
      <a:lvl6pPr marL="2514600" indent="-228600" algn="r" rtl="1" eaLnBrk="1" fontAlgn="base" hangingPunct="1">
        <a:spcBef>
          <a:spcPct val="20000"/>
        </a:spcBef>
        <a:spcAft>
          <a:spcPct val="0"/>
        </a:spcAft>
        <a:buClr>
          <a:schemeClr val="tx1"/>
        </a:buClr>
        <a:buChar char="•"/>
        <a:defRPr sz="1600">
          <a:solidFill>
            <a:schemeClr val="tx1"/>
          </a:solidFill>
          <a:latin typeface="+mn-lt"/>
          <a:cs typeface="+mn-cs"/>
        </a:defRPr>
      </a:lvl6pPr>
      <a:lvl7pPr marL="2971800" indent="-228600" algn="r" rtl="1" eaLnBrk="1" fontAlgn="base" hangingPunct="1">
        <a:spcBef>
          <a:spcPct val="20000"/>
        </a:spcBef>
        <a:spcAft>
          <a:spcPct val="0"/>
        </a:spcAft>
        <a:buClr>
          <a:schemeClr val="tx1"/>
        </a:buClr>
        <a:buChar char="•"/>
        <a:defRPr sz="1600">
          <a:solidFill>
            <a:schemeClr val="tx1"/>
          </a:solidFill>
          <a:latin typeface="+mn-lt"/>
          <a:cs typeface="+mn-cs"/>
        </a:defRPr>
      </a:lvl7pPr>
      <a:lvl8pPr marL="3429000" indent="-228600" algn="r" rtl="1" eaLnBrk="1" fontAlgn="base" hangingPunct="1">
        <a:spcBef>
          <a:spcPct val="20000"/>
        </a:spcBef>
        <a:spcAft>
          <a:spcPct val="0"/>
        </a:spcAft>
        <a:buClr>
          <a:schemeClr val="tx1"/>
        </a:buClr>
        <a:buChar char="•"/>
        <a:defRPr sz="1600">
          <a:solidFill>
            <a:schemeClr val="tx1"/>
          </a:solidFill>
          <a:latin typeface="+mn-lt"/>
          <a:cs typeface="+mn-cs"/>
        </a:defRPr>
      </a:lvl8pPr>
      <a:lvl9pPr marL="3886200" indent="-228600" algn="r" rtl="1" eaLnBrk="1" fontAlgn="base" hangingPunct="1">
        <a:spcBef>
          <a:spcPct val="20000"/>
        </a:spcBef>
        <a:spcAft>
          <a:spcPct val="0"/>
        </a:spcAft>
        <a:buClr>
          <a:schemeClr val="tx1"/>
        </a:buClr>
        <a:buChar char="•"/>
        <a:defRPr sz="1600">
          <a:solidFill>
            <a:schemeClr val="tx1"/>
          </a:solidFill>
          <a:latin typeface="+mn-lt"/>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Grp="1" noChangeArrowheads="1"/>
          </p:cNvSpPr>
          <p:nvPr>
            <p:ph type="ctrTitle"/>
          </p:nvPr>
        </p:nvSpPr>
        <p:spPr>
          <a:xfrm>
            <a:off x="3059832" y="2708920"/>
            <a:ext cx="5976664" cy="792088"/>
          </a:xfrm>
        </p:spPr>
        <p:txBody>
          <a:bodyPr/>
          <a:lstStyle/>
          <a:p>
            <a:pPr algn="ctr">
              <a:lnSpc>
                <a:spcPct val="115000"/>
              </a:lnSpc>
              <a:spcAft>
                <a:spcPct val="0"/>
              </a:spcAft>
            </a:pPr>
            <a:r>
              <a:rPr lang="ar-IQ" sz="2400" b="1" smtClean="0">
                <a:solidFill>
                  <a:schemeClr val="tx2"/>
                </a:solidFill>
                <a:latin typeface="Andalus" panose="02020603050405020304" pitchFamily="18" charset="-78"/>
                <a:ea typeface="Calibri"/>
                <a:cs typeface="Andalus" panose="02020603050405020304" pitchFamily="18" charset="-78"/>
              </a:rPr>
              <a:t/>
            </a:r>
            <a:br>
              <a:rPr lang="ar-IQ" sz="2400" b="1" smtClean="0">
                <a:solidFill>
                  <a:schemeClr val="tx2"/>
                </a:solidFill>
                <a:latin typeface="Andalus" panose="02020603050405020304" pitchFamily="18" charset="-78"/>
                <a:ea typeface="Calibri"/>
                <a:cs typeface="Andalus" panose="02020603050405020304" pitchFamily="18" charset="-78"/>
              </a:rPr>
            </a:br>
            <a:r>
              <a:rPr lang="ar-IQ" sz="2400" b="1">
                <a:solidFill>
                  <a:schemeClr val="tx2"/>
                </a:solidFill>
                <a:latin typeface="Andalus" panose="02020603050405020304" pitchFamily="18" charset="-78"/>
                <a:ea typeface="Calibri"/>
                <a:cs typeface="Andalus" panose="02020603050405020304" pitchFamily="18" charset="-78"/>
              </a:rPr>
              <a:t/>
            </a:r>
            <a:br>
              <a:rPr lang="ar-IQ" sz="2400" b="1">
                <a:solidFill>
                  <a:schemeClr val="tx2"/>
                </a:solidFill>
                <a:latin typeface="Andalus" panose="02020603050405020304" pitchFamily="18" charset="-78"/>
                <a:ea typeface="Calibri"/>
                <a:cs typeface="Andalus" panose="02020603050405020304" pitchFamily="18" charset="-78"/>
              </a:rPr>
            </a:br>
            <a:r>
              <a:rPr lang="ar-IQ" sz="2400" b="1" smtClean="0">
                <a:solidFill>
                  <a:schemeClr val="tx2"/>
                </a:solidFill>
                <a:latin typeface="Andalus" panose="02020603050405020304" pitchFamily="18" charset="-78"/>
                <a:ea typeface="Calibri"/>
                <a:cs typeface="Andalus" panose="02020603050405020304" pitchFamily="18" charset="-78"/>
              </a:rPr>
              <a:t/>
            </a:r>
            <a:br>
              <a:rPr lang="ar-IQ" sz="2400" b="1" smtClean="0">
                <a:solidFill>
                  <a:schemeClr val="tx2"/>
                </a:solidFill>
                <a:latin typeface="Andalus" panose="02020603050405020304" pitchFamily="18" charset="-78"/>
                <a:ea typeface="Calibri"/>
                <a:cs typeface="Andalus" panose="02020603050405020304" pitchFamily="18" charset="-78"/>
              </a:rPr>
            </a:br>
            <a:r>
              <a:rPr lang="ar-IQ" sz="2400" b="1">
                <a:solidFill>
                  <a:schemeClr val="tx2"/>
                </a:solidFill>
                <a:latin typeface="Andalus" panose="02020603050405020304" pitchFamily="18" charset="-78"/>
                <a:ea typeface="Calibri"/>
                <a:cs typeface="Andalus" panose="02020603050405020304" pitchFamily="18" charset="-78"/>
              </a:rPr>
              <a:t/>
            </a:r>
            <a:br>
              <a:rPr lang="ar-IQ" sz="2400" b="1">
                <a:solidFill>
                  <a:schemeClr val="tx2"/>
                </a:solidFill>
                <a:latin typeface="Andalus" panose="02020603050405020304" pitchFamily="18" charset="-78"/>
                <a:ea typeface="Calibri"/>
                <a:cs typeface="Andalus" panose="02020603050405020304" pitchFamily="18" charset="-78"/>
              </a:rPr>
            </a:br>
            <a:r>
              <a:rPr lang="ar-IQ" sz="2400" b="1" smtClean="0">
                <a:solidFill>
                  <a:schemeClr val="tx2"/>
                </a:solidFill>
                <a:latin typeface="Andalus" panose="02020603050405020304" pitchFamily="18" charset="-78"/>
                <a:ea typeface="Calibri"/>
                <a:cs typeface="Andalus" panose="02020603050405020304" pitchFamily="18" charset="-78"/>
              </a:rPr>
              <a:t/>
            </a:r>
            <a:br>
              <a:rPr lang="ar-IQ" sz="2400" b="1" smtClean="0">
                <a:solidFill>
                  <a:schemeClr val="tx2"/>
                </a:solidFill>
                <a:latin typeface="Andalus" panose="02020603050405020304" pitchFamily="18" charset="-78"/>
                <a:ea typeface="Calibri"/>
                <a:cs typeface="Andalus" panose="02020603050405020304" pitchFamily="18" charset="-78"/>
              </a:rPr>
            </a:br>
            <a:r>
              <a:rPr lang="ar-IQ" sz="2400" b="1">
                <a:solidFill>
                  <a:schemeClr val="tx2"/>
                </a:solidFill>
                <a:latin typeface="Andalus" panose="02020603050405020304" pitchFamily="18" charset="-78"/>
                <a:ea typeface="Calibri"/>
                <a:cs typeface="Andalus" panose="02020603050405020304" pitchFamily="18" charset="-78"/>
              </a:rPr>
              <a:t/>
            </a:r>
            <a:br>
              <a:rPr lang="ar-IQ" sz="2400" b="1">
                <a:solidFill>
                  <a:schemeClr val="tx2"/>
                </a:solidFill>
                <a:latin typeface="Andalus" panose="02020603050405020304" pitchFamily="18" charset="-78"/>
                <a:ea typeface="Calibri"/>
                <a:cs typeface="Andalus" panose="02020603050405020304" pitchFamily="18" charset="-78"/>
              </a:rPr>
            </a:br>
            <a:r>
              <a:rPr lang="ar-IQ" sz="2400" b="1" smtClean="0">
                <a:solidFill>
                  <a:schemeClr val="tx2"/>
                </a:solidFill>
                <a:latin typeface="Andalus" panose="02020603050405020304" pitchFamily="18" charset="-78"/>
                <a:ea typeface="Calibri"/>
                <a:cs typeface="Andalus" panose="02020603050405020304" pitchFamily="18" charset="-78"/>
              </a:rPr>
              <a:t/>
            </a:r>
            <a:br>
              <a:rPr lang="ar-IQ" sz="2400" b="1" smtClean="0">
                <a:solidFill>
                  <a:schemeClr val="tx2"/>
                </a:solidFill>
                <a:latin typeface="Andalus" panose="02020603050405020304" pitchFamily="18" charset="-78"/>
                <a:ea typeface="Calibri"/>
                <a:cs typeface="Andalus" panose="02020603050405020304" pitchFamily="18" charset="-78"/>
              </a:rPr>
            </a:br>
            <a:r>
              <a:rPr lang="ar-IQ" sz="2400" b="1" smtClean="0">
                <a:solidFill>
                  <a:schemeClr val="tx2"/>
                </a:solidFill>
                <a:latin typeface="Andalus" panose="02020603050405020304" pitchFamily="18" charset="-78"/>
                <a:ea typeface="Calibri"/>
                <a:cs typeface="Andalus" panose="02020603050405020304" pitchFamily="18" charset="-78"/>
              </a:rPr>
              <a:t/>
            </a:r>
            <a:br>
              <a:rPr lang="ar-IQ" sz="2400" b="1" smtClean="0">
                <a:solidFill>
                  <a:schemeClr val="tx2"/>
                </a:solidFill>
                <a:latin typeface="Andalus" panose="02020603050405020304" pitchFamily="18" charset="-78"/>
                <a:ea typeface="Calibri"/>
                <a:cs typeface="Andalus" panose="02020603050405020304" pitchFamily="18" charset="-78"/>
              </a:rPr>
            </a:br>
            <a:r>
              <a:rPr lang="ar-IQ" sz="2400" b="1">
                <a:solidFill>
                  <a:schemeClr val="tx2"/>
                </a:solidFill>
                <a:latin typeface="Andalus" panose="02020603050405020304" pitchFamily="18" charset="-78"/>
                <a:ea typeface="Calibri"/>
                <a:cs typeface="Andalus" panose="02020603050405020304" pitchFamily="18" charset="-78"/>
              </a:rPr>
              <a:t/>
            </a:r>
            <a:br>
              <a:rPr lang="ar-IQ" sz="2400" b="1">
                <a:solidFill>
                  <a:schemeClr val="tx2"/>
                </a:solidFill>
                <a:latin typeface="Andalus" panose="02020603050405020304" pitchFamily="18" charset="-78"/>
                <a:ea typeface="Calibri"/>
                <a:cs typeface="Andalus" panose="02020603050405020304" pitchFamily="18" charset="-78"/>
              </a:rPr>
            </a:br>
            <a:r>
              <a:rPr lang="ar-IQ" sz="2400" b="1" smtClean="0">
                <a:solidFill>
                  <a:schemeClr val="tx2"/>
                </a:solidFill>
                <a:latin typeface="Andalus" panose="02020603050405020304" pitchFamily="18" charset="-78"/>
                <a:ea typeface="Calibri"/>
                <a:cs typeface="Andalus" panose="02020603050405020304" pitchFamily="18" charset="-78"/>
              </a:rPr>
              <a:t/>
            </a:r>
            <a:br>
              <a:rPr lang="ar-IQ" sz="2400" b="1" smtClean="0">
                <a:solidFill>
                  <a:schemeClr val="tx2"/>
                </a:solidFill>
                <a:latin typeface="Andalus" panose="02020603050405020304" pitchFamily="18" charset="-78"/>
                <a:ea typeface="Calibri"/>
                <a:cs typeface="Andalus" panose="02020603050405020304" pitchFamily="18" charset="-78"/>
              </a:rPr>
            </a:br>
            <a:r>
              <a:rPr lang="ar-IQ" sz="2400" b="1">
                <a:solidFill>
                  <a:schemeClr val="tx2"/>
                </a:solidFill>
                <a:latin typeface="Andalus" panose="02020603050405020304" pitchFamily="18" charset="-78"/>
                <a:ea typeface="Calibri"/>
                <a:cs typeface="Andalus" panose="02020603050405020304" pitchFamily="18" charset="-78"/>
              </a:rPr>
              <a:t/>
            </a:r>
            <a:br>
              <a:rPr lang="ar-IQ" sz="2400" b="1">
                <a:solidFill>
                  <a:schemeClr val="tx2"/>
                </a:solidFill>
                <a:latin typeface="Andalus" panose="02020603050405020304" pitchFamily="18" charset="-78"/>
                <a:ea typeface="Calibri"/>
                <a:cs typeface="Andalus" panose="02020603050405020304" pitchFamily="18" charset="-78"/>
              </a:rPr>
            </a:br>
            <a:r>
              <a:rPr lang="ar-IQ" sz="2400" b="1" smtClean="0">
                <a:solidFill>
                  <a:schemeClr val="tx2"/>
                </a:solidFill>
                <a:latin typeface="Andalus" panose="02020603050405020304" pitchFamily="18" charset="-78"/>
                <a:ea typeface="Calibri"/>
                <a:cs typeface="Andalus" panose="02020603050405020304" pitchFamily="18" charset="-78"/>
              </a:rPr>
              <a:t/>
            </a:r>
            <a:br>
              <a:rPr lang="ar-IQ" sz="2400" b="1" smtClean="0">
                <a:solidFill>
                  <a:schemeClr val="tx2"/>
                </a:solidFill>
                <a:latin typeface="Andalus" panose="02020603050405020304" pitchFamily="18" charset="-78"/>
                <a:ea typeface="Calibri"/>
                <a:cs typeface="Andalus" panose="02020603050405020304" pitchFamily="18" charset="-78"/>
              </a:rPr>
            </a:br>
            <a:r>
              <a:rPr lang="ar-IQ" sz="2400" b="1" smtClean="0">
                <a:solidFill>
                  <a:schemeClr val="tx2"/>
                </a:solidFill>
                <a:latin typeface="Andalus" panose="02020603050405020304" pitchFamily="18" charset="-78"/>
                <a:ea typeface="Calibri"/>
                <a:cs typeface="Andalus" panose="02020603050405020304" pitchFamily="18" charset="-78"/>
              </a:rPr>
              <a:t/>
            </a:r>
            <a:br>
              <a:rPr lang="ar-IQ" sz="2400" b="1" smtClean="0">
                <a:solidFill>
                  <a:schemeClr val="tx2"/>
                </a:solidFill>
                <a:latin typeface="Andalus" panose="02020603050405020304" pitchFamily="18" charset="-78"/>
                <a:ea typeface="Calibri"/>
                <a:cs typeface="Andalus" panose="02020603050405020304" pitchFamily="18" charset="-78"/>
              </a:rPr>
            </a:br>
            <a:r>
              <a:rPr lang="ar-IQ" sz="2400" b="1">
                <a:solidFill>
                  <a:schemeClr val="tx2"/>
                </a:solidFill>
                <a:latin typeface="Andalus" panose="02020603050405020304" pitchFamily="18" charset="-78"/>
                <a:ea typeface="Calibri"/>
                <a:cs typeface="Andalus" panose="02020603050405020304" pitchFamily="18" charset="-78"/>
              </a:rPr>
              <a:t/>
            </a:r>
            <a:br>
              <a:rPr lang="ar-IQ" sz="2400" b="1">
                <a:solidFill>
                  <a:schemeClr val="tx2"/>
                </a:solidFill>
                <a:latin typeface="Andalus" panose="02020603050405020304" pitchFamily="18" charset="-78"/>
                <a:ea typeface="Calibri"/>
                <a:cs typeface="Andalus" panose="02020603050405020304" pitchFamily="18" charset="-78"/>
              </a:rPr>
            </a:br>
            <a:r>
              <a:rPr lang="ar-IQ" sz="2400" b="1" smtClean="0">
                <a:solidFill>
                  <a:schemeClr val="tx2"/>
                </a:solidFill>
                <a:latin typeface="Andalus" panose="02020603050405020304" pitchFamily="18" charset="-78"/>
                <a:ea typeface="Calibri"/>
                <a:cs typeface="Andalus" panose="02020603050405020304" pitchFamily="18" charset="-78"/>
              </a:rPr>
              <a:t/>
            </a:r>
            <a:br>
              <a:rPr lang="ar-IQ" sz="2400" b="1" smtClean="0">
                <a:solidFill>
                  <a:schemeClr val="tx2"/>
                </a:solidFill>
                <a:latin typeface="Andalus" panose="02020603050405020304" pitchFamily="18" charset="-78"/>
                <a:ea typeface="Calibri"/>
                <a:cs typeface="Andalus" panose="02020603050405020304" pitchFamily="18" charset="-78"/>
              </a:rPr>
            </a:br>
            <a:endParaRPr lang="ar-SA" altLang="ar-IQ" sz="2400" b="1">
              <a:solidFill>
                <a:schemeClr val="tx2"/>
              </a:solidFill>
              <a:latin typeface="Andalus" panose="02020603050405020304" pitchFamily="18" charset="-78"/>
              <a:cs typeface="Andalus" panose="02020603050405020304" pitchFamily="18" charset="-78"/>
            </a:endParaRPr>
          </a:p>
        </p:txBody>
      </p:sp>
      <p:sp>
        <p:nvSpPr>
          <p:cNvPr id="2" name="مستطيل 1"/>
          <p:cNvSpPr/>
          <p:nvPr/>
        </p:nvSpPr>
        <p:spPr>
          <a:xfrm>
            <a:off x="2771801" y="2348880"/>
            <a:ext cx="6108290" cy="369332"/>
          </a:xfrm>
          <a:prstGeom prst="rect">
            <a:avLst/>
          </a:prstGeom>
        </p:spPr>
        <p:txBody>
          <a:bodyPr wrap="square">
            <a:spAutoFit/>
          </a:bodyPr>
          <a:lstStyle/>
          <a:p>
            <a:pPr lvl="0" rtl="1" fontAlgn="auto">
              <a:spcBef>
                <a:spcPct val="0"/>
              </a:spcBef>
              <a:spcAft>
                <a:spcPct val="0"/>
              </a:spcAft>
            </a:pPr>
            <a:endParaRPr lang="ar-IQ" sz="1800" b="1">
              <a:latin typeface="Arial" panose="020B0604020202020204" pitchFamily="34" charset="0"/>
              <a:cs typeface="+mn-cs"/>
            </a:endParaRPr>
          </a:p>
        </p:txBody>
      </p:sp>
      <p:sp>
        <p:nvSpPr>
          <p:cNvPr id="3" name="عنوان فرعي 2"/>
          <p:cNvSpPr>
            <a:spLocks noGrp="1"/>
          </p:cNvSpPr>
          <p:nvPr>
            <p:ph type="subTitle" idx="1"/>
          </p:nvPr>
        </p:nvSpPr>
        <p:spPr>
          <a:xfrm>
            <a:off x="2771801" y="404664"/>
            <a:ext cx="5976663" cy="4896544"/>
          </a:xfrm>
        </p:spPr>
        <p:txBody>
          <a:bodyPr/>
          <a:lstStyle/>
          <a:p>
            <a:pPr lvl="0" indent="-306705" algn="ctr">
              <a:lnSpc>
                <a:spcPct val="150000"/>
              </a:lnSpc>
              <a:spcAft>
                <a:spcPts val="1000"/>
              </a:spcAft>
              <a:buClr>
                <a:srgbClr val="000000"/>
              </a:buClr>
            </a:pPr>
            <a:r>
              <a:rPr lang="ar-IQ" sz="2800" b="1">
                <a:solidFill>
                  <a:srgbClr val="000000"/>
                </a:solidFill>
                <a:latin typeface="Andalus" panose="02020603050405020304" pitchFamily="18" charset="-78"/>
                <a:ea typeface="Calibri"/>
                <a:cs typeface="Andalus" panose="02020603050405020304" pitchFamily="18" charset="-78"/>
              </a:rPr>
              <a:t>الجامعة المستنصرية/ كلية التربية -قسم الجغرافية</a:t>
            </a:r>
          </a:p>
          <a:p>
            <a:pPr lvl="0" indent="-306705" algn="ctr">
              <a:lnSpc>
                <a:spcPct val="150000"/>
              </a:lnSpc>
              <a:spcAft>
                <a:spcPts val="1000"/>
              </a:spcAft>
              <a:buClr>
                <a:srgbClr val="000000"/>
              </a:buClr>
            </a:pPr>
            <a:r>
              <a:rPr lang="ar-IQ" sz="2800" b="1">
                <a:solidFill>
                  <a:srgbClr val="000000"/>
                </a:solidFill>
                <a:latin typeface="Andalus" panose="02020603050405020304" pitchFamily="18" charset="-78"/>
                <a:ea typeface="Calibri"/>
                <a:cs typeface="Andalus" panose="02020603050405020304" pitchFamily="18" charset="-78"/>
              </a:rPr>
              <a:t>المرحلة الثانية/ صباحي</a:t>
            </a:r>
          </a:p>
          <a:p>
            <a:pPr lvl="0" indent="-306705" algn="ctr">
              <a:lnSpc>
                <a:spcPct val="150000"/>
              </a:lnSpc>
              <a:spcAft>
                <a:spcPts val="1000"/>
              </a:spcAft>
              <a:buClr>
                <a:srgbClr val="000000"/>
              </a:buClr>
            </a:pPr>
            <a:r>
              <a:rPr lang="ar-IQ" sz="2800" b="1" smtClean="0">
                <a:solidFill>
                  <a:srgbClr val="000000"/>
                </a:solidFill>
                <a:latin typeface="Andalus" panose="02020603050405020304" pitchFamily="18" charset="-78"/>
                <a:ea typeface="Calibri"/>
                <a:cs typeface="Andalus" panose="02020603050405020304" pitchFamily="18" charset="-78"/>
              </a:rPr>
              <a:t>المناخ في قارة اسيا</a:t>
            </a:r>
            <a:endParaRPr lang="ar-IQ" sz="2800" b="1">
              <a:solidFill>
                <a:srgbClr val="000000"/>
              </a:solidFill>
              <a:latin typeface="Andalus" panose="02020603050405020304" pitchFamily="18" charset="-78"/>
              <a:ea typeface="Calibri"/>
              <a:cs typeface="Andalus" panose="02020603050405020304" pitchFamily="18" charset="-78"/>
            </a:endParaRPr>
          </a:p>
          <a:p>
            <a:pPr lvl="0" indent="-306705" algn="ctr">
              <a:lnSpc>
                <a:spcPct val="150000"/>
              </a:lnSpc>
              <a:spcAft>
                <a:spcPts val="1000"/>
              </a:spcAft>
              <a:buClr>
                <a:srgbClr val="000000"/>
              </a:buClr>
            </a:pPr>
            <a:r>
              <a:rPr lang="ar-IQ" sz="2800" b="1" err="1">
                <a:solidFill>
                  <a:srgbClr val="FF0000"/>
                </a:solidFill>
                <a:latin typeface="Andalus" panose="02020603050405020304" pitchFamily="18" charset="-78"/>
                <a:ea typeface="Calibri"/>
                <a:cs typeface="Andalus" panose="02020603050405020304" pitchFamily="18" charset="-78"/>
              </a:rPr>
              <a:t>م.م.  رغد حسين علي</a:t>
            </a:r>
            <a:endParaRPr lang="en-US" sz="2800" b="1">
              <a:solidFill>
                <a:srgbClr val="FF0000"/>
              </a:solidFill>
              <a:latin typeface="Andalus" panose="02020603050405020304" pitchFamily="18" charset="-78"/>
              <a:ea typeface="Calibri"/>
              <a:cs typeface="Andalus" panose="02020603050405020304" pitchFamily="18" charset="-78"/>
            </a:endParaRPr>
          </a:p>
          <a:p>
            <a:pPr indent="-306705" algn="ctr">
              <a:lnSpc>
                <a:spcPct val="150000"/>
              </a:lnSpc>
              <a:spcAft>
                <a:spcPts val="1000"/>
              </a:spcAft>
            </a:pPr>
            <a:endParaRPr lang="en-US" sz="2000" b="1" u="sng">
              <a:latin typeface="Andalus" panose="02020603050405020304" pitchFamily="18" charset="-78"/>
              <a:ea typeface="Calibri"/>
              <a:cs typeface="Andalus" panose="02020603050405020304" pitchFamily="18" charset="-78"/>
            </a:endParaRPr>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وجة 6"/>
          <p:cNvSpPr/>
          <p:nvPr/>
        </p:nvSpPr>
        <p:spPr bwMode="auto">
          <a:xfrm>
            <a:off x="566096" y="2708920"/>
            <a:ext cx="8136904" cy="2714600"/>
          </a:xfrm>
          <a:prstGeom prst="wave">
            <a:avLst>
              <a:gd name="adj1" fmla="val 12500"/>
              <a:gd name="adj2" fmla="val 392"/>
            </a:avLst>
          </a:prstGeom>
          <a:solidFill>
            <a:schemeClr val="tx2">
              <a:lumMod val="40000"/>
              <a:lumOff val="60000"/>
            </a:schemeClr>
          </a:solidFill>
          <a:ln>
            <a:solidFill>
              <a:schemeClr val="tx2">
                <a:lumMod val="40000"/>
                <a:lumOff val="60000"/>
              </a:schemeClr>
            </a:solidFill>
            <a:headEnd type="none" w="med" len="med"/>
            <a:tailEnd type="none" w="med" len="med"/>
          </a:ln>
          <a:extLst/>
        </p:spPr>
        <p:style>
          <a:lnRef idx="0">
            <a:schemeClr val="accent2"/>
          </a:lnRef>
          <a:fillRef idx="4294967294">
            <a:schemeClr val="dk2"/>
          </a:fillRef>
          <a:effectRef idx="3">
            <a:schemeClr val="accent2"/>
          </a:effectRef>
          <a:fontRef idx="minor">
            <a:schemeClr val="lt1"/>
          </a:fontRef>
        </p:style>
        <p:txBody>
          <a:bodyPr vert="horz" wrap="none" lIns="91440" tIns="45720" rIns="91440" bIns="45720" numCol="1" rtlCol="1"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pPr>
            <a:r>
              <a:rPr kumimoji="0" lang="ar-IQ" sz="4800" b="1" i="1" u="none" strike="noStrike" cap="all" normalizeH="0" baseline="0" smtClean="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latin typeface="Andalus" panose="02020603050405020304" pitchFamily="18" charset="-78"/>
                <a:cs typeface="Andalus" panose="02020603050405020304" pitchFamily="18" charset="-78"/>
              </a:rPr>
              <a:t>نهاية المحاضرة</a:t>
            </a:r>
          </a:p>
        </p:txBody>
      </p:sp>
    </p:spTree>
    <p:extLst>
      <p:ext uri="{BB962C8B-B14F-4D97-AF65-F5344CB8AC3E}">
        <p14:creationId xmlns:p14="http://schemas.microsoft.com/office/powerpoint/2010/main" val="234064987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sz="half" idx="1"/>
          </p:nvPr>
        </p:nvSpPr>
        <p:spPr>
          <a:xfrm>
            <a:off x="467544" y="1268760"/>
            <a:ext cx="8496944" cy="4895850"/>
          </a:xfrm>
        </p:spPr>
        <p:txBody>
          <a:bodyPr/>
          <a:lstStyle/>
          <a:p>
            <a:pPr algn="just"/>
            <a:endParaRPr lang="ar-IQ" sz="2800" b="1">
              <a:latin typeface="Arial" panose="020B0604020202020204" pitchFamily="34" charset="0"/>
              <a:cs typeface="Arial" panose="020B0604020202020204" pitchFamily="34" charset="0"/>
            </a:endParaRPr>
          </a:p>
          <a:p>
            <a:endParaRPr lang="ar-IQ"/>
          </a:p>
          <a:p>
            <a:endParaRPr lang="ar-IQ"/>
          </a:p>
        </p:txBody>
      </p:sp>
      <p:sp>
        <p:nvSpPr>
          <p:cNvPr id="2" name="مستطيل 1"/>
          <p:cNvSpPr/>
          <p:nvPr/>
        </p:nvSpPr>
        <p:spPr>
          <a:xfrm>
            <a:off x="467544" y="1268760"/>
            <a:ext cx="8496944" cy="4708981"/>
          </a:xfrm>
          <a:prstGeom prst="rect">
            <a:avLst/>
          </a:prstGeom>
        </p:spPr>
        <p:txBody>
          <a:bodyPr wrap="square">
            <a:spAutoFit/>
          </a:bodyPr>
          <a:lstStyle/>
          <a:p>
            <a:pPr algn="just" rtl="1"/>
            <a:r>
              <a:rPr lang="ar-IQ" sz="2000" b="1" u="sng" smtClean="0">
                <a:solidFill>
                  <a:srgbClr val="FF0000"/>
                </a:solidFill>
              </a:rPr>
              <a:t>الصفات العامة لمناخ اسيا</a:t>
            </a:r>
            <a:endParaRPr lang="ar-IQ" sz="2000" b="1" u="sng">
              <a:solidFill>
                <a:srgbClr val="FF0000"/>
              </a:solidFill>
              <a:latin typeface="Arial" panose="020B0604020202020204" pitchFamily="34" charset="0"/>
              <a:cs typeface="Arial" panose="020B0604020202020204" pitchFamily="34" charset="0"/>
            </a:endParaRPr>
          </a:p>
          <a:p>
            <a:pPr algn="just" rtl="1"/>
            <a:r>
              <a:rPr lang="ar-IQ" sz="2000" smtClean="0">
                <a:latin typeface="Simplified Arabic" panose="02020603050405020304" pitchFamily="18" charset="-78"/>
                <a:cs typeface="Simplified Arabic" panose="02020603050405020304" pitchFamily="18" charset="-78"/>
              </a:rPr>
              <a:t>تتفاعل العديد من العوامل الجغرافية في تحديد الملامح المناخية لقارة اسيا واكساب جهاتها المختلفة اختلافات مناخية بينية وذلك من خلال العمق والانتشار والتفاعل مما اثر بذلك في كل من نوعية الموارد الطبيعية وتوزيعها وايضا طبيعة الملامح البشرية للقارة ودورها في الاستيطان البشري وانعكست هذه الخصائص على اهمية اسيا وثقلها بين قارات العالم. </a:t>
            </a:r>
          </a:p>
          <a:p>
            <a:pPr lvl="0" algn="just" rtl="1"/>
            <a:r>
              <a:rPr lang="ar-IQ" sz="2000" b="1" u="sng" smtClean="0">
                <a:solidFill>
                  <a:srgbClr val="FF0000"/>
                </a:solidFill>
                <a:latin typeface="Simplified Arabic" panose="02020603050405020304" pitchFamily="18" charset="-78"/>
                <a:cs typeface="Simplified Arabic" panose="02020603050405020304" pitchFamily="18" charset="-78"/>
              </a:rPr>
              <a:t>فالمناطق </a:t>
            </a:r>
            <a:r>
              <a:rPr lang="ar-IQ" sz="2000" b="1" u="sng">
                <a:solidFill>
                  <a:srgbClr val="FF0000"/>
                </a:solidFill>
                <a:latin typeface="Simplified Arabic" panose="02020603050405020304" pitchFamily="18" charset="-78"/>
                <a:cs typeface="Simplified Arabic" panose="02020603050405020304" pitchFamily="18" charset="-78"/>
              </a:rPr>
              <a:t>الشمالية </a:t>
            </a:r>
            <a:r>
              <a:rPr lang="ar-IQ" sz="2000">
                <a:latin typeface="Simplified Arabic" panose="02020603050405020304" pitchFamily="18" charset="-78"/>
                <a:cs typeface="Simplified Arabic" panose="02020603050405020304" pitchFamily="18" charset="-78"/>
              </a:rPr>
              <a:t>من القارة لاسيما أقصاها تتصف بمناخ </a:t>
            </a:r>
            <a:r>
              <a:rPr lang="ar-IQ" sz="2000" smtClean="0">
                <a:latin typeface="Simplified Arabic" panose="02020603050405020304" pitchFamily="18" charset="-78"/>
                <a:cs typeface="Simplified Arabic" panose="02020603050405020304" pitchFamily="18" charset="-78"/>
              </a:rPr>
              <a:t>قطبي </a:t>
            </a:r>
            <a:r>
              <a:rPr lang="ar-IQ" sz="2000">
                <a:latin typeface="Simplified Arabic" panose="02020603050405020304" pitchFamily="18" charset="-78"/>
                <a:cs typeface="Simplified Arabic" panose="02020603050405020304" pitchFamily="18" charset="-78"/>
              </a:rPr>
              <a:t>شديد الانخفاض في درجات الحرارة طيلة مدة الشتاء الطويل، أما صيفها فهو قصير وبارد، ويمتد إلى جنوب هذا النطاق مناخ شبه قطبي ممتد من طرف سايبيريا الغربي إلى طرفها الشرقي، وشتاءه </a:t>
            </a:r>
            <a:r>
              <a:rPr lang="ar-IQ" sz="2000" smtClean="0">
                <a:latin typeface="Simplified Arabic" panose="02020603050405020304" pitchFamily="18" charset="-78"/>
                <a:cs typeface="Simplified Arabic" panose="02020603050405020304" pitchFamily="18" charset="-78"/>
              </a:rPr>
              <a:t>بارد</a:t>
            </a:r>
            <a:r>
              <a:rPr lang="ar-IQ" sz="2000">
                <a:latin typeface="Simplified Arabic" panose="02020603050405020304" pitchFamily="18" charset="-78"/>
                <a:cs typeface="Simplified Arabic" panose="02020603050405020304" pitchFamily="18" charset="-78"/>
              </a:rPr>
              <a:t>، وصيفه قصير ودافئ. وإلى الجنوب منه في أقصى شمال الصين ووسط اليابان يسود مناخ رطب ذو صيف طويل نسبيا، وشتاء جاف </a:t>
            </a:r>
            <a:r>
              <a:rPr lang="ar-IQ" sz="2000" smtClean="0">
                <a:latin typeface="Simplified Arabic" panose="02020603050405020304" pitchFamily="18" charset="-78"/>
                <a:cs typeface="Simplified Arabic" panose="02020603050405020304" pitchFamily="18" charset="-78"/>
              </a:rPr>
              <a:t>تقريباً.</a:t>
            </a:r>
          </a:p>
          <a:p>
            <a:pPr lvl="0" algn="just" rtl="1"/>
            <a:r>
              <a:rPr lang="ar-IQ" sz="2000" smtClean="0">
                <a:latin typeface="Simplified Arabic" panose="02020603050405020304" pitchFamily="18" charset="-78"/>
                <a:cs typeface="Simplified Arabic" panose="02020603050405020304" pitchFamily="18" charset="-78"/>
              </a:rPr>
              <a:t> </a:t>
            </a:r>
            <a:r>
              <a:rPr lang="ar-IQ" sz="2000" b="1" u="sng" smtClean="0">
                <a:solidFill>
                  <a:srgbClr val="FF0000"/>
                </a:solidFill>
                <a:latin typeface="Simplified Arabic" panose="02020603050405020304" pitchFamily="18" charset="-78"/>
                <a:cs typeface="Simplified Arabic" panose="02020603050405020304" pitchFamily="18" charset="-78"/>
              </a:rPr>
              <a:t>أما </a:t>
            </a:r>
            <a:r>
              <a:rPr lang="ar-IQ" sz="2000" b="1" u="sng">
                <a:solidFill>
                  <a:srgbClr val="FF0000"/>
                </a:solidFill>
                <a:latin typeface="Simplified Arabic" panose="02020603050405020304" pitchFamily="18" charset="-78"/>
                <a:cs typeface="Simplified Arabic" panose="02020603050405020304" pitchFamily="18" charset="-78"/>
              </a:rPr>
              <a:t>في جنوب الصين وجنوب اليابان </a:t>
            </a:r>
            <a:r>
              <a:rPr lang="ar-IQ" sz="2000">
                <a:solidFill>
                  <a:srgbClr val="000000"/>
                </a:solidFill>
                <a:latin typeface="Simplified Arabic" panose="02020603050405020304" pitchFamily="18" charset="-78"/>
                <a:cs typeface="Simplified Arabic" panose="02020603050405020304" pitchFamily="18" charset="-78"/>
              </a:rPr>
              <a:t>فالمناخ شبه استوائي رطب وأمطاره على مدار السنة. كما يذكر في شمال الهند جنوب جبال الهملايا وتحمل الرياح الموسمية الأمطار إلى المنطقة صيفا، اما فصل الشتاء فهو جاف.</a:t>
            </a:r>
          </a:p>
          <a:p>
            <a:pPr lvl="0" algn="just" rtl="1"/>
            <a:r>
              <a:rPr lang="ar-IQ" sz="2000" b="1">
                <a:solidFill>
                  <a:srgbClr val="000000"/>
                </a:solidFill>
                <a:latin typeface="Simplified Arabic" panose="02020603050405020304" pitchFamily="18" charset="-78"/>
                <a:cs typeface="Simplified Arabic" panose="02020603050405020304" pitchFamily="18" charset="-78"/>
              </a:rPr>
              <a:t> </a:t>
            </a:r>
            <a:r>
              <a:rPr lang="ar-IQ" sz="2000" b="1" u="sng">
                <a:solidFill>
                  <a:srgbClr val="FF0000"/>
                </a:solidFill>
                <a:latin typeface="Simplified Arabic" panose="02020603050405020304" pitchFamily="18" charset="-78"/>
                <a:cs typeface="Simplified Arabic" panose="02020603050405020304" pitchFamily="18" charset="-78"/>
              </a:rPr>
              <a:t>أما المناخ الاستوائي الممطر صيفا والجاف شتاء </a:t>
            </a:r>
            <a:r>
              <a:rPr lang="ar-IQ" sz="2000">
                <a:solidFill>
                  <a:srgbClr val="000000"/>
                </a:solidFill>
                <a:latin typeface="Simplified Arabic" panose="02020603050405020304" pitchFamily="18" charset="-78"/>
                <a:cs typeface="Simplified Arabic" panose="02020603050405020304" pitchFamily="18" charset="-78"/>
              </a:rPr>
              <a:t>فهو يتركز في معظم شبه جزيرة الهند الصينية متأثراً بالحركة الموسمية للكتل الهوائية التي تحدث الرياح الموسمية الصيفية بين مايس وتشرين الأول </a:t>
            </a:r>
            <a:r>
              <a:rPr lang="ar-IQ" sz="2000" smtClean="0">
                <a:solidFill>
                  <a:srgbClr val="000000"/>
                </a:solidFill>
                <a:latin typeface="Simplified Arabic" panose="02020603050405020304" pitchFamily="18" charset="-78"/>
                <a:cs typeface="Simplified Arabic" panose="02020603050405020304" pitchFamily="18" charset="-78"/>
              </a:rPr>
              <a:t>في </a:t>
            </a:r>
            <a:r>
              <a:rPr lang="ar-IQ" sz="2000">
                <a:solidFill>
                  <a:srgbClr val="000000"/>
                </a:solidFill>
                <a:latin typeface="Simplified Arabic" panose="02020603050405020304" pitchFamily="18" charset="-78"/>
                <a:cs typeface="Simplified Arabic" panose="02020603050405020304" pitchFamily="18" charset="-78"/>
              </a:rPr>
              <a:t>مناطق شمال خط الاستواء ولا تبعد عنه كثيراً. </a:t>
            </a:r>
            <a:endParaRPr lang="ar-IQ" sz="2000">
              <a:latin typeface="Simplified Arabic" panose="02020603050405020304" pitchFamily="18" charset="-78"/>
              <a:cs typeface="Simplified Arabic" panose="02020603050405020304" pitchFamily="18" charset="-78"/>
            </a:endParaRPr>
          </a:p>
        </p:txBody>
      </p:sp>
      <p:sp>
        <p:nvSpPr>
          <p:cNvPr id="4" name="مربع نص 3"/>
          <p:cNvSpPr txBox="1"/>
          <p:nvPr/>
        </p:nvSpPr>
        <p:spPr>
          <a:xfrm>
            <a:off x="971600" y="242512"/>
            <a:ext cx="8007789" cy="584775"/>
          </a:xfrm>
          <a:prstGeom prst="rect">
            <a:avLst/>
          </a:prstGeom>
        </p:spPr>
        <p:style>
          <a:lnRef idx="1">
            <a:schemeClr val="accent1"/>
          </a:lnRef>
          <a:fillRef idx="3">
            <a:schemeClr val="accent1"/>
          </a:fillRef>
          <a:effectRef idx="2">
            <a:schemeClr val="accent1"/>
          </a:effectRef>
          <a:fontRef idx="minor">
            <a:schemeClr val="lt1"/>
          </a:fontRef>
        </p:style>
        <p:txBody>
          <a:bodyPr wrap="square" rtlCol="1">
            <a:spAutoFit/>
          </a:bodyPr>
          <a:lstStyle/>
          <a:p>
            <a:pPr algn="r"/>
            <a:r>
              <a:rPr lang="ar-IQ" sz="3200" b="1" smtClean="0">
                <a:solidFill>
                  <a:srgbClr val="FF0000"/>
                </a:solidFill>
                <a:latin typeface="Andalus" panose="02020603050405020304" pitchFamily="18" charset="-78"/>
                <a:cs typeface="Andalus" panose="02020603050405020304" pitchFamily="18" charset="-78"/>
              </a:rPr>
              <a:t>المناخ في قارة اسيا</a:t>
            </a:r>
            <a:endParaRPr lang="ar-IQ" sz="3200" b="1">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352026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نص 2"/>
          <p:cNvSpPr>
            <a:spLocks noGrp="1"/>
          </p:cNvSpPr>
          <p:nvPr>
            <p:ph type="body" sz="half" idx="1"/>
          </p:nvPr>
        </p:nvSpPr>
        <p:spPr>
          <a:xfrm>
            <a:off x="539552" y="1304925"/>
            <a:ext cx="8424936" cy="4895850"/>
          </a:xfrm>
        </p:spPr>
        <p:txBody>
          <a:bodyPr/>
          <a:lstStyle/>
          <a:p>
            <a:pPr marL="0" lvl="0" indent="0" algn="just">
              <a:spcBef>
                <a:spcPct val="0"/>
              </a:spcBef>
              <a:buClrTx/>
              <a:buNone/>
            </a:pPr>
            <a:r>
              <a:rPr lang="ar-IQ" sz="2000" b="1" u="sng" kern="1200">
                <a:solidFill>
                  <a:srgbClr val="FF0000"/>
                </a:solidFill>
                <a:latin typeface="Simplified Arabic" panose="02020603050405020304" pitchFamily="18" charset="-78"/>
                <a:cs typeface="Simplified Arabic" panose="02020603050405020304" pitchFamily="18" charset="-78"/>
              </a:rPr>
              <a:t>أما ساحل الهند الجنوبي الغربي وجزر جنوب شرق آسيا</a:t>
            </a:r>
            <a:r>
              <a:rPr lang="ar-IQ" sz="2000" b="1" kern="1200">
                <a:solidFill>
                  <a:srgbClr val="000000"/>
                </a:solidFill>
                <a:latin typeface="Simplified Arabic" panose="02020603050405020304" pitchFamily="18" charset="-78"/>
                <a:cs typeface="Simplified Arabic" panose="02020603050405020304" pitchFamily="18" charset="-78"/>
              </a:rPr>
              <a:t>، فهي تتمتع بالأمطار الغزيرة على مدار </a:t>
            </a:r>
            <a:r>
              <a:rPr lang="ar-IQ" sz="2000" b="1" kern="1200" smtClean="0">
                <a:solidFill>
                  <a:srgbClr val="000000"/>
                </a:solidFill>
                <a:latin typeface="Simplified Arabic" panose="02020603050405020304" pitchFamily="18" charset="-78"/>
                <a:cs typeface="Simplified Arabic" panose="02020603050405020304" pitchFamily="18" charset="-78"/>
              </a:rPr>
              <a:t>السنة.</a:t>
            </a:r>
          </a:p>
          <a:p>
            <a:pPr marL="0" lvl="0" indent="0" algn="just">
              <a:spcBef>
                <a:spcPct val="0"/>
              </a:spcBef>
              <a:buClrTx/>
              <a:buNone/>
            </a:pPr>
            <a:endParaRPr lang="ar-IQ" sz="2000" b="1" kern="1200" smtClean="0">
              <a:solidFill>
                <a:srgbClr val="000000"/>
              </a:solidFill>
              <a:latin typeface="Simplified Arabic" panose="02020603050405020304" pitchFamily="18" charset="-78"/>
              <a:cs typeface="Simplified Arabic" panose="02020603050405020304" pitchFamily="18" charset="-78"/>
            </a:endParaRPr>
          </a:p>
          <a:p>
            <a:pPr marL="0" lvl="0" indent="0" algn="just">
              <a:spcBef>
                <a:spcPct val="0"/>
              </a:spcBef>
              <a:buClrTx/>
              <a:buNone/>
            </a:pPr>
            <a:r>
              <a:rPr lang="ar-IQ" sz="2000" b="1" kern="1200" smtClean="0">
                <a:solidFill>
                  <a:srgbClr val="000000"/>
                </a:solidFill>
                <a:latin typeface="Simplified Arabic" panose="02020603050405020304" pitchFamily="18" charset="-78"/>
                <a:cs typeface="Simplified Arabic" panose="02020603050405020304" pitchFamily="18" charset="-78"/>
              </a:rPr>
              <a:t> </a:t>
            </a:r>
            <a:r>
              <a:rPr lang="ar-IQ" sz="2000" b="1" u="sng" kern="1200">
                <a:solidFill>
                  <a:srgbClr val="FF0000"/>
                </a:solidFill>
                <a:latin typeface="Simplified Arabic" panose="02020603050405020304" pitchFamily="18" charset="-78"/>
                <a:cs typeface="Simplified Arabic" panose="02020603050405020304" pitchFamily="18" charset="-78"/>
              </a:rPr>
              <a:t>أما المناطق </a:t>
            </a:r>
            <a:r>
              <a:rPr lang="ar-IQ" sz="2000" b="1" u="sng" kern="1200" smtClean="0">
                <a:solidFill>
                  <a:srgbClr val="FF0000"/>
                </a:solidFill>
                <a:latin typeface="Simplified Arabic" panose="02020603050405020304" pitchFamily="18" charset="-78"/>
                <a:cs typeface="Simplified Arabic" panose="02020603050405020304" pitchFamily="18" charset="-78"/>
              </a:rPr>
              <a:t>الداخلية من </a:t>
            </a:r>
            <a:r>
              <a:rPr lang="ar-IQ" sz="2000" b="1" u="sng" kern="1200">
                <a:solidFill>
                  <a:srgbClr val="FF0000"/>
                </a:solidFill>
                <a:latin typeface="Simplified Arabic" panose="02020603050405020304" pitchFamily="18" charset="-78"/>
                <a:cs typeface="Simplified Arabic" panose="02020603050405020304" pitchFamily="18" charset="-78"/>
              </a:rPr>
              <a:t>آسيا آسيا الوسطى، ومناطق جنوب غرب آسيا</a:t>
            </a:r>
            <a:r>
              <a:rPr lang="ar-IQ" sz="2000" b="1" kern="1200">
                <a:solidFill>
                  <a:srgbClr val="000000"/>
                </a:solidFill>
                <a:latin typeface="Simplified Arabic" panose="02020603050405020304" pitchFamily="18" charset="-78"/>
                <a:cs typeface="Simplified Arabic" panose="02020603050405020304" pitchFamily="18" charset="-78"/>
              </a:rPr>
              <a:t>، فهي أزر بعضها الصحاري لاسيما صحراء لين جفافاً من غيرها، وتتركز في الخالي في السعودية، وصحاري توركمنستان وجنوب كازخست وشمال أوزبكستان التي تشترك في صحراء (قوزلكوم) </a:t>
            </a:r>
            <a:r>
              <a:rPr lang="en-GB" sz="2000" b="1" kern="1200" err="1">
                <a:solidFill>
                  <a:srgbClr val="000000"/>
                </a:solidFill>
                <a:latin typeface="Simplified Arabic" panose="02020603050405020304" pitchFamily="18" charset="-78"/>
                <a:cs typeface="Simplified Arabic" panose="02020603050405020304" pitchFamily="18" charset="-78"/>
              </a:rPr>
              <a:t>yanikum </a:t>
            </a:r>
            <a:r>
              <a:rPr lang="ar-IQ" sz="2000" b="1" kern="1200">
                <a:solidFill>
                  <a:srgbClr val="000000"/>
                </a:solidFill>
                <a:latin typeface="Simplified Arabic" panose="02020603050405020304" pitchFamily="18" charset="-78"/>
                <a:cs typeface="Simplified Arabic" panose="02020603050405020304" pitchFamily="18" charset="-78"/>
              </a:rPr>
              <a:t>التي تشغل المنطقة الجنوبية الشرقية من بحر آرال بين نهري سرد. القطبي شديد الانخفاض في وأموداريا، فضلا عن صحراء غوبي الممتدة عبر أراضي جنون منغولياً شرقاً، وصحراء (تكلاماكان) </a:t>
            </a:r>
            <a:r>
              <a:rPr lang="en-GB" sz="2000" b="1" kern="1200" err="1">
                <a:solidFill>
                  <a:srgbClr val="000000"/>
                </a:solidFill>
                <a:latin typeface="Simplified Arabic" panose="02020603050405020304" pitchFamily="18" charset="-78"/>
                <a:cs typeface="Simplified Arabic" panose="02020603050405020304" pitchFamily="18" charset="-78"/>
              </a:rPr>
              <a:t>Takla Makan </a:t>
            </a:r>
            <a:r>
              <a:rPr lang="ar-IQ" sz="2000" b="1" kern="1200">
                <a:solidFill>
                  <a:srgbClr val="000000"/>
                </a:solidFill>
                <a:latin typeface="Simplified Arabic" panose="02020603050405020304" pitchFamily="18" charset="-78"/>
                <a:cs typeface="Simplified Arabic" panose="02020603050405020304" pitchFamily="18" charset="-78"/>
              </a:rPr>
              <a:t>الواقعة إلى الجنوب من حوض تاريم وكلتا المنطقين تقعان في ظل المطر بسبب إمتداد جبال الهملايا جنوبها إلى تمنع حركة الهواء الرطب القادم من المحيط الهندي</a:t>
            </a:r>
            <a:r>
              <a:rPr lang="ar-IQ" sz="2000" b="1" kern="1200" smtClean="0">
                <a:solidFill>
                  <a:srgbClr val="000000"/>
                </a:solidFill>
                <a:latin typeface="Simplified Arabic" panose="02020603050405020304" pitchFamily="18" charset="-78"/>
                <a:cs typeface="Simplified Arabic" panose="02020603050405020304" pitchFamily="18" charset="-78"/>
              </a:rPr>
              <a:t>.</a:t>
            </a:r>
          </a:p>
          <a:p>
            <a:pPr marL="0" lvl="0" indent="0" algn="just">
              <a:spcBef>
                <a:spcPct val="0"/>
              </a:spcBef>
              <a:buClrTx/>
              <a:buNone/>
            </a:pPr>
            <a:endParaRPr lang="ar-IQ" sz="2000" b="1" kern="1200" smtClean="0">
              <a:solidFill>
                <a:srgbClr val="000000"/>
              </a:solidFill>
              <a:latin typeface="Simplified Arabic" panose="02020603050405020304" pitchFamily="18" charset="-78"/>
              <a:cs typeface="Simplified Arabic" panose="02020603050405020304" pitchFamily="18" charset="-78"/>
            </a:endParaRPr>
          </a:p>
          <a:p>
            <a:pPr marL="0" lvl="0" indent="0" algn="just">
              <a:spcBef>
                <a:spcPct val="0"/>
              </a:spcBef>
              <a:buClrTx/>
              <a:buNone/>
            </a:pPr>
            <a:r>
              <a:rPr lang="ar-IQ" sz="2000" b="1" u="sng" kern="1200">
                <a:solidFill>
                  <a:srgbClr val="FF0000"/>
                </a:solidFill>
                <a:latin typeface="Simplified Arabic" panose="02020603050405020304" pitchFamily="18" charset="-78"/>
                <a:cs typeface="Simplified Arabic" panose="02020603050405020304" pitchFamily="18" charset="-78"/>
              </a:rPr>
              <a:t>أما مناخ البحر المتوسط </a:t>
            </a:r>
            <a:r>
              <a:rPr lang="ar-IQ" sz="2000" b="1" kern="1200">
                <a:solidFill>
                  <a:srgbClr val="000000"/>
                </a:solidFill>
                <a:latin typeface="Simplified Arabic" panose="02020603050405020304" pitchFamily="18" charset="-78"/>
                <a:cs typeface="Simplified Arabic" panose="02020603050405020304" pitchFamily="18" charset="-78"/>
              </a:rPr>
              <a:t>فيتمثل في المناطق المطلة على ساحل البحر المتوسط وشتاءه بارد ممطر وصيفه حار وجاف. </a:t>
            </a:r>
          </a:p>
          <a:p>
            <a:pPr marL="0" lvl="0" indent="0" algn="just">
              <a:spcBef>
                <a:spcPct val="0"/>
              </a:spcBef>
              <a:buClrTx/>
              <a:buNone/>
            </a:pPr>
            <a:endParaRPr lang="ar-IQ" sz="2000">
              <a:solidFill>
                <a:srgbClr val="000000"/>
              </a:solidFill>
              <a:latin typeface="Simplified Arabic" panose="02020603050405020304" pitchFamily="18" charset="-78"/>
              <a:cs typeface="Simplified Arabic" panose="02020603050405020304" pitchFamily="18" charset="-78"/>
            </a:endParaRPr>
          </a:p>
          <a:p>
            <a:pPr marL="0" lvl="0" indent="0" algn="just">
              <a:spcBef>
                <a:spcPct val="0"/>
              </a:spcBef>
              <a:buClrTx/>
              <a:buNone/>
            </a:pPr>
            <a:r>
              <a:rPr lang="ar-IQ" sz="2000" b="1" kern="1200" smtClean="0">
                <a:solidFill>
                  <a:srgbClr val="000000"/>
                </a:solidFill>
                <a:latin typeface="Simplified Arabic" panose="02020603050405020304" pitchFamily="18" charset="-78"/>
                <a:cs typeface="Simplified Arabic" panose="02020603050405020304" pitchFamily="18" charset="-78"/>
              </a:rPr>
              <a:t> </a:t>
            </a:r>
            <a:endParaRPr lang="ar-IQ" sz="200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42789530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99592" y="225425"/>
            <a:ext cx="7849121" cy="755303"/>
          </a:xfrm>
        </p:spPr>
        <p:style>
          <a:lnRef idx="1">
            <a:schemeClr val="accent1"/>
          </a:lnRef>
          <a:fillRef idx="3">
            <a:schemeClr val="accent1"/>
          </a:fillRef>
          <a:effectRef idx="2">
            <a:schemeClr val="accent1"/>
          </a:effectRef>
          <a:fontRef idx="minor">
            <a:schemeClr val="lt1"/>
          </a:fontRef>
        </p:style>
        <p:txBody>
          <a:bodyPr/>
          <a:lstStyle/>
          <a:p>
            <a:pPr lvl="0"/>
            <a:r>
              <a:rPr lang="ar-IQ" b="1" kern="1200">
                <a:solidFill>
                  <a:srgbClr val="FF0000"/>
                </a:solidFill>
                <a:latin typeface="Andalus" panose="02020603050405020304" pitchFamily="18" charset="-78"/>
                <a:cs typeface="Andalus" panose="02020603050405020304" pitchFamily="18" charset="-78"/>
              </a:rPr>
              <a:t/>
            </a:r>
            <a:br>
              <a:rPr lang="ar-IQ" b="1" kern="1200">
                <a:solidFill>
                  <a:srgbClr val="FF0000"/>
                </a:solidFill>
                <a:latin typeface="Andalus" panose="02020603050405020304" pitchFamily="18" charset="-78"/>
                <a:cs typeface="Andalus" panose="02020603050405020304" pitchFamily="18" charset="-78"/>
              </a:rPr>
            </a:br>
            <a:r>
              <a:rPr lang="ar-IQ" b="1" kern="1200" smtClean="0">
                <a:solidFill>
                  <a:srgbClr val="FF0000"/>
                </a:solidFill>
                <a:latin typeface="Andalus" panose="02020603050405020304" pitchFamily="18" charset="-78"/>
                <a:cs typeface="Andalus" panose="02020603050405020304" pitchFamily="18" charset="-78"/>
              </a:rPr>
              <a:t>من أهم المؤثرة في قارة اسيا العوامل الجغرافية </a:t>
            </a:r>
            <a:endParaRPr lang="ar-IQ">
              <a:solidFill>
                <a:srgbClr val="FF0000"/>
              </a:solidFill>
              <a:latin typeface="Andalus" panose="02020603050405020304" pitchFamily="18" charset="-78"/>
              <a:cs typeface="Andalus" panose="02020603050405020304" pitchFamily="18" charset="-78"/>
            </a:endParaRPr>
          </a:p>
        </p:txBody>
      </p:sp>
      <p:sp>
        <p:nvSpPr>
          <p:cNvPr id="3" name="عنصر نائب للنص 2"/>
          <p:cNvSpPr>
            <a:spLocks noGrp="1"/>
          </p:cNvSpPr>
          <p:nvPr>
            <p:ph type="body" sz="half" idx="1"/>
          </p:nvPr>
        </p:nvSpPr>
        <p:spPr>
          <a:xfrm>
            <a:off x="539552" y="1304925"/>
            <a:ext cx="8424936" cy="4895850"/>
          </a:xfrm>
        </p:spPr>
        <p:txBody>
          <a:bodyPr/>
          <a:lstStyle/>
          <a:p>
            <a:pPr marL="0" lvl="0" indent="0" algn="just">
              <a:spcBef>
                <a:spcPct val="0"/>
              </a:spcBef>
              <a:buClrTx/>
              <a:buNone/>
            </a:pPr>
            <a:r>
              <a:rPr lang="ar-IQ" sz="2000" b="1" kern="1200" smtClean="0">
                <a:solidFill>
                  <a:srgbClr val="FF0000"/>
                </a:solidFill>
                <a:latin typeface="Simplified Arabic" panose="02020603050405020304" pitchFamily="18" charset="-78"/>
                <a:cs typeface="Simplified Arabic" panose="02020603050405020304" pitchFamily="18" charset="-78"/>
              </a:rPr>
              <a:t>1- </a:t>
            </a:r>
            <a:r>
              <a:rPr lang="ar-IQ" sz="2000" b="1" u="sng" kern="1200">
                <a:solidFill>
                  <a:srgbClr val="FF0000"/>
                </a:solidFill>
                <a:latin typeface="Simplified Arabic" panose="02020603050405020304" pitchFamily="18" charset="-78"/>
                <a:cs typeface="Simplified Arabic" panose="02020603050405020304" pitchFamily="18" charset="-78"/>
              </a:rPr>
              <a:t>الموقع الفلكي</a:t>
            </a:r>
            <a:r>
              <a:rPr lang="ar-IQ" sz="2000" b="1" u="sng" kern="1200" smtClean="0">
                <a:solidFill>
                  <a:srgbClr val="FF0000"/>
                </a:solidFill>
                <a:latin typeface="Simplified Arabic" panose="02020603050405020304" pitchFamily="18" charset="-78"/>
                <a:cs typeface="Simplified Arabic" panose="02020603050405020304" pitchFamily="18" charset="-78"/>
              </a:rPr>
              <a:t>: </a:t>
            </a:r>
            <a:r>
              <a:rPr lang="ar-IQ" sz="2000" b="1" kern="1200" smtClean="0">
                <a:latin typeface="Simplified Arabic" panose="02020603050405020304" pitchFamily="18" charset="-78"/>
                <a:cs typeface="Simplified Arabic" panose="02020603050405020304" pitchFamily="18" charset="-78"/>
              </a:rPr>
              <a:t>تمتد الأراضي الآسيوية نحو دائرة عرض (91) دائرة عرضية ويمر خط الاستواء بأجزائها الجنوبية التي تمتد إلى الجنوب منه بـ(10)ْ عرضية وهذا بدوره أدى إلى تباين العناصر المناخية من الخصائص  والتأثير من مكان لآخر في القارة وبالتالي تعددت الاقاليم المناخية بشكل واضح إذ تندرج معظم الاقاليم المعروفة في العالم من الاقليم الاستوائي الحار في الجنوب حتى الاقليم اقطبي شديد الانخفاض في درجات الحرارة في الشمال.</a:t>
            </a:r>
          </a:p>
          <a:p>
            <a:pPr marL="0" lvl="0" indent="0" algn="just">
              <a:spcBef>
                <a:spcPct val="0"/>
              </a:spcBef>
              <a:buClrTx/>
              <a:buNone/>
            </a:pPr>
            <a:endParaRPr lang="ar-IQ" sz="2000" b="1" kern="1200">
              <a:latin typeface="Simplified Arabic" panose="02020603050405020304" pitchFamily="18" charset="-78"/>
              <a:cs typeface="Simplified Arabic" panose="02020603050405020304" pitchFamily="18" charset="-78"/>
            </a:endParaRPr>
          </a:p>
          <a:p>
            <a:pPr marL="0" lvl="0" indent="0" algn="just">
              <a:spcBef>
                <a:spcPct val="0"/>
              </a:spcBef>
              <a:buClrTx/>
              <a:buNone/>
            </a:pPr>
            <a:r>
              <a:rPr lang="ar-IQ" sz="2000" b="1" kern="1200">
                <a:solidFill>
                  <a:srgbClr val="FF0000"/>
                </a:solidFill>
                <a:latin typeface="Simplified Arabic" panose="02020603050405020304" pitchFamily="18" charset="-78"/>
                <a:cs typeface="Simplified Arabic" panose="02020603050405020304" pitchFamily="18" charset="-78"/>
              </a:rPr>
              <a:t>2-</a:t>
            </a:r>
            <a:r>
              <a:rPr lang="ar-IQ" sz="2000" b="1" u="sng" kern="1200">
                <a:solidFill>
                  <a:srgbClr val="FF0000"/>
                </a:solidFill>
                <a:latin typeface="Simplified Arabic" panose="02020603050405020304" pitchFamily="18" charset="-78"/>
                <a:cs typeface="Simplified Arabic" panose="02020603050405020304" pitchFamily="18" charset="-78"/>
              </a:rPr>
              <a:t> مساحة القارة وشكل </a:t>
            </a:r>
            <a:r>
              <a:rPr lang="ar-IQ" sz="2000" b="1" u="sng" kern="1200" smtClean="0">
                <a:solidFill>
                  <a:srgbClr val="FF0000"/>
                </a:solidFill>
                <a:latin typeface="Simplified Arabic" panose="02020603050405020304" pitchFamily="18" charset="-78"/>
                <a:cs typeface="Simplified Arabic" panose="02020603050405020304" pitchFamily="18" charset="-78"/>
              </a:rPr>
              <a:t>السواحل</a:t>
            </a:r>
            <a:r>
              <a:rPr lang="ar-IQ" sz="2000" b="1" kern="1200" smtClean="0">
                <a:solidFill>
                  <a:srgbClr val="FF0000"/>
                </a:solidFill>
                <a:latin typeface="Simplified Arabic" panose="02020603050405020304" pitchFamily="18" charset="-78"/>
                <a:cs typeface="Simplified Arabic" panose="02020603050405020304" pitchFamily="18" charset="-78"/>
              </a:rPr>
              <a:t>: </a:t>
            </a:r>
            <a:r>
              <a:rPr lang="ar-IQ" sz="2000" b="1" kern="1200" smtClean="0">
                <a:latin typeface="Simplified Arabic" panose="02020603050405020304" pitchFamily="18" charset="-78"/>
                <a:cs typeface="Simplified Arabic" panose="02020603050405020304" pitchFamily="18" charset="-78"/>
              </a:rPr>
              <a:t>ان اتساع مساحة القارة التي تعد أكبر قارات العالم وتعرج سواحلها  الذي يعد ليس شديداُ كما هو الحال في سواحل قارة اوربا الان انه يشكل  العدد الكبير من اشباه الجزر والجزر التي يتسم مناخها بسيادة المؤثرات البحرية والمحيطية فيه كما هو الحال في اقليم جنوب شرق اسيا الذي تكون الغلبة في مساحته للبحر على اليابسة بنسبة ¼ فقسمة شبه الجزري يحتل مساحة (2) كم, اما قسمة الجزري فيحتل مساحة (2) كم2 في حين ان المناطق الداخلية فبسبب اتساع مساحة القارة فأنها بعيدة عن المؤثرات البحرية بمسافة تزيد عن 2000 ميل كمعدل.</a:t>
            </a:r>
            <a:endParaRPr lang="ar-IQ" sz="2000" b="1" kern="1200">
              <a:latin typeface="Simplified Arabic" panose="02020603050405020304" pitchFamily="18" charset="-78"/>
              <a:cs typeface="Simplified Arabic" panose="02020603050405020304" pitchFamily="18" charset="-78"/>
            </a:endParaRPr>
          </a:p>
          <a:p>
            <a:pPr lvl="0">
              <a:buClr>
                <a:srgbClr val="000000"/>
              </a:buClr>
            </a:pPr>
            <a:endParaRPr lang="ar-IQ" sz="2000">
              <a:solidFill>
                <a:srgbClr val="000000"/>
              </a:solidFill>
              <a:latin typeface="Simplified Arabic" panose="02020603050405020304" pitchFamily="18" charset="-78"/>
              <a:cs typeface="Simplified Arabic" panose="02020603050405020304" pitchFamily="18" charset="-78"/>
            </a:endParaRPr>
          </a:p>
          <a:p>
            <a:pPr marL="0" indent="0">
              <a:buNone/>
            </a:pPr>
            <a:endParaRPr lang="ar-IQ" sz="200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03028954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نص 2"/>
          <p:cNvSpPr>
            <a:spLocks noGrp="1"/>
          </p:cNvSpPr>
          <p:nvPr>
            <p:ph type="body" sz="half" idx="1"/>
          </p:nvPr>
        </p:nvSpPr>
        <p:spPr>
          <a:xfrm>
            <a:off x="539552" y="1304925"/>
            <a:ext cx="8424936" cy="4895850"/>
          </a:xfrm>
        </p:spPr>
        <p:txBody>
          <a:bodyPr/>
          <a:lstStyle/>
          <a:p>
            <a:pPr algn="justLow">
              <a:lnSpc>
                <a:spcPct val="115000"/>
              </a:lnSpc>
              <a:spcAft>
                <a:spcPct val="0"/>
              </a:spcAft>
            </a:pPr>
            <a:r>
              <a:rPr lang="ar-IQ" sz="2000" b="1" u="sng" kern="1200">
                <a:solidFill>
                  <a:srgbClr val="FF0000"/>
                </a:solidFill>
                <a:latin typeface="Simplified Arabic" panose="02020603050405020304" pitchFamily="18" charset="-78"/>
                <a:cs typeface="Simplified Arabic" panose="02020603050405020304" pitchFamily="18" charset="-78"/>
              </a:rPr>
              <a:t>3- اشكال سطح </a:t>
            </a:r>
            <a:r>
              <a:rPr lang="ar-IQ" sz="2000" b="1" u="sng" kern="1200" smtClean="0">
                <a:solidFill>
                  <a:srgbClr val="FF0000"/>
                </a:solidFill>
                <a:latin typeface="Simplified Arabic" panose="02020603050405020304" pitchFamily="18" charset="-78"/>
                <a:cs typeface="Simplified Arabic" panose="02020603050405020304" pitchFamily="18" charset="-78"/>
              </a:rPr>
              <a:t>الارض:</a:t>
            </a:r>
            <a:r>
              <a:rPr lang="ar-IQ" sz="2000" b="1">
                <a:latin typeface="Arial"/>
                <a:ea typeface="Calibri"/>
                <a:cs typeface="Arabic Transparent"/>
              </a:rPr>
              <a:t>:-</a:t>
            </a:r>
            <a:r>
              <a:rPr lang="ar-IQ" sz="2000">
                <a:latin typeface="Arial"/>
                <a:ea typeface="Calibri"/>
                <a:cs typeface="Arabic Transparent"/>
              </a:rPr>
              <a:t> </a:t>
            </a:r>
            <a:r>
              <a:rPr lang="ar-IQ" sz="2000">
                <a:latin typeface="Simplified Arabic" panose="02020603050405020304" pitchFamily="18" charset="-78"/>
                <a:ea typeface="Calibri"/>
                <a:cs typeface="Simplified Arabic" panose="02020603050405020304" pitchFamily="18" charset="-78"/>
              </a:rPr>
              <a:t>تمتد </a:t>
            </a:r>
            <a:r>
              <a:rPr lang="ar-IQ" sz="2000" smtClean="0">
                <a:latin typeface="Simplified Arabic" panose="02020603050405020304" pitchFamily="18" charset="-78"/>
                <a:ea typeface="Calibri"/>
                <a:cs typeface="Simplified Arabic" panose="02020603050405020304" pitchFamily="18" charset="-78"/>
              </a:rPr>
              <a:t>المرتفعات الوسطى </a:t>
            </a:r>
            <a:r>
              <a:rPr lang="ar-IQ" sz="2000">
                <a:latin typeface="Simplified Arabic" panose="02020603050405020304" pitchFamily="18" charset="-78"/>
                <a:ea typeface="Calibri"/>
                <a:cs typeface="Simplified Arabic" panose="02020603050405020304" pitchFamily="18" charset="-78"/>
              </a:rPr>
              <a:t>في الأجزاء الوسطى من القارة باتجاه عام من الغرب الى الشرق لتشكل محوراً عرضياً متصلاُ يكاد يقسم اليابس الآسيوي الى قسمين رئيسيين أحدهما شمالي يتسم بانخفاض درجة حرارته وسيادة المؤثرات القارية فيه , حيث تحول تلك المرتفعات دون وصول التأثيرات البحرية, أما القسم الجنوبي فتتصف </a:t>
            </a:r>
            <a:r>
              <a:rPr lang="ar-IQ" sz="2000" smtClean="0">
                <a:latin typeface="Simplified Arabic" panose="02020603050405020304" pitchFamily="18" charset="-78"/>
                <a:ea typeface="Calibri"/>
                <a:cs typeface="Simplified Arabic" panose="02020603050405020304" pitchFamily="18" charset="-78"/>
              </a:rPr>
              <a:t>بارتفاع </a:t>
            </a:r>
            <a:r>
              <a:rPr lang="ar-IQ" sz="2000">
                <a:latin typeface="Simplified Arabic" panose="02020603050405020304" pitchFamily="18" charset="-78"/>
                <a:ea typeface="Calibri"/>
                <a:cs typeface="Simplified Arabic" panose="02020603050405020304" pitchFamily="18" charset="-78"/>
              </a:rPr>
              <a:t>درجة الحرارة لقربه من خط </a:t>
            </a:r>
            <a:r>
              <a:rPr lang="ar-IQ" sz="2000" smtClean="0">
                <a:latin typeface="Simplified Arabic" panose="02020603050405020304" pitchFamily="18" charset="-78"/>
                <a:ea typeface="Calibri"/>
                <a:cs typeface="Simplified Arabic" panose="02020603050405020304" pitchFamily="18" charset="-78"/>
              </a:rPr>
              <a:t>الاستواء </a:t>
            </a:r>
            <a:r>
              <a:rPr lang="ar-IQ" sz="2000">
                <a:latin typeface="Simplified Arabic" panose="02020603050405020304" pitchFamily="18" charset="-78"/>
                <a:ea typeface="Calibri"/>
                <a:cs typeface="Simplified Arabic" panose="02020603050405020304" pitchFamily="18" charset="-78"/>
              </a:rPr>
              <a:t>فضلاً عن وجود المرتفعات الوسطى التي تحول دون وصول التأثيرات القارية (الكتل الهوائية الباردة) </a:t>
            </a:r>
            <a:r>
              <a:rPr lang="ar-IQ" sz="2000" smtClean="0">
                <a:latin typeface="Simplified Arabic" panose="02020603050405020304" pitchFamily="18" charset="-78"/>
                <a:ea typeface="Calibri"/>
                <a:cs typeface="Simplified Arabic" panose="02020603050405020304" pitchFamily="18" charset="-78"/>
              </a:rPr>
              <a:t>القادمة من </a:t>
            </a:r>
            <a:r>
              <a:rPr lang="ar-IQ" sz="2000">
                <a:latin typeface="Simplified Arabic" panose="02020603050405020304" pitchFamily="18" charset="-78"/>
                <a:ea typeface="Calibri"/>
                <a:cs typeface="Simplified Arabic" panose="02020603050405020304" pitchFamily="18" charset="-78"/>
              </a:rPr>
              <a:t>وسط القارة.</a:t>
            </a:r>
            <a:endParaRPr lang="en-US" sz="2000">
              <a:latin typeface="Simplified Arabic" panose="02020603050405020304" pitchFamily="18" charset="-78"/>
              <a:ea typeface="Calibri"/>
              <a:cs typeface="Simplified Arabic" panose="02020603050405020304" pitchFamily="18" charset="-78"/>
            </a:endParaRPr>
          </a:p>
          <a:p>
            <a:pPr algn="justLow">
              <a:lnSpc>
                <a:spcPct val="115000"/>
              </a:lnSpc>
              <a:spcAft>
                <a:spcPct val="0"/>
              </a:spcAft>
            </a:pPr>
            <a:r>
              <a:rPr lang="ar-IQ" sz="2000">
                <a:latin typeface="Simplified Arabic" panose="02020603050405020304" pitchFamily="18" charset="-78"/>
                <a:ea typeface="Calibri"/>
                <a:cs typeface="Simplified Arabic" panose="02020603050405020304" pitchFamily="18" charset="-78"/>
              </a:rPr>
              <a:t>    وعلى العموم فأن قارة آسيا المترامية الأطراف تتصف بالتطرف المناخي لاسيما في منطقة القلب الذي يبعد عن البحار والمحيطات المحيطة بحدود 2400كم , ولهذا من الصعب أن تصل تأثيرات تلك البحار والمحيطات الى داخل القارة أو بصورة أدق الى وسطها .</a:t>
            </a:r>
            <a:endParaRPr lang="en-US" sz="2000">
              <a:latin typeface="Simplified Arabic" panose="02020603050405020304" pitchFamily="18" charset="-78"/>
              <a:ea typeface="Calibri"/>
              <a:cs typeface="Simplified Arabic" panose="02020603050405020304" pitchFamily="18" charset="-78"/>
            </a:endParaRPr>
          </a:p>
          <a:p>
            <a:pPr algn="justLow">
              <a:lnSpc>
                <a:spcPct val="115000"/>
              </a:lnSpc>
              <a:spcAft>
                <a:spcPct val="0"/>
              </a:spcAft>
            </a:pPr>
            <a:endParaRPr lang="ar-IQ" sz="2000" b="1" u="sng" kern="1200">
              <a:solidFill>
                <a:srgbClr val="FF0000"/>
              </a:solidFill>
              <a:latin typeface="Simplified Arabic" panose="02020603050405020304" pitchFamily="18" charset="-78"/>
              <a:cs typeface="Simplified Arabic" panose="02020603050405020304" pitchFamily="18" charset="-78"/>
            </a:endParaRPr>
          </a:p>
          <a:p>
            <a:pPr marL="0" indent="0">
              <a:buNone/>
            </a:pPr>
            <a:endParaRPr lang="ar-IQ"/>
          </a:p>
        </p:txBody>
      </p:sp>
    </p:spTree>
    <p:extLst>
      <p:ext uri="{BB962C8B-B14F-4D97-AF65-F5344CB8AC3E}">
        <p14:creationId xmlns:p14="http://schemas.microsoft.com/office/powerpoint/2010/main" val="158298016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99592" y="225425"/>
            <a:ext cx="8064896" cy="863600"/>
          </a:xfrm>
        </p:spPr>
        <p:style>
          <a:lnRef idx="1">
            <a:schemeClr val="accent1"/>
          </a:lnRef>
          <a:fillRef idx="3">
            <a:schemeClr val="accent1"/>
          </a:fillRef>
          <a:effectRef idx="2">
            <a:schemeClr val="accent1"/>
          </a:effectRef>
          <a:fontRef idx="minor">
            <a:schemeClr val="lt1"/>
          </a:fontRef>
        </p:style>
        <p:txBody>
          <a:bodyPr/>
          <a:lstStyle/>
          <a:p>
            <a:r>
              <a:rPr lang="ar-IQ" b="1" smtClean="0">
                <a:solidFill>
                  <a:srgbClr val="FF0000"/>
                </a:solidFill>
                <a:latin typeface="Andalus" panose="02020603050405020304" pitchFamily="18" charset="-78"/>
                <a:cs typeface="Andalus" panose="02020603050405020304" pitchFamily="18" charset="-78"/>
              </a:rPr>
              <a:t>أحوال المناخ في فصل الشتاء</a:t>
            </a:r>
            <a:endParaRPr lang="ar-IQ" b="1">
              <a:solidFill>
                <a:srgbClr val="FF0000"/>
              </a:solidFill>
              <a:latin typeface="Andalus" panose="02020603050405020304" pitchFamily="18" charset="-78"/>
              <a:cs typeface="Andalus" panose="02020603050405020304" pitchFamily="18" charset="-78"/>
            </a:endParaRPr>
          </a:p>
        </p:txBody>
      </p:sp>
      <p:sp>
        <p:nvSpPr>
          <p:cNvPr id="3" name="عنصر نائب للنص 2"/>
          <p:cNvSpPr>
            <a:spLocks noGrp="1"/>
          </p:cNvSpPr>
          <p:nvPr>
            <p:ph type="body" sz="half" idx="1"/>
          </p:nvPr>
        </p:nvSpPr>
        <p:spPr>
          <a:xfrm>
            <a:off x="539552" y="1304925"/>
            <a:ext cx="8424936" cy="4895850"/>
          </a:xfrm>
        </p:spPr>
        <p:txBody>
          <a:bodyPr/>
          <a:lstStyle/>
          <a:p>
            <a:pPr algn="justLow">
              <a:lnSpc>
                <a:spcPct val="115000"/>
              </a:lnSpc>
              <a:spcAft>
                <a:spcPct val="0"/>
              </a:spcAft>
            </a:pPr>
            <a:r>
              <a:rPr lang="ar-IQ" sz="2000" smtClean="0">
                <a:latin typeface="Simplified Arabic" panose="02020603050405020304" pitchFamily="18" charset="-78"/>
                <a:ea typeface="Calibri"/>
                <a:cs typeface="Simplified Arabic" panose="02020603050405020304" pitchFamily="18" charset="-78"/>
              </a:rPr>
              <a:t>بما </a:t>
            </a:r>
            <a:r>
              <a:rPr lang="ar-IQ" sz="2000">
                <a:latin typeface="Simplified Arabic" panose="02020603050405020304" pitchFamily="18" charset="-78"/>
                <a:ea typeface="Calibri"/>
                <a:cs typeface="Simplified Arabic" panose="02020603050405020304" pitchFamily="18" charset="-78"/>
              </a:rPr>
              <a:t>أن الشمس تنتقل الى القسم الجنوبي من الكرة الأرضية في فصل الشتاء الذي يخص المناطق الواقعة الى الشمال من خط الأستواء فأن قلب قارة آسيا تنخفض فيه درجة الحرارة الى أدنى مستوياتها, ليصبح منطلقاً للكتل الهوائية الباردة التي تتشعب الى كل الأتجاهات عدا الأجزاء في شبه القارة الهندية التي يضعف فيها تأثير هذه الكتل بسبب أمتداد جبال الهملايا من الغرب الى الشرق. </a:t>
            </a:r>
            <a:endParaRPr lang="ar-IQ" sz="2000" smtClean="0">
              <a:latin typeface="Simplified Arabic" panose="02020603050405020304" pitchFamily="18" charset="-78"/>
              <a:ea typeface="Calibri"/>
              <a:cs typeface="Simplified Arabic" panose="02020603050405020304" pitchFamily="18" charset="-78"/>
            </a:endParaRPr>
          </a:p>
          <a:p>
            <a:pPr marL="0" indent="0" algn="justLow">
              <a:lnSpc>
                <a:spcPct val="115000"/>
              </a:lnSpc>
              <a:spcAft>
                <a:spcPct val="0"/>
              </a:spcAft>
              <a:buNone/>
            </a:pPr>
            <a:endParaRPr lang="en-US" sz="2000">
              <a:latin typeface="Simplified Arabic" panose="02020603050405020304" pitchFamily="18" charset="-78"/>
              <a:ea typeface="Calibri"/>
              <a:cs typeface="Simplified Arabic" panose="02020603050405020304" pitchFamily="18" charset="-78"/>
            </a:endParaRPr>
          </a:p>
          <a:p>
            <a:pPr algn="justLow">
              <a:lnSpc>
                <a:spcPct val="115000"/>
              </a:lnSpc>
              <a:spcAft>
                <a:spcPct val="0"/>
              </a:spcAft>
            </a:pPr>
            <a:r>
              <a:rPr lang="ar-IQ" sz="2000">
                <a:latin typeface="Simplified Arabic" panose="02020603050405020304" pitchFamily="18" charset="-78"/>
                <a:ea typeface="Calibri"/>
                <a:cs typeface="Simplified Arabic" panose="02020603050405020304" pitchFamily="18" charset="-78"/>
              </a:rPr>
              <a:t>أما المناطق الساحلية الجنوبية فهي قريبة من خط الأستواء , فتلك لاتتأثر بهذا الأنخفاض الشديد في درجات الحرارة. وتبقى المناطق الجبلية المرتفعة والهضبة متمتعة بجو بارد شديد البرودة الى معتدل في بغض الأحيان, أما الرياح فهي باردة جافة لأنها تهب من وسط القارة الا في حالة مرورها على بعض المسطحات المائية فأنها تلتقط الرطوبة وتسقطها مطرا على المناطق الشمالية والشمالية الغربية من القارة فأن التساقط يكون ثلجي ,والتساقط يكون مطري على السواحل الجنوبية من القارة , بعضها دائمي والبعض الآخر فصلي .</a:t>
            </a:r>
            <a:r>
              <a:rPr lang="ar-IQ" sz="2000" b="1">
                <a:latin typeface="Simplified Arabic" panose="02020603050405020304" pitchFamily="18" charset="-78"/>
                <a:ea typeface="Calibri"/>
                <a:cs typeface="Simplified Arabic" panose="02020603050405020304" pitchFamily="18" charset="-78"/>
              </a:rPr>
              <a:t> </a:t>
            </a:r>
            <a:endParaRPr lang="en-US" sz="2000">
              <a:latin typeface="Simplified Arabic" panose="02020603050405020304" pitchFamily="18" charset="-78"/>
              <a:ea typeface="Calibri"/>
              <a:cs typeface="Simplified Arabic" panose="02020603050405020304" pitchFamily="18" charset="-78"/>
            </a:endParaRPr>
          </a:p>
          <a:p>
            <a:endParaRPr lang="ar-IQ" sz="200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09340452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pPr marL="342900" lvl="0" indent="-342900">
              <a:lnSpc>
                <a:spcPct val="115000"/>
              </a:lnSpc>
              <a:spcBef>
                <a:spcPct val="20000"/>
              </a:spcBef>
              <a:spcAft>
                <a:spcPct val="0"/>
              </a:spcAft>
            </a:pPr>
            <a:r>
              <a:rPr lang="ar-IQ" b="1" smtClean="0">
                <a:solidFill>
                  <a:srgbClr val="FF0000"/>
                </a:solidFill>
                <a:latin typeface="Andalus" panose="02020603050405020304" pitchFamily="18" charset="-78"/>
                <a:ea typeface="Calibri"/>
                <a:cs typeface="Andalus" panose="02020603050405020304" pitchFamily="18" charset="-78"/>
              </a:rPr>
              <a:t>أحوال المناخ في فصل الصيف</a:t>
            </a:r>
            <a:endParaRPr lang="ar-IQ" b="1">
              <a:solidFill>
                <a:srgbClr val="FF0000"/>
              </a:solidFill>
              <a:latin typeface="Andalus" panose="02020603050405020304" pitchFamily="18" charset="-78"/>
              <a:cs typeface="Andalus" panose="02020603050405020304" pitchFamily="18" charset="-78"/>
            </a:endParaRPr>
          </a:p>
        </p:txBody>
      </p:sp>
      <p:sp>
        <p:nvSpPr>
          <p:cNvPr id="3" name="عنصر نائب للنص 2"/>
          <p:cNvSpPr>
            <a:spLocks noGrp="1"/>
          </p:cNvSpPr>
          <p:nvPr>
            <p:ph type="body" sz="half" idx="1"/>
          </p:nvPr>
        </p:nvSpPr>
        <p:spPr>
          <a:xfrm>
            <a:off x="539552" y="1304925"/>
            <a:ext cx="8280920" cy="4895850"/>
          </a:xfrm>
        </p:spPr>
        <p:txBody>
          <a:bodyPr/>
          <a:lstStyle/>
          <a:p>
            <a:pPr lvl="0" algn="justLow">
              <a:lnSpc>
                <a:spcPct val="115000"/>
              </a:lnSpc>
              <a:spcAft>
                <a:spcPct val="0"/>
              </a:spcAft>
              <a:buClr>
                <a:srgbClr val="000000"/>
              </a:buClr>
            </a:pPr>
            <a:r>
              <a:rPr lang="ar-IQ" sz="2000" smtClean="0">
                <a:solidFill>
                  <a:srgbClr val="000000"/>
                </a:solidFill>
                <a:latin typeface="Simplified Arabic" panose="02020603050405020304" pitchFamily="18" charset="-78"/>
                <a:ea typeface="Calibri"/>
                <a:cs typeface="Simplified Arabic" panose="02020603050405020304" pitchFamily="18" charset="-78"/>
              </a:rPr>
              <a:t>في </a:t>
            </a:r>
            <a:r>
              <a:rPr lang="ar-IQ" sz="2000">
                <a:solidFill>
                  <a:srgbClr val="000000"/>
                </a:solidFill>
                <a:latin typeface="Simplified Arabic" panose="02020603050405020304" pitchFamily="18" charset="-78"/>
                <a:ea typeface="Calibri"/>
                <a:cs typeface="Simplified Arabic" panose="02020603050405020304" pitchFamily="18" charset="-78"/>
              </a:rPr>
              <a:t>هذا الفصل يضمحل نطاق الضغط المرتفع ويتلاشى وتحل محله مناطق الضغط المنخفض, ويمتد من شبه الجزيرة العربية وطجكستان وشمال غرب الهند الى هضبة التبت, وتهب الرياح الموسمية على الهند حيث يجذبها نطاق الضغط المنخفض العميق المتركز على أقليم البنجاب في شمال غرب الهند , كذلك تهب الرياح الموسمية على الصين واليابان , ولكن الأمطار في الصين أقل غزارة منها في الهند .</a:t>
            </a:r>
            <a:endParaRPr lang="en-US" sz="2000">
              <a:solidFill>
                <a:srgbClr val="000000"/>
              </a:solidFill>
              <a:latin typeface="Simplified Arabic" panose="02020603050405020304" pitchFamily="18" charset="-78"/>
              <a:ea typeface="Calibri"/>
              <a:cs typeface="Simplified Arabic" panose="02020603050405020304" pitchFamily="18" charset="-78"/>
            </a:endParaRPr>
          </a:p>
          <a:p>
            <a:pPr lvl="0" algn="justLow">
              <a:lnSpc>
                <a:spcPct val="115000"/>
              </a:lnSpc>
              <a:spcAft>
                <a:spcPct val="0"/>
              </a:spcAft>
              <a:buClr>
                <a:srgbClr val="000000"/>
              </a:buClr>
            </a:pPr>
            <a:r>
              <a:rPr lang="ar-IQ" sz="2000">
                <a:solidFill>
                  <a:srgbClr val="000000"/>
                </a:solidFill>
                <a:latin typeface="Simplified Arabic" panose="02020603050405020304" pitchFamily="18" charset="-78"/>
                <a:ea typeface="Calibri"/>
                <a:cs typeface="Simplified Arabic" panose="02020603050405020304" pitchFamily="18" charset="-78"/>
              </a:rPr>
              <a:t>     وعلى العموم ففي هذين الموسمين يحدث هبوب لبعض الأعاصير لاسيما في مناطق جنوب غرب آسيا بسبب الأختلاف النسبي في مناطق الضغط خاصة في فصل الشتاء بين البحر المتوسط ومناطق الضغط المرتفع في داخل القارة, كما تحدث في فصل الصيف أعاصير (التيفون) المدمرة التي تنشأ في الأجزاء الغربية من المحيط الهادي , لتتوغل الى داخل الصين لمساحة 300 كم تقريباً .</a:t>
            </a:r>
            <a:endParaRPr lang="en-US" sz="2000">
              <a:solidFill>
                <a:srgbClr val="000000"/>
              </a:solidFill>
              <a:latin typeface="Simplified Arabic" panose="02020603050405020304" pitchFamily="18" charset="-78"/>
              <a:ea typeface="Calibri"/>
              <a:cs typeface="Simplified Arabic" panose="02020603050405020304" pitchFamily="18" charset="-78"/>
            </a:endParaRPr>
          </a:p>
          <a:p>
            <a:endParaRPr lang="ar-IQ"/>
          </a:p>
        </p:txBody>
      </p:sp>
    </p:spTree>
    <p:extLst>
      <p:ext uri="{BB962C8B-B14F-4D97-AF65-F5344CB8AC3E}">
        <p14:creationId xmlns:p14="http://schemas.microsoft.com/office/powerpoint/2010/main" val="6046683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نص 2"/>
          <p:cNvSpPr>
            <a:spLocks noGrp="1"/>
          </p:cNvSpPr>
          <p:nvPr>
            <p:ph type="body" sz="half" idx="1"/>
          </p:nvPr>
        </p:nvSpPr>
        <p:spPr>
          <a:xfrm>
            <a:off x="467544" y="1304925"/>
            <a:ext cx="8424936" cy="4895850"/>
          </a:xfrm>
        </p:spPr>
        <p:txBody>
          <a:bodyPr/>
          <a:lstStyle/>
          <a:p>
            <a:endParaRPr lang="ar-IQ"/>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12483"/>
            <a:ext cx="9144000" cy="68704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4288595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نص 2"/>
          <p:cNvSpPr>
            <a:spLocks noGrp="1"/>
          </p:cNvSpPr>
          <p:nvPr>
            <p:ph type="body" sz="half" idx="1"/>
          </p:nvPr>
        </p:nvSpPr>
        <p:spPr>
          <a:xfrm>
            <a:off x="467544" y="1304925"/>
            <a:ext cx="8496944" cy="4895850"/>
          </a:xfrm>
        </p:spPr>
        <p:txBody>
          <a:bodyPr/>
          <a:lstStyle/>
          <a:p>
            <a:endParaRPr lang="ar-IQ"/>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9144000" cy="6856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385292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p159="http://schemas.microsoft.com/office/powerpoint/2015/09/main" xmlns:p15="http://schemas.microsoft.com/office/powerpoint/2012/main" xmlns:a14="http://schemas.microsoft.com/office/drawing/2010/main" xmlns:wp="http://schemas.openxmlformats.org/drawingml/2006/wordprocessingDrawing" xmlns:w="http://schemas.openxmlformats.org/wordprocessingml/2006/main" xmlns:m="http://schemas.openxmlformats.org/officeDocument/2006/math"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S_NET" val="6.0.25"/>
  <p:tag name="AS_OS" val="Microsoft Windows NT 10.0.20348.0"/>
  <p:tag name="AS_RELEASE_DATE" val="2023.12.14"/>
  <p:tag name="AS_TITLE" val="Aspose.Slides for .NET6"/>
  <p:tag name="AS_VERSION" val="23.12"/>
</p:tagLst>
</file>

<file path=ppt/theme/theme1.xml><?xml version="1.0" encoding="utf-8"?>
<a:theme xmlns:a="http://schemas.openxmlformats.org/drawingml/2006/main" name="Presentation for report on country">
  <a:themeElements>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fontScheme name="Global">
      <a:majorFont>
        <a:latin typeface="Century Schoolbook"/>
        <a:ea typeface="Century Schoolbook"/>
        <a:cs typeface="Times New Roman"/>
      </a:majorFont>
      <a:minorFont>
        <a:latin typeface="Century Schoolbook"/>
        <a:ea typeface="Century Schoolbook"/>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ar-IQ"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ar-IQ"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Global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Global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Global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Global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Global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Global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Globa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نسق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 for report on country</Template>
  <TotalTime>2838</TotalTime>
  <Words>965</Words>
  <Application>Microsoft Office PowerPoint</Application>
  <PresentationFormat>عرض على الشاشة (3:4)‏</PresentationFormat>
  <Paragraphs>33</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Presentation for report on country</vt:lpstr>
      <vt:lpstr>               </vt:lpstr>
      <vt:lpstr>عرض تقديمي في PowerPoint</vt:lpstr>
      <vt:lpstr>عرض تقديمي في PowerPoint</vt:lpstr>
      <vt:lpstr> من أهم المؤثرة في قارة اسيا العوامل الجغرافية </vt:lpstr>
      <vt:lpstr>عرض تقديمي في PowerPoint</vt:lpstr>
      <vt:lpstr>أحوال المناخ في فصل الشتاء</vt:lpstr>
      <vt:lpstr>أحوال المناخ في فصل الصيف</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التحليل المكانـي للصناعات الجبسيـة في محافظـة الأنبـار</dc:title>
  <dc:creator>Mariam Hamid</dc:creator>
  <cp:lastModifiedBy>Lenovo</cp:lastModifiedBy>
  <cp:revision>139</cp:revision>
  <dcterms:created xsi:type="dcterms:W3CDTF">2020-05-31T18:35:16Z</dcterms:created>
  <dcterms:modified xsi:type="dcterms:W3CDTF">2024-02-06T22:10:52Z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TC010183711025</vt:lpwstr>
  </property>
</Properties>
</file>