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D6F24A-6CC5-4739-8804-8DE36BE74F6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94CE4E5-99B4-4656-9A8A-B51B3594B374}">
      <dgm:prSet phldrT="[نص]"/>
      <dgm:spPr/>
      <dgm:t>
        <a:bodyPr/>
        <a:lstStyle/>
        <a:p>
          <a:pPr rtl="1"/>
          <a:r>
            <a:rPr lang="ar-IQ" dirty="0" smtClean="0"/>
            <a:t>1</a:t>
          </a:r>
          <a:endParaRPr lang="ar-IQ" dirty="0"/>
        </a:p>
      </dgm:t>
    </dgm:pt>
    <dgm:pt modelId="{40BEA0C3-5E7D-4CBB-82D7-57958B5B1F34}" type="parTrans" cxnId="{D82A2D71-0EA1-43D5-BAE8-67CA54442C9D}">
      <dgm:prSet/>
      <dgm:spPr/>
      <dgm:t>
        <a:bodyPr/>
        <a:lstStyle/>
        <a:p>
          <a:pPr rtl="1"/>
          <a:endParaRPr lang="ar-IQ"/>
        </a:p>
      </dgm:t>
    </dgm:pt>
    <dgm:pt modelId="{A9102C1D-997B-4616-BA25-B1245DBDA278}" type="sibTrans" cxnId="{D82A2D71-0EA1-43D5-BAE8-67CA54442C9D}">
      <dgm:prSet/>
      <dgm:spPr/>
      <dgm:t>
        <a:bodyPr/>
        <a:lstStyle/>
        <a:p>
          <a:pPr rtl="1"/>
          <a:endParaRPr lang="ar-IQ"/>
        </a:p>
      </dgm:t>
    </dgm:pt>
    <dgm:pt modelId="{FBC74DFE-924F-44D7-9AE2-0064B986108E}">
      <dgm:prSet phldrT="[نص]"/>
      <dgm:spPr/>
      <dgm:t>
        <a:bodyPr/>
        <a:lstStyle/>
        <a:p>
          <a:pPr rtl="1"/>
          <a:r>
            <a:rPr lang="ar-IQ" dirty="0" smtClean="0"/>
            <a:t>6</a:t>
          </a:r>
          <a:endParaRPr lang="ar-IQ" dirty="0"/>
        </a:p>
      </dgm:t>
    </dgm:pt>
    <dgm:pt modelId="{506807F9-5F5A-4C19-83CD-5C6C41196938}" type="parTrans" cxnId="{8E74B7C2-9D06-49F1-A7EB-C4057165CBB0}">
      <dgm:prSet/>
      <dgm:spPr/>
      <dgm:t>
        <a:bodyPr/>
        <a:lstStyle/>
        <a:p>
          <a:pPr rtl="1"/>
          <a:endParaRPr lang="ar-IQ"/>
        </a:p>
      </dgm:t>
    </dgm:pt>
    <dgm:pt modelId="{0662AB40-2283-4AB4-BCE8-8459607E5E81}" type="sibTrans" cxnId="{8E74B7C2-9D06-49F1-A7EB-C4057165CBB0}">
      <dgm:prSet/>
      <dgm:spPr/>
      <dgm:t>
        <a:bodyPr/>
        <a:lstStyle/>
        <a:p>
          <a:pPr rtl="1"/>
          <a:endParaRPr lang="ar-IQ"/>
        </a:p>
      </dgm:t>
    </dgm:pt>
    <dgm:pt modelId="{7C135260-71A1-4DFE-AB2E-1B2D014A6FC9}">
      <dgm:prSet phldrT="[نص]"/>
      <dgm:spPr/>
      <dgm:t>
        <a:bodyPr/>
        <a:lstStyle/>
        <a:p>
          <a:pPr rtl="1"/>
          <a:r>
            <a:rPr lang="ar-IQ" dirty="0" smtClean="0"/>
            <a:t>2</a:t>
          </a:r>
          <a:endParaRPr lang="ar-IQ" dirty="0"/>
        </a:p>
      </dgm:t>
    </dgm:pt>
    <dgm:pt modelId="{216D88A1-5D70-44A4-A228-2ACAE5200B9C}" type="parTrans" cxnId="{84C61C47-C2D1-4F9A-B3AC-5EE541B5D780}">
      <dgm:prSet/>
      <dgm:spPr/>
      <dgm:t>
        <a:bodyPr/>
        <a:lstStyle/>
        <a:p>
          <a:pPr rtl="1"/>
          <a:endParaRPr lang="ar-IQ"/>
        </a:p>
      </dgm:t>
    </dgm:pt>
    <dgm:pt modelId="{92AB3599-112F-4F1C-93E9-0C7702762AB9}" type="sibTrans" cxnId="{84C61C47-C2D1-4F9A-B3AC-5EE541B5D780}">
      <dgm:prSet/>
      <dgm:spPr/>
      <dgm:t>
        <a:bodyPr/>
        <a:lstStyle/>
        <a:p>
          <a:pPr rtl="1"/>
          <a:endParaRPr lang="ar-IQ"/>
        </a:p>
      </dgm:t>
    </dgm:pt>
    <dgm:pt modelId="{C90B830E-05BC-46C0-8D85-BB2FA9A5A31E}">
      <dgm:prSet phldrT="[نص]"/>
      <dgm:spPr/>
      <dgm:t>
        <a:bodyPr/>
        <a:lstStyle/>
        <a:p>
          <a:pPr rtl="1"/>
          <a:r>
            <a:rPr lang="ar-IQ" dirty="0" smtClean="0"/>
            <a:t>3</a:t>
          </a:r>
          <a:endParaRPr lang="ar-IQ" dirty="0"/>
        </a:p>
      </dgm:t>
    </dgm:pt>
    <dgm:pt modelId="{34533D2A-E3B8-407E-A519-A59F0D6007F0}" type="parTrans" cxnId="{B5F5B054-1DDD-4FAB-AE8B-A84563603356}">
      <dgm:prSet/>
      <dgm:spPr/>
      <dgm:t>
        <a:bodyPr/>
        <a:lstStyle/>
        <a:p>
          <a:pPr rtl="1"/>
          <a:endParaRPr lang="ar-IQ"/>
        </a:p>
      </dgm:t>
    </dgm:pt>
    <dgm:pt modelId="{D2EDA777-E668-4971-AF02-379F150834C5}" type="sibTrans" cxnId="{B5F5B054-1DDD-4FAB-AE8B-A84563603356}">
      <dgm:prSet/>
      <dgm:spPr/>
      <dgm:t>
        <a:bodyPr/>
        <a:lstStyle/>
        <a:p>
          <a:pPr rtl="1"/>
          <a:endParaRPr lang="ar-IQ"/>
        </a:p>
      </dgm:t>
    </dgm:pt>
    <dgm:pt modelId="{F0A8E1D4-3F78-47BB-8DD0-C863D8193D16}">
      <dgm:prSet phldrT="[نص]"/>
      <dgm:spPr/>
      <dgm:t>
        <a:bodyPr/>
        <a:lstStyle/>
        <a:p>
          <a:pPr rtl="1"/>
          <a:r>
            <a:rPr lang="ar-IQ" dirty="0" smtClean="0"/>
            <a:t>4</a:t>
          </a:r>
          <a:endParaRPr lang="ar-IQ" dirty="0"/>
        </a:p>
      </dgm:t>
    </dgm:pt>
    <dgm:pt modelId="{224BA302-50BF-4CF0-9A33-C6CC7DB45649}" type="parTrans" cxnId="{0B4B4E4C-DBB3-4859-AE0D-D60D336FB18A}">
      <dgm:prSet/>
      <dgm:spPr/>
      <dgm:t>
        <a:bodyPr/>
        <a:lstStyle/>
        <a:p>
          <a:pPr rtl="1"/>
          <a:endParaRPr lang="ar-IQ"/>
        </a:p>
      </dgm:t>
    </dgm:pt>
    <dgm:pt modelId="{241B79C7-FC56-4323-9D53-FD4484FB368B}" type="sibTrans" cxnId="{0B4B4E4C-DBB3-4859-AE0D-D60D336FB18A}">
      <dgm:prSet/>
      <dgm:spPr/>
      <dgm:t>
        <a:bodyPr/>
        <a:lstStyle/>
        <a:p>
          <a:pPr rtl="1"/>
          <a:endParaRPr lang="ar-IQ"/>
        </a:p>
      </dgm:t>
    </dgm:pt>
    <dgm:pt modelId="{9F1D05D8-E781-48C0-AD3C-E04B0F128D08}">
      <dgm:prSet phldrT="[نص]"/>
      <dgm:spPr/>
      <dgm:t>
        <a:bodyPr/>
        <a:lstStyle/>
        <a:p>
          <a:pPr rtl="1"/>
          <a:r>
            <a:rPr lang="ar-IQ" dirty="0" smtClean="0"/>
            <a:t>5</a:t>
          </a:r>
          <a:endParaRPr lang="ar-IQ" dirty="0"/>
        </a:p>
      </dgm:t>
    </dgm:pt>
    <dgm:pt modelId="{DA2750F1-2B48-46F2-B988-2A58185CBD83}" type="parTrans" cxnId="{0610C8D4-C71C-417C-9261-1C75D4026E82}">
      <dgm:prSet/>
      <dgm:spPr/>
      <dgm:t>
        <a:bodyPr/>
        <a:lstStyle/>
        <a:p>
          <a:pPr rtl="1"/>
          <a:endParaRPr lang="ar-IQ"/>
        </a:p>
      </dgm:t>
    </dgm:pt>
    <dgm:pt modelId="{481A7186-D5CB-4555-99B6-565F55686924}" type="sibTrans" cxnId="{0610C8D4-C71C-417C-9261-1C75D4026E82}">
      <dgm:prSet/>
      <dgm:spPr/>
      <dgm:t>
        <a:bodyPr/>
        <a:lstStyle/>
        <a:p>
          <a:pPr rtl="1"/>
          <a:endParaRPr lang="ar-IQ"/>
        </a:p>
      </dgm:t>
    </dgm:pt>
    <dgm:pt modelId="{258982C8-F19B-448D-86EB-5823216AFB72}">
      <dgm:prSet/>
      <dgm:spPr/>
      <dgm:t>
        <a:bodyPr/>
        <a:lstStyle/>
        <a:p>
          <a:pPr rtl="1"/>
          <a:r>
            <a:rPr lang="ar-IQ" dirty="0" smtClean="0"/>
            <a:t>تحديد الأهداف التعليمية والأكاديمية</a:t>
          </a:r>
          <a:endParaRPr lang="ar-IQ" dirty="0"/>
        </a:p>
      </dgm:t>
    </dgm:pt>
    <dgm:pt modelId="{E2D31324-F24F-43C0-9C2A-9AADCDE41B30}" type="parTrans" cxnId="{AE697851-2F4A-4CB0-9E42-9BE0FD247B32}">
      <dgm:prSet/>
      <dgm:spPr/>
      <dgm:t>
        <a:bodyPr/>
        <a:lstStyle/>
        <a:p>
          <a:pPr rtl="1"/>
          <a:endParaRPr lang="ar-IQ"/>
        </a:p>
      </dgm:t>
    </dgm:pt>
    <dgm:pt modelId="{85E8066B-B179-4868-ADB9-CD8738B9C94E}" type="sibTrans" cxnId="{AE697851-2F4A-4CB0-9E42-9BE0FD247B32}">
      <dgm:prSet/>
      <dgm:spPr/>
      <dgm:t>
        <a:bodyPr/>
        <a:lstStyle/>
        <a:p>
          <a:pPr rtl="1"/>
          <a:endParaRPr lang="ar-IQ"/>
        </a:p>
      </dgm:t>
    </dgm:pt>
    <dgm:pt modelId="{ABAAE4CA-6011-4350-8919-2850F4ED6002}">
      <dgm:prSet/>
      <dgm:spPr/>
      <dgm:t>
        <a:bodyPr/>
        <a:lstStyle/>
        <a:p>
          <a:pPr rtl="1"/>
          <a:r>
            <a:rPr lang="ar-IQ" smtClean="0"/>
            <a:t>تقرير عدد أعضاء المجموعة</a:t>
          </a:r>
          <a:endParaRPr lang="ar-IQ"/>
        </a:p>
      </dgm:t>
    </dgm:pt>
    <dgm:pt modelId="{79B777F1-4613-41C0-81A6-C71892E773C1}" type="parTrans" cxnId="{83CAB7D2-F3FE-4B90-9CA7-25CD7FEF5AF5}">
      <dgm:prSet/>
      <dgm:spPr/>
      <dgm:t>
        <a:bodyPr/>
        <a:lstStyle/>
        <a:p>
          <a:pPr rtl="1"/>
          <a:endParaRPr lang="ar-IQ"/>
        </a:p>
      </dgm:t>
    </dgm:pt>
    <dgm:pt modelId="{36842558-48C3-4D28-B81C-21BDFFD10451}" type="sibTrans" cxnId="{83CAB7D2-F3FE-4B90-9CA7-25CD7FEF5AF5}">
      <dgm:prSet/>
      <dgm:spPr/>
      <dgm:t>
        <a:bodyPr/>
        <a:lstStyle/>
        <a:p>
          <a:pPr rtl="1"/>
          <a:endParaRPr lang="ar-IQ"/>
        </a:p>
      </dgm:t>
    </dgm:pt>
    <dgm:pt modelId="{0F9287CF-D7ED-4F6B-BB08-4D209B9DB365}">
      <dgm:prSet/>
      <dgm:spPr/>
      <dgm:t>
        <a:bodyPr/>
        <a:lstStyle/>
        <a:p>
          <a:pPr rtl="1"/>
          <a:r>
            <a:rPr lang="ar-IQ" smtClean="0"/>
            <a:t>تعيين الطلبة في مجموعات</a:t>
          </a:r>
          <a:endParaRPr lang="ar-IQ"/>
        </a:p>
      </dgm:t>
    </dgm:pt>
    <dgm:pt modelId="{BBF284C9-A9F5-4396-B87D-9F00A47A12E9}" type="parTrans" cxnId="{6B4FDCB4-1F38-4E21-B17C-0ACFA8D1FF7C}">
      <dgm:prSet/>
      <dgm:spPr/>
      <dgm:t>
        <a:bodyPr/>
        <a:lstStyle/>
        <a:p>
          <a:pPr rtl="1"/>
          <a:endParaRPr lang="ar-IQ"/>
        </a:p>
      </dgm:t>
    </dgm:pt>
    <dgm:pt modelId="{BC35F7A1-A71D-4112-98C7-4AB04E7356A0}" type="sibTrans" cxnId="{6B4FDCB4-1F38-4E21-B17C-0ACFA8D1FF7C}">
      <dgm:prSet/>
      <dgm:spPr/>
      <dgm:t>
        <a:bodyPr/>
        <a:lstStyle/>
        <a:p>
          <a:pPr rtl="1"/>
          <a:endParaRPr lang="ar-IQ"/>
        </a:p>
      </dgm:t>
    </dgm:pt>
    <dgm:pt modelId="{17842F24-C5DE-4695-93AB-C9759B31896E}">
      <dgm:prSet/>
      <dgm:spPr/>
      <dgm:t>
        <a:bodyPr/>
        <a:lstStyle/>
        <a:p>
          <a:pPr rtl="1"/>
          <a:r>
            <a:rPr lang="ar-IQ" smtClean="0"/>
            <a:t>ترتيب غرفة الصف</a:t>
          </a:r>
          <a:endParaRPr lang="ar-IQ"/>
        </a:p>
      </dgm:t>
    </dgm:pt>
    <dgm:pt modelId="{DBE88EF6-019D-417F-8A03-7B7ADFC0A6DA}" type="parTrans" cxnId="{FB557287-6F22-4486-8467-A1E2A9440420}">
      <dgm:prSet/>
      <dgm:spPr/>
      <dgm:t>
        <a:bodyPr/>
        <a:lstStyle/>
        <a:p>
          <a:pPr rtl="1"/>
          <a:endParaRPr lang="ar-IQ"/>
        </a:p>
      </dgm:t>
    </dgm:pt>
    <dgm:pt modelId="{FC08D767-5F51-40BE-ACB7-9E132E583229}" type="sibTrans" cxnId="{FB557287-6F22-4486-8467-A1E2A9440420}">
      <dgm:prSet/>
      <dgm:spPr/>
      <dgm:t>
        <a:bodyPr/>
        <a:lstStyle/>
        <a:p>
          <a:pPr rtl="1"/>
          <a:endParaRPr lang="ar-IQ"/>
        </a:p>
      </dgm:t>
    </dgm:pt>
    <dgm:pt modelId="{48036D79-BDB5-4E77-A4FB-DD39A560525A}">
      <dgm:prSet/>
      <dgm:spPr/>
      <dgm:t>
        <a:bodyPr/>
        <a:lstStyle/>
        <a:p>
          <a:pPr rtl="1"/>
          <a:r>
            <a:rPr lang="ar-IQ" smtClean="0"/>
            <a:t>التخطيط للمواد التعليمية</a:t>
          </a:r>
          <a:endParaRPr lang="ar-IQ"/>
        </a:p>
      </dgm:t>
    </dgm:pt>
    <dgm:pt modelId="{9A2B4138-2623-4DC6-B29D-488FCA6427AF}" type="parTrans" cxnId="{CDAA10EF-74BD-4318-A55A-488B9FC35211}">
      <dgm:prSet/>
      <dgm:spPr/>
      <dgm:t>
        <a:bodyPr/>
        <a:lstStyle/>
        <a:p>
          <a:pPr rtl="1"/>
          <a:endParaRPr lang="ar-IQ"/>
        </a:p>
      </dgm:t>
    </dgm:pt>
    <dgm:pt modelId="{29FDDF22-C278-41CF-8AAC-C281BCBACCE1}" type="sibTrans" cxnId="{CDAA10EF-74BD-4318-A55A-488B9FC35211}">
      <dgm:prSet/>
      <dgm:spPr/>
      <dgm:t>
        <a:bodyPr/>
        <a:lstStyle/>
        <a:p>
          <a:pPr rtl="1"/>
          <a:endParaRPr lang="ar-IQ"/>
        </a:p>
      </dgm:t>
    </dgm:pt>
    <dgm:pt modelId="{3C9C9E0F-EECE-466C-B592-467985A71161}">
      <dgm:prSet/>
      <dgm:spPr/>
      <dgm:t>
        <a:bodyPr/>
        <a:lstStyle/>
        <a:p>
          <a:pPr rtl="1"/>
          <a:r>
            <a:rPr lang="ar-IQ" smtClean="0"/>
            <a:t>تعيين الأدوار لضمان الاعتماد المتبادل</a:t>
          </a:r>
          <a:endParaRPr lang="ar-IQ"/>
        </a:p>
      </dgm:t>
    </dgm:pt>
    <dgm:pt modelId="{C4D08355-14BC-438B-8952-784B7885C9EA}" type="parTrans" cxnId="{BFBCAD09-E306-4EE7-A0C7-EDC92997997A}">
      <dgm:prSet/>
      <dgm:spPr/>
      <dgm:t>
        <a:bodyPr/>
        <a:lstStyle/>
        <a:p>
          <a:pPr rtl="1"/>
          <a:endParaRPr lang="ar-IQ"/>
        </a:p>
      </dgm:t>
    </dgm:pt>
    <dgm:pt modelId="{8041551C-3F91-45AD-94BF-DB16F13F3031}" type="sibTrans" cxnId="{BFBCAD09-E306-4EE7-A0C7-EDC92997997A}">
      <dgm:prSet/>
      <dgm:spPr/>
      <dgm:t>
        <a:bodyPr/>
        <a:lstStyle/>
        <a:p>
          <a:pPr rtl="1"/>
          <a:endParaRPr lang="ar-IQ"/>
        </a:p>
      </dgm:t>
    </dgm:pt>
    <dgm:pt modelId="{E32AE153-3069-44D1-AB87-E6E5AE32B782}" type="pres">
      <dgm:prSet presAssocID="{52D6F24A-6CC5-4739-8804-8DE36BE74F6D}" presName="linearFlow" presStyleCnt="0">
        <dgm:presLayoutVars>
          <dgm:dir/>
          <dgm:animLvl val="lvl"/>
          <dgm:resizeHandles val="exact"/>
        </dgm:presLayoutVars>
      </dgm:prSet>
      <dgm:spPr/>
    </dgm:pt>
    <dgm:pt modelId="{DFA70298-6D0F-4CC0-AEA8-5A08B73CDD2E}" type="pres">
      <dgm:prSet presAssocID="{F94CE4E5-99B4-4656-9A8A-B51B3594B374}" presName="composite" presStyleCnt="0"/>
      <dgm:spPr/>
    </dgm:pt>
    <dgm:pt modelId="{DE06D276-EC65-402A-BF90-32B20FED197D}" type="pres">
      <dgm:prSet presAssocID="{F94CE4E5-99B4-4656-9A8A-B51B3594B374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66494D7-828E-462A-BF77-0C73DCF77FAB}" type="pres">
      <dgm:prSet presAssocID="{F94CE4E5-99B4-4656-9A8A-B51B3594B374}" presName="descendantText" presStyleLbl="alignAcc1" presStyleIdx="0" presStyleCnt="6">
        <dgm:presLayoutVars>
          <dgm:bulletEnabled val="1"/>
        </dgm:presLayoutVars>
      </dgm:prSet>
      <dgm:spPr/>
    </dgm:pt>
    <dgm:pt modelId="{BD505110-DFC9-4FD0-A196-33AB1C78D9BB}" type="pres">
      <dgm:prSet presAssocID="{A9102C1D-997B-4616-BA25-B1245DBDA278}" presName="sp" presStyleCnt="0"/>
      <dgm:spPr/>
    </dgm:pt>
    <dgm:pt modelId="{EA5CC053-6B3D-41C7-85EF-0EBB718ABCE2}" type="pres">
      <dgm:prSet presAssocID="{7C135260-71A1-4DFE-AB2E-1B2D014A6FC9}" presName="composite" presStyleCnt="0"/>
      <dgm:spPr/>
    </dgm:pt>
    <dgm:pt modelId="{881ABB73-5F0E-4767-B174-85D50356D698}" type="pres">
      <dgm:prSet presAssocID="{7C135260-71A1-4DFE-AB2E-1B2D014A6FC9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D53F2C0E-BF2F-4694-A90D-366DECAC4784}" type="pres">
      <dgm:prSet presAssocID="{7C135260-71A1-4DFE-AB2E-1B2D014A6FC9}" presName="descendantText" presStyleLbl="alignAcc1" presStyleIdx="1" presStyleCnt="6">
        <dgm:presLayoutVars>
          <dgm:bulletEnabled val="1"/>
        </dgm:presLayoutVars>
      </dgm:prSet>
      <dgm:spPr/>
    </dgm:pt>
    <dgm:pt modelId="{4A4A8AF1-9C2A-40B3-B55F-9E513D82F387}" type="pres">
      <dgm:prSet presAssocID="{92AB3599-112F-4F1C-93E9-0C7702762AB9}" presName="sp" presStyleCnt="0"/>
      <dgm:spPr/>
    </dgm:pt>
    <dgm:pt modelId="{BD24FCBB-A19B-4D62-A015-A30884473D78}" type="pres">
      <dgm:prSet presAssocID="{C90B830E-05BC-46C0-8D85-BB2FA9A5A31E}" presName="composite" presStyleCnt="0"/>
      <dgm:spPr/>
    </dgm:pt>
    <dgm:pt modelId="{3221B811-88AB-4550-8471-88CDD8E2D25B}" type="pres">
      <dgm:prSet presAssocID="{C90B830E-05BC-46C0-8D85-BB2FA9A5A31E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D6245935-0B36-4D4B-8217-2B413F675174}" type="pres">
      <dgm:prSet presAssocID="{C90B830E-05BC-46C0-8D85-BB2FA9A5A31E}" presName="descendantText" presStyleLbl="alignAcc1" presStyleIdx="2" presStyleCnt="6">
        <dgm:presLayoutVars>
          <dgm:bulletEnabled val="1"/>
        </dgm:presLayoutVars>
      </dgm:prSet>
      <dgm:spPr/>
    </dgm:pt>
    <dgm:pt modelId="{E91F0D40-CC2D-411F-A906-80CD7AAC550C}" type="pres">
      <dgm:prSet presAssocID="{D2EDA777-E668-4971-AF02-379F150834C5}" presName="sp" presStyleCnt="0"/>
      <dgm:spPr/>
    </dgm:pt>
    <dgm:pt modelId="{0CD47E66-A5E6-42B0-B485-3F348021DD4C}" type="pres">
      <dgm:prSet presAssocID="{F0A8E1D4-3F78-47BB-8DD0-C863D8193D16}" presName="composite" presStyleCnt="0"/>
      <dgm:spPr/>
    </dgm:pt>
    <dgm:pt modelId="{C85F677E-5BF9-48DA-A6AD-3F7DBCB9B06B}" type="pres">
      <dgm:prSet presAssocID="{F0A8E1D4-3F78-47BB-8DD0-C863D8193D16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EE367035-F72F-4CE0-A3CA-0D42B4490B7D}" type="pres">
      <dgm:prSet presAssocID="{F0A8E1D4-3F78-47BB-8DD0-C863D8193D16}" presName="descendantText" presStyleLbl="alignAcc1" presStyleIdx="3" presStyleCnt="6">
        <dgm:presLayoutVars>
          <dgm:bulletEnabled val="1"/>
        </dgm:presLayoutVars>
      </dgm:prSet>
      <dgm:spPr/>
    </dgm:pt>
    <dgm:pt modelId="{5E3F7BB1-B1A8-4FF0-A3DE-9BE7870539B8}" type="pres">
      <dgm:prSet presAssocID="{241B79C7-FC56-4323-9D53-FD4484FB368B}" presName="sp" presStyleCnt="0"/>
      <dgm:spPr/>
    </dgm:pt>
    <dgm:pt modelId="{5F42AEA0-85A3-415A-9B5D-3F8601CB8363}" type="pres">
      <dgm:prSet presAssocID="{9F1D05D8-E781-48C0-AD3C-E04B0F128D08}" presName="composite" presStyleCnt="0"/>
      <dgm:spPr/>
    </dgm:pt>
    <dgm:pt modelId="{5DC5D7DE-BB17-4159-9626-9FD8CDD8A49D}" type="pres">
      <dgm:prSet presAssocID="{9F1D05D8-E781-48C0-AD3C-E04B0F128D08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AB01E21E-AAB6-41A2-A291-E2E373FBA300}" type="pres">
      <dgm:prSet presAssocID="{9F1D05D8-E781-48C0-AD3C-E04B0F128D08}" presName="descendantText" presStyleLbl="alignAcc1" presStyleIdx="4" presStyleCnt="6">
        <dgm:presLayoutVars>
          <dgm:bulletEnabled val="1"/>
        </dgm:presLayoutVars>
      </dgm:prSet>
      <dgm:spPr/>
    </dgm:pt>
    <dgm:pt modelId="{2F9CE92C-7FE3-40EE-976F-4495D6450F57}" type="pres">
      <dgm:prSet presAssocID="{481A7186-D5CB-4555-99B6-565F55686924}" presName="sp" presStyleCnt="0"/>
      <dgm:spPr/>
    </dgm:pt>
    <dgm:pt modelId="{43F7DF93-BE75-4BA7-9513-832F0CBC1946}" type="pres">
      <dgm:prSet presAssocID="{FBC74DFE-924F-44D7-9AE2-0064B986108E}" presName="composite" presStyleCnt="0"/>
      <dgm:spPr/>
    </dgm:pt>
    <dgm:pt modelId="{467C9702-4CE1-4B9B-9F46-7CFAB95D293D}" type="pres">
      <dgm:prSet presAssocID="{FBC74DFE-924F-44D7-9AE2-0064B986108E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1CA16FCD-2423-41C4-8BE0-070FC9CC1C45}" type="pres">
      <dgm:prSet presAssocID="{FBC74DFE-924F-44D7-9AE2-0064B986108E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BFBCAD09-E306-4EE7-A0C7-EDC92997997A}" srcId="{FBC74DFE-924F-44D7-9AE2-0064B986108E}" destId="{3C9C9E0F-EECE-466C-B592-467985A71161}" srcOrd="0" destOrd="0" parTransId="{C4D08355-14BC-438B-8952-784B7885C9EA}" sibTransId="{8041551C-3F91-45AD-94BF-DB16F13F3031}"/>
    <dgm:cxn modelId="{C46C8CD0-C708-4FE7-9923-8CF8FEC292CA}" type="presOf" srcId="{FBC74DFE-924F-44D7-9AE2-0064B986108E}" destId="{467C9702-4CE1-4B9B-9F46-7CFAB95D293D}" srcOrd="0" destOrd="0" presId="urn:microsoft.com/office/officeart/2005/8/layout/chevron2"/>
    <dgm:cxn modelId="{8E74B7C2-9D06-49F1-A7EB-C4057165CBB0}" srcId="{52D6F24A-6CC5-4739-8804-8DE36BE74F6D}" destId="{FBC74DFE-924F-44D7-9AE2-0064B986108E}" srcOrd="5" destOrd="0" parTransId="{506807F9-5F5A-4C19-83CD-5C6C41196938}" sibTransId="{0662AB40-2283-4AB4-BCE8-8459607E5E81}"/>
    <dgm:cxn modelId="{AE697851-2F4A-4CB0-9E42-9BE0FD247B32}" srcId="{F94CE4E5-99B4-4656-9A8A-B51B3594B374}" destId="{258982C8-F19B-448D-86EB-5823216AFB72}" srcOrd="0" destOrd="0" parTransId="{E2D31324-F24F-43C0-9C2A-9AADCDE41B30}" sibTransId="{85E8066B-B179-4868-ADB9-CD8738B9C94E}"/>
    <dgm:cxn modelId="{19BF03EB-EE84-4C5F-8202-0F0ED0A8FE90}" type="presOf" srcId="{258982C8-F19B-448D-86EB-5823216AFB72}" destId="{566494D7-828E-462A-BF77-0C73DCF77FAB}" srcOrd="0" destOrd="0" presId="urn:microsoft.com/office/officeart/2005/8/layout/chevron2"/>
    <dgm:cxn modelId="{0B4B4E4C-DBB3-4859-AE0D-D60D336FB18A}" srcId="{52D6F24A-6CC5-4739-8804-8DE36BE74F6D}" destId="{F0A8E1D4-3F78-47BB-8DD0-C863D8193D16}" srcOrd="3" destOrd="0" parTransId="{224BA302-50BF-4CF0-9A33-C6CC7DB45649}" sibTransId="{241B79C7-FC56-4323-9D53-FD4484FB368B}"/>
    <dgm:cxn modelId="{0A6055BD-0799-4A07-B94C-A85CEE401F2E}" type="presOf" srcId="{17842F24-C5DE-4695-93AB-C9759B31896E}" destId="{EE367035-F72F-4CE0-A3CA-0D42B4490B7D}" srcOrd="0" destOrd="0" presId="urn:microsoft.com/office/officeart/2005/8/layout/chevron2"/>
    <dgm:cxn modelId="{B5F5B054-1DDD-4FAB-AE8B-A84563603356}" srcId="{52D6F24A-6CC5-4739-8804-8DE36BE74F6D}" destId="{C90B830E-05BC-46C0-8D85-BB2FA9A5A31E}" srcOrd="2" destOrd="0" parTransId="{34533D2A-E3B8-407E-A519-A59F0D6007F0}" sibTransId="{D2EDA777-E668-4971-AF02-379F150834C5}"/>
    <dgm:cxn modelId="{6B4FDCB4-1F38-4E21-B17C-0ACFA8D1FF7C}" srcId="{C90B830E-05BC-46C0-8D85-BB2FA9A5A31E}" destId="{0F9287CF-D7ED-4F6B-BB08-4D209B9DB365}" srcOrd="0" destOrd="0" parTransId="{BBF284C9-A9F5-4396-B87D-9F00A47A12E9}" sibTransId="{BC35F7A1-A71D-4112-98C7-4AB04E7356A0}"/>
    <dgm:cxn modelId="{3300C12C-383C-49B8-BD90-2F1C0B577D9A}" type="presOf" srcId="{F94CE4E5-99B4-4656-9A8A-B51B3594B374}" destId="{DE06D276-EC65-402A-BF90-32B20FED197D}" srcOrd="0" destOrd="0" presId="urn:microsoft.com/office/officeart/2005/8/layout/chevron2"/>
    <dgm:cxn modelId="{D82A2D71-0EA1-43D5-BAE8-67CA54442C9D}" srcId="{52D6F24A-6CC5-4739-8804-8DE36BE74F6D}" destId="{F94CE4E5-99B4-4656-9A8A-B51B3594B374}" srcOrd="0" destOrd="0" parTransId="{40BEA0C3-5E7D-4CBB-82D7-57958B5B1F34}" sibTransId="{A9102C1D-997B-4616-BA25-B1245DBDA278}"/>
    <dgm:cxn modelId="{83CAB7D2-F3FE-4B90-9CA7-25CD7FEF5AF5}" srcId="{7C135260-71A1-4DFE-AB2E-1B2D014A6FC9}" destId="{ABAAE4CA-6011-4350-8919-2850F4ED6002}" srcOrd="0" destOrd="0" parTransId="{79B777F1-4613-41C0-81A6-C71892E773C1}" sibTransId="{36842558-48C3-4D28-B81C-21BDFFD10451}"/>
    <dgm:cxn modelId="{84C61C47-C2D1-4F9A-B3AC-5EE541B5D780}" srcId="{52D6F24A-6CC5-4739-8804-8DE36BE74F6D}" destId="{7C135260-71A1-4DFE-AB2E-1B2D014A6FC9}" srcOrd="1" destOrd="0" parTransId="{216D88A1-5D70-44A4-A228-2ACAE5200B9C}" sibTransId="{92AB3599-112F-4F1C-93E9-0C7702762AB9}"/>
    <dgm:cxn modelId="{195F845B-86A6-4C4E-9055-B98F1AA49849}" type="presOf" srcId="{7C135260-71A1-4DFE-AB2E-1B2D014A6FC9}" destId="{881ABB73-5F0E-4767-B174-85D50356D698}" srcOrd="0" destOrd="0" presId="urn:microsoft.com/office/officeart/2005/8/layout/chevron2"/>
    <dgm:cxn modelId="{0610C8D4-C71C-417C-9261-1C75D4026E82}" srcId="{52D6F24A-6CC5-4739-8804-8DE36BE74F6D}" destId="{9F1D05D8-E781-48C0-AD3C-E04B0F128D08}" srcOrd="4" destOrd="0" parTransId="{DA2750F1-2B48-46F2-B988-2A58185CBD83}" sibTransId="{481A7186-D5CB-4555-99B6-565F55686924}"/>
    <dgm:cxn modelId="{FB557287-6F22-4486-8467-A1E2A9440420}" srcId="{F0A8E1D4-3F78-47BB-8DD0-C863D8193D16}" destId="{17842F24-C5DE-4695-93AB-C9759B31896E}" srcOrd="0" destOrd="0" parTransId="{DBE88EF6-019D-417F-8A03-7B7ADFC0A6DA}" sibTransId="{FC08D767-5F51-40BE-ACB7-9E132E583229}"/>
    <dgm:cxn modelId="{3F4AA254-654D-456A-9F9E-1CAB0442F215}" type="presOf" srcId="{52D6F24A-6CC5-4739-8804-8DE36BE74F6D}" destId="{E32AE153-3069-44D1-AB87-E6E5AE32B782}" srcOrd="0" destOrd="0" presId="urn:microsoft.com/office/officeart/2005/8/layout/chevron2"/>
    <dgm:cxn modelId="{CDAA10EF-74BD-4318-A55A-488B9FC35211}" srcId="{9F1D05D8-E781-48C0-AD3C-E04B0F128D08}" destId="{48036D79-BDB5-4E77-A4FB-DD39A560525A}" srcOrd="0" destOrd="0" parTransId="{9A2B4138-2623-4DC6-B29D-488FCA6427AF}" sibTransId="{29FDDF22-C278-41CF-8AAC-C281BCBACCE1}"/>
    <dgm:cxn modelId="{7B8686AB-5D32-4733-B7B6-BC6B1432C5CB}" type="presOf" srcId="{3C9C9E0F-EECE-466C-B592-467985A71161}" destId="{1CA16FCD-2423-41C4-8BE0-070FC9CC1C45}" srcOrd="0" destOrd="0" presId="urn:microsoft.com/office/officeart/2005/8/layout/chevron2"/>
    <dgm:cxn modelId="{45A0643E-82EA-4215-9A3F-1072376631C4}" type="presOf" srcId="{C90B830E-05BC-46C0-8D85-BB2FA9A5A31E}" destId="{3221B811-88AB-4550-8471-88CDD8E2D25B}" srcOrd="0" destOrd="0" presId="urn:microsoft.com/office/officeart/2005/8/layout/chevron2"/>
    <dgm:cxn modelId="{67DDD1B0-3AA7-406A-98D2-4466C1C7369F}" type="presOf" srcId="{9F1D05D8-E781-48C0-AD3C-E04B0F128D08}" destId="{5DC5D7DE-BB17-4159-9626-9FD8CDD8A49D}" srcOrd="0" destOrd="0" presId="urn:microsoft.com/office/officeart/2005/8/layout/chevron2"/>
    <dgm:cxn modelId="{87D17FEF-9F90-4BE4-986C-08F42BBF035B}" type="presOf" srcId="{48036D79-BDB5-4E77-A4FB-DD39A560525A}" destId="{AB01E21E-AAB6-41A2-A291-E2E373FBA300}" srcOrd="0" destOrd="0" presId="urn:microsoft.com/office/officeart/2005/8/layout/chevron2"/>
    <dgm:cxn modelId="{E1A09029-90C8-44D1-AE88-AFFA737DE3BB}" type="presOf" srcId="{ABAAE4CA-6011-4350-8919-2850F4ED6002}" destId="{D53F2C0E-BF2F-4694-A90D-366DECAC4784}" srcOrd="0" destOrd="0" presId="urn:microsoft.com/office/officeart/2005/8/layout/chevron2"/>
    <dgm:cxn modelId="{4F9A2EE0-1242-435F-85DB-00C20D314D7D}" type="presOf" srcId="{0F9287CF-D7ED-4F6B-BB08-4D209B9DB365}" destId="{D6245935-0B36-4D4B-8217-2B413F675174}" srcOrd="0" destOrd="0" presId="urn:microsoft.com/office/officeart/2005/8/layout/chevron2"/>
    <dgm:cxn modelId="{8650BF9B-E0D4-40B1-9B62-5E8071612AF4}" type="presOf" srcId="{F0A8E1D4-3F78-47BB-8DD0-C863D8193D16}" destId="{C85F677E-5BF9-48DA-A6AD-3F7DBCB9B06B}" srcOrd="0" destOrd="0" presId="urn:microsoft.com/office/officeart/2005/8/layout/chevron2"/>
    <dgm:cxn modelId="{A3FE84B9-CF65-45BA-AEB7-48F892DE8CEC}" type="presParOf" srcId="{E32AE153-3069-44D1-AB87-E6E5AE32B782}" destId="{DFA70298-6D0F-4CC0-AEA8-5A08B73CDD2E}" srcOrd="0" destOrd="0" presId="urn:microsoft.com/office/officeart/2005/8/layout/chevron2"/>
    <dgm:cxn modelId="{D555714A-E3FE-4605-B1A3-953587DDB1AF}" type="presParOf" srcId="{DFA70298-6D0F-4CC0-AEA8-5A08B73CDD2E}" destId="{DE06D276-EC65-402A-BF90-32B20FED197D}" srcOrd="0" destOrd="0" presId="urn:microsoft.com/office/officeart/2005/8/layout/chevron2"/>
    <dgm:cxn modelId="{67AEACF6-7BD3-447D-B6EC-9121E0DD3299}" type="presParOf" srcId="{DFA70298-6D0F-4CC0-AEA8-5A08B73CDD2E}" destId="{566494D7-828E-462A-BF77-0C73DCF77FAB}" srcOrd="1" destOrd="0" presId="urn:microsoft.com/office/officeart/2005/8/layout/chevron2"/>
    <dgm:cxn modelId="{6E0319D9-3DCF-4F09-97C0-3D030AC9265C}" type="presParOf" srcId="{E32AE153-3069-44D1-AB87-E6E5AE32B782}" destId="{BD505110-DFC9-4FD0-A196-33AB1C78D9BB}" srcOrd="1" destOrd="0" presId="urn:microsoft.com/office/officeart/2005/8/layout/chevron2"/>
    <dgm:cxn modelId="{C128B19D-EE21-484B-903E-AFD6E33C9DD4}" type="presParOf" srcId="{E32AE153-3069-44D1-AB87-E6E5AE32B782}" destId="{EA5CC053-6B3D-41C7-85EF-0EBB718ABCE2}" srcOrd="2" destOrd="0" presId="urn:microsoft.com/office/officeart/2005/8/layout/chevron2"/>
    <dgm:cxn modelId="{6EBDCE3C-333C-40C0-B317-480DE18DA254}" type="presParOf" srcId="{EA5CC053-6B3D-41C7-85EF-0EBB718ABCE2}" destId="{881ABB73-5F0E-4767-B174-85D50356D698}" srcOrd="0" destOrd="0" presId="urn:microsoft.com/office/officeart/2005/8/layout/chevron2"/>
    <dgm:cxn modelId="{CADAC2E7-1C8D-48A4-A355-BCC22B6B95C6}" type="presParOf" srcId="{EA5CC053-6B3D-41C7-85EF-0EBB718ABCE2}" destId="{D53F2C0E-BF2F-4694-A90D-366DECAC4784}" srcOrd="1" destOrd="0" presId="urn:microsoft.com/office/officeart/2005/8/layout/chevron2"/>
    <dgm:cxn modelId="{9761C580-BEE7-41AA-9DCB-418CEC50A1B8}" type="presParOf" srcId="{E32AE153-3069-44D1-AB87-E6E5AE32B782}" destId="{4A4A8AF1-9C2A-40B3-B55F-9E513D82F387}" srcOrd="3" destOrd="0" presId="urn:microsoft.com/office/officeart/2005/8/layout/chevron2"/>
    <dgm:cxn modelId="{39FF5FFB-5B89-4C01-B629-1CD0B926C237}" type="presParOf" srcId="{E32AE153-3069-44D1-AB87-E6E5AE32B782}" destId="{BD24FCBB-A19B-4D62-A015-A30884473D78}" srcOrd="4" destOrd="0" presId="urn:microsoft.com/office/officeart/2005/8/layout/chevron2"/>
    <dgm:cxn modelId="{83EEDD37-B068-404E-8569-EDBB5DF7A0BD}" type="presParOf" srcId="{BD24FCBB-A19B-4D62-A015-A30884473D78}" destId="{3221B811-88AB-4550-8471-88CDD8E2D25B}" srcOrd="0" destOrd="0" presId="urn:microsoft.com/office/officeart/2005/8/layout/chevron2"/>
    <dgm:cxn modelId="{BE4AE753-5854-4954-A13C-D97962AFCD26}" type="presParOf" srcId="{BD24FCBB-A19B-4D62-A015-A30884473D78}" destId="{D6245935-0B36-4D4B-8217-2B413F675174}" srcOrd="1" destOrd="0" presId="urn:microsoft.com/office/officeart/2005/8/layout/chevron2"/>
    <dgm:cxn modelId="{6170A268-59BE-486D-BE7E-966B4809F904}" type="presParOf" srcId="{E32AE153-3069-44D1-AB87-E6E5AE32B782}" destId="{E91F0D40-CC2D-411F-A906-80CD7AAC550C}" srcOrd="5" destOrd="0" presId="urn:microsoft.com/office/officeart/2005/8/layout/chevron2"/>
    <dgm:cxn modelId="{E989520C-6C8B-4126-A779-03C0FA008EB8}" type="presParOf" srcId="{E32AE153-3069-44D1-AB87-E6E5AE32B782}" destId="{0CD47E66-A5E6-42B0-B485-3F348021DD4C}" srcOrd="6" destOrd="0" presId="urn:microsoft.com/office/officeart/2005/8/layout/chevron2"/>
    <dgm:cxn modelId="{FF664C58-84CA-4AA5-B07C-894902763318}" type="presParOf" srcId="{0CD47E66-A5E6-42B0-B485-3F348021DD4C}" destId="{C85F677E-5BF9-48DA-A6AD-3F7DBCB9B06B}" srcOrd="0" destOrd="0" presId="urn:microsoft.com/office/officeart/2005/8/layout/chevron2"/>
    <dgm:cxn modelId="{D6CA3CAB-80FA-4DAD-B3B0-C2143B0816E5}" type="presParOf" srcId="{0CD47E66-A5E6-42B0-B485-3F348021DD4C}" destId="{EE367035-F72F-4CE0-A3CA-0D42B4490B7D}" srcOrd="1" destOrd="0" presId="urn:microsoft.com/office/officeart/2005/8/layout/chevron2"/>
    <dgm:cxn modelId="{A36ECF8B-7CF7-4E84-83E1-1219FE6BF2EC}" type="presParOf" srcId="{E32AE153-3069-44D1-AB87-E6E5AE32B782}" destId="{5E3F7BB1-B1A8-4FF0-A3DE-9BE7870539B8}" srcOrd="7" destOrd="0" presId="urn:microsoft.com/office/officeart/2005/8/layout/chevron2"/>
    <dgm:cxn modelId="{A72BD902-83C2-483C-A590-28B225D7F235}" type="presParOf" srcId="{E32AE153-3069-44D1-AB87-E6E5AE32B782}" destId="{5F42AEA0-85A3-415A-9B5D-3F8601CB8363}" srcOrd="8" destOrd="0" presId="urn:microsoft.com/office/officeart/2005/8/layout/chevron2"/>
    <dgm:cxn modelId="{B1883C52-A4B7-491D-AC38-EFE1979E5C0E}" type="presParOf" srcId="{5F42AEA0-85A3-415A-9B5D-3F8601CB8363}" destId="{5DC5D7DE-BB17-4159-9626-9FD8CDD8A49D}" srcOrd="0" destOrd="0" presId="urn:microsoft.com/office/officeart/2005/8/layout/chevron2"/>
    <dgm:cxn modelId="{8ABCBB05-A9DC-4B5E-8C9B-D867A7DC40FD}" type="presParOf" srcId="{5F42AEA0-85A3-415A-9B5D-3F8601CB8363}" destId="{AB01E21E-AAB6-41A2-A291-E2E373FBA300}" srcOrd="1" destOrd="0" presId="urn:microsoft.com/office/officeart/2005/8/layout/chevron2"/>
    <dgm:cxn modelId="{65BA9C42-E89B-4904-863C-B461B3928D1C}" type="presParOf" srcId="{E32AE153-3069-44D1-AB87-E6E5AE32B782}" destId="{2F9CE92C-7FE3-40EE-976F-4495D6450F57}" srcOrd="9" destOrd="0" presId="urn:microsoft.com/office/officeart/2005/8/layout/chevron2"/>
    <dgm:cxn modelId="{40D2EA63-D760-4DB0-817C-6EC61E6344E7}" type="presParOf" srcId="{E32AE153-3069-44D1-AB87-E6E5AE32B782}" destId="{43F7DF93-BE75-4BA7-9513-832F0CBC1946}" srcOrd="10" destOrd="0" presId="urn:microsoft.com/office/officeart/2005/8/layout/chevron2"/>
    <dgm:cxn modelId="{563A42D3-73C9-4FC2-918A-DB336CFF1800}" type="presParOf" srcId="{43F7DF93-BE75-4BA7-9513-832F0CBC1946}" destId="{467C9702-4CE1-4B9B-9F46-7CFAB95D293D}" srcOrd="0" destOrd="0" presId="urn:microsoft.com/office/officeart/2005/8/layout/chevron2"/>
    <dgm:cxn modelId="{8F929029-776E-48DE-AE8A-80DEF3D8DCA9}" type="presParOf" srcId="{43F7DF93-BE75-4BA7-9513-832F0CBC1946}" destId="{1CA16FCD-2423-41C4-8BE0-070FC9CC1C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E0A198-0B39-41A5-B008-0A338BA3011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93F1E23-E006-4A55-90CE-127B632257D4}">
      <dgm:prSet phldrT="[نص]" custT="1"/>
      <dgm:spPr/>
      <dgm:t>
        <a:bodyPr/>
        <a:lstStyle/>
        <a:p>
          <a:pPr rtl="1"/>
          <a:r>
            <a:rPr lang="ar-IQ" sz="2800" dirty="0" smtClean="0"/>
            <a:t>7</a:t>
          </a:r>
          <a:endParaRPr lang="ar-IQ" sz="2800" dirty="0"/>
        </a:p>
      </dgm:t>
    </dgm:pt>
    <dgm:pt modelId="{C73D4075-890E-4FEF-BB6A-54632FF0D4D2}" type="parTrans" cxnId="{37E48B01-07AE-4C03-80C5-9915B2347534}">
      <dgm:prSet/>
      <dgm:spPr/>
      <dgm:t>
        <a:bodyPr/>
        <a:lstStyle/>
        <a:p>
          <a:pPr rtl="1"/>
          <a:endParaRPr lang="ar-IQ"/>
        </a:p>
      </dgm:t>
    </dgm:pt>
    <dgm:pt modelId="{DA05967A-E8D5-40D8-A3D8-EB3AE08EEB19}" type="sibTrans" cxnId="{37E48B01-07AE-4C03-80C5-9915B2347534}">
      <dgm:prSet/>
      <dgm:spPr/>
      <dgm:t>
        <a:bodyPr/>
        <a:lstStyle/>
        <a:p>
          <a:pPr rtl="1"/>
          <a:endParaRPr lang="ar-IQ"/>
        </a:p>
      </dgm:t>
    </dgm:pt>
    <dgm:pt modelId="{95264179-CE7B-4BA2-906D-EA047BA9E023}">
      <dgm:prSet phldrT="[نص]" custT="1"/>
      <dgm:spPr/>
      <dgm:t>
        <a:bodyPr/>
        <a:lstStyle/>
        <a:p>
          <a:pPr rtl="1"/>
          <a:r>
            <a:rPr lang="ar-IQ" sz="2800" dirty="0" smtClean="0"/>
            <a:t>11</a:t>
          </a:r>
          <a:endParaRPr lang="ar-IQ" sz="2800" dirty="0"/>
        </a:p>
      </dgm:t>
    </dgm:pt>
    <dgm:pt modelId="{C34EAB0F-AFAC-44B6-82FF-6F1FB58926C6}" type="parTrans" cxnId="{0767EEA3-0604-4401-9A67-1430211D40A5}">
      <dgm:prSet/>
      <dgm:spPr/>
      <dgm:t>
        <a:bodyPr/>
        <a:lstStyle/>
        <a:p>
          <a:pPr rtl="1"/>
          <a:endParaRPr lang="ar-IQ"/>
        </a:p>
      </dgm:t>
    </dgm:pt>
    <dgm:pt modelId="{39159446-4F76-4809-A651-1830986A633F}" type="sibTrans" cxnId="{0767EEA3-0604-4401-9A67-1430211D40A5}">
      <dgm:prSet/>
      <dgm:spPr/>
      <dgm:t>
        <a:bodyPr/>
        <a:lstStyle/>
        <a:p>
          <a:pPr rtl="1"/>
          <a:endParaRPr lang="ar-IQ"/>
        </a:p>
      </dgm:t>
    </dgm:pt>
    <dgm:pt modelId="{DAE42FD0-5375-451A-A11F-F4BC7BC70EFE}">
      <dgm:prSet phldrT="[نص]" custT="1"/>
      <dgm:spPr/>
      <dgm:t>
        <a:bodyPr/>
        <a:lstStyle/>
        <a:p>
          <a:pPr rtl="1"/>
          <a:r>
            <a:rPr lang="ar-IQ" sz="2800" dirty="0" smtClean="0"/>
            <a:t>12</a:t>
          </a:r>
          <a:endParaRPr lang="ar-IQ" sz="2800" dirty="0"/>
        </a:p>
      </dgm:t>
    </dgm:pt>
    <dgm:pt modelId="{13F5E8B9-AE7D-4969-9F61-08FA1C1A7936}" type="parTrans" cxnId="{1C4CB544-ED95-4D27-AE3C-5D7582C49A02}">
      <dgm:prSet/>
      <dgm:spPr/>
      <dgm:t>
        <a:bodyPr/>
        <a:lstStyle/>
        <a:p>
          <a:pPr rtl="1"/>
          <a:endParaRPr lang="ar-IQ"/>
        </a:p>
      </dgm:t>
    </dgm:pt>
    <dgm:pt modelId="{6282C568-1528-4332-B5CA-3BFFF4D51896}" type="sibTrans" cxnId="{1C4CB544-ED95-4D27-AE3C-5D7582C49A02}">
      <dgm:prSet/>
      <dgm:spPr/>
      <dgm:t>
        <a:bodyPr/>
        <a:lstStyle/>
        <a:p>
          <a:pPr rtl="1"/>
          <a:endParaRPr lang="ar-IQ"/>
        </a:p>
      </dgm:t>
    </dgm:pt>
    <dgm:pt modelId="{5F325648-8EA5-4936-803F-7376BC522DFB}">
      <dgm:prSet phldrT="[نص]" custT="1"/>
      <dgm:spPr/>
      <dgm:t>
        <a:bodyPr/>
        <a:lstStyle/>
        <a:p>
          <a:pPr rtl="1"/>
          <a:r>
            <a:rPr lang="ar-IQ" sz="2800" dirty="0" smtClean="0"/>
            <a:t>10</a:t>
          </a:r>
          <a:endParaRPr lang="ar-IQ" sz="2800" dirty="0"/>
        </a:p>
      </dgm:t>
    </dgm:pt>
    <dgm:pt modelId="{FD1059B8-C718-49BC-BD4C-AED74A357ECF}" type="parTrans" cxnId="{EB85B7AC-024E-47BA-888F-A2FCE3BDDE19}">
      <dgm:prSet/>
      <dgm:spPr/>
      <dgm:t>
        <a:bodyPr/>
        <a:lstStyle/>
        <a:p>
          <a:pPr rtl="1"/>
          <a:endParaRPr lang="ar-IQ"/>
        </a:p>
      </dgm:t>
    </dgm:pt>
    <dgm:pt modelId="{ADFA3049-D010-42BE-9411-D41D503D0B5F}" type="sibTrans" cxnId="{EB85B7AC-024E-47BA-888F-A2FCE3BDDE19}">
      <dgm:prSet/>
      <dgm:spPr/>
      <dgm:t>
        <a:bodyPr/>
        <a:lstStyle/>
        <a:p>
          <a:pPr rtl="1"/>
          <a:endParaRPr lang="ar-IQ"/>
        </a:p>
      </dgm:t>
    </dgm:pt>
    <dgm:pt modelId="{85785856-3B85-4851-8EE0-CDCC5FCA2EA4}">
      <dgm:prSet phldrT="[نص]" custT="1"/>
      <dgm:spPr/>
      <dgm:t>
        <a:bodyPr/>
        <a:lstStyle/>
        <a:p>
          <a:pPr rtl="1"/>
          <a:r>
            <a:rPr lang="ar-IQ" sz="2800" dirty="0" smtClean="0"/>
            <a:t>8</a:t>
          </a:r>
          <a:endParaRPr lang="ar-IQ" sz="2800" dirty="0"/>
        </a:p>
      </dgm:t>
    </dgm:pt>
    <dgm:pt modelId="{F8F159B5-C5E5-430E-926B-B8B657BD4B99}" type="parTrans" cxnId="{3F892F02-F570-4FFB-893D-49C83BD94779}">
      <dgm:prSet/>
      <dgm:spPr/>
      <dgm:t>
        <a:bodyPr/>
        <a:lstStyle/>
        <a:p>
          <a:pPr rtl="1"/>
          <a:endParaRPr lang="ar-IQ"/>
        </a:p>
      </dgm:t>
    </dgm:pt>
    <dgm:pt modelId="{D0097913-815E-485A-8F9B-BB606B830E41}" type="sibTrans" cxnId="{3F892F02-F570-4FFB-893D-49C83BD94779}">
      <dgm:prSet/>
      <dgm:spPr/>
      <dgm:t>
        <a:bodyPr/>
        <a:lstStyle/>
        <a:p>
          <a:pPr rtl="1"/>
          <a:endParaRPr lang="ar-IQ"/>
        </a:p>
      </dgm:t>
    </dgm:pt>
    <dgm:pt modelId="{BD253E03-7CC5-412B-AE35-D6F8BF72C669}">
      <dgm:prSet phldrT="[نص]" custT="1"/>
      <dgm:spPr/>
      <dgm:t>
        <a:bodyPr/>
        <a:lstStyle/>
        <a:p>
          <a:pPr rtl="1"/>
          <a:r>
            <a:rPr lang="ar-IQ" sz="2800" dirty="0" smtClean="0"/>
            <a:t>9</a:t>
          </a:r>
          <a:endParaRPr lang="ar-IQ" sz="2800" dirty="0"/>
        </a:p>
      </dgm:t>
    </dgm:pt>
    <dgm:pt modelId="{04038D20-ED3E-4657-A6C3-01DC36E7BA9B}" type="parTrans" cxnId="{2FBA7CF5-0398-432E-98F8-83A2105711E8}">
      <dgm:prSet/>
      <dgm:spPr/>
      <dgm:t>
        <a:bodyPr/>
        <a:lstStyle/>
        <a:p>
          <a:pPr rtl="1"/>
          <a:endParaRPr lang="ar-IQ"/>
        </a:p>
      </dgm:t>
    </dgm:pt>
    <dgm:pt modelId="{2577C025-C492-4E91-8710-EE42C9211C8B}" type="sibTrans" cxnId="{2FBA7CF5-0398-432E-98F8-83A2105711E8}">
      <dgm:prSet/>
      <dgm:spPr/>
      <dgm:t>
        <a:bodyPr/>
        <a:lstStyle/>
        <a:p>
          <a:pPr rtl="1"/>
          <a:endParaRPr lang="ar-IQ"/>
        </a:p>
      </dgm:t>
    </dgm:pt>
    <dgm:pt modelId="{929057C3-233F-4CC7-A05C-57A9EC3B5426}">
      <dgm:prSet custT="1"/>
      <dgm:spPr/>
      <dgm:t>
        <a:bodyPr/>
        <a:lstStyle/>
        <a:p>
          <a:pPr rtl="1"/>
          <a:r>
            <a:rPr lang="ar-IQ" sz="4000" b="1" dirty="0" smtClean="0"/>
            <a:t>شرح المهمة التعليمية</a:t>
          </a:r>
          <a:endParaRPr lang="ar-IQ" sz="4000" b="1" dirty="0"/>
        </a:p>
      </dgm:t>
    </dgm:pt>
    <dgm:pt modelId="{151EA0F5-A314-48C5-A2A1-24020F4927A3}" type="parTrans" cxnId="{D12D14C6-AF4F-452E-B1ED-49E293DBC546}">
      <dgm:prSet/>
      <dgm:spPr/>
      <dgm:t>
        <a:bodyPr/>
        <a:lstStyle/>
        <a:p>
          <a:pPr rtl="1"/>
          <a:endParaRPr lang="ar-IQ"/>
        </a:p>
      </dgm:t>
    </dgm:pt>
    <dgm:pt modelId="{10FEA902-0393-4636-A975-3F283C9DE6E7}" type="sibTrans" cxnId="{D12D14C6-AF4F-452E-B1ED-49E293DBC546}">
      <dgm:prSet/>
      <dgm:spPr/>
      <dgm:t>
        <a:bodyPr/>
        <a:lstStyle/>
        <a:p>
          <a:pPr rtl="1"/>
          <a:endParaRPr lang="ar-IQ"/>
        </a:p>
      </dgm:t>
    </dgm:pt>
    <dgm:pt modelId="{B536EEC5-3FD9-4978-AA67-68AD91F0D712}">
      <dgm:prSet custT="1"/>
      <dgm:spPr/>
      <dgm:t>
        <a:bodyPr/>
        <a:lstStyle/>
        <a:p>
          <a:pPr rtl="1"/>
          <a:r>
            <a:rPr lang="ar-IQ" sz="4000" b="1" dirty="0" smtClean="0"/>
            <a:t>بناء الاعتماد المتبادل الإيجابي</a:t>
          </a:r>
          <a:endParaRPr lang="ar-IQ" sz="4000" b="1" dirty="0"/>
        </a:p>
      </dgm:t>
    </dgm:pt>
    <dgm:pt modelId="{13EFD10B-492F-41C7-9109-DE3B0BC75EE3}" type="parTrans" cxnId="{934F2927-BBF5-4B96-9895-9004C9F7937F}">
      <dgm:prSet/>
      <dgm:spPr/>
      <dgm:t>
        <a:bodyPr/>
        <a:lstStyle/>
        <a:p>
          <a:pPr rtl="1"/>
          <a:endParaRPr lang="ar-IQ"/>
        </a:p>
      </dgm:t>
    </dgm:pt>
    <dgm:pt modelId="{EA693D43-6D37-4279-96D4-6FBBB9903739}" type="sibTrans" cxnId="{934F2927-BBF5-4B96-9895-9004C9F7937F}">
      <dgm:prSet/>
      <dgm:spPr/>
      <dgm:t>
        <a:bodyPr/>
        <a:lstStyle/>
        <a:p>
          <a:pPr rtl="1"/>
          <a:endParaRPr lang="ar-IQ"/>
        </a:p>
      </dgm:t>
    </dgm:pt>
    <dgm:pt modelId="{71ED4204-F4D9-4A7A-9DC4-3F922B0F3E49}">
      <dgm:prSet custT="1"/>
      <dgm:spPr/>
      <dgm:t>
        <a:bodyPr/>
        <a:lstStyle/>
        <a:p>
          <a:pPr rtl="1"/>
          <a:r>
            <a:rPr lang="ar-IQ" sz="5400" b="1" dirty="0" smtClean="0"/>
            <a:t>بناء المسؤولية</a:t>
          </a:r>
          <a:endParaRPr lang="ar-IQ" sz="5400" b="1" dirty="0"/>
        </a:p>
      </dgm:t>
    </dgm:pt>
    <dgm:pt modelId="{56BC026F-5737-4278-87CD-9F7F71FB0106}" type="parTrans" cxnId="{578F589A-B5FE-41FB-A4D2-D749E6FB4237}">
      <dgm:prSet/>
      <dgm:spPr/>
      <dgm:t>
        <a:bodyPr/>
        <a:lstStyle/>
        <a:p>
          <a:pPr rtl="1"/>
          <a:endParaRPr lang="ar-IQ"/>
        </a:p>
      </dgm:t>
    </dgm:pt>
    <dgm:pt modelId="{00280516-C400-42CD-B060-FF61974B3724}" type="sibTrans" cxnId="{578F589A-B5FE-41FB-A4D2-D749E6FB4237}">
      <dgm:prSet/>
      <dgm:spPr/>
      <dgm:t>
        <a:bodyPr/>
        <a:lstStyle/>
        <a:p>
          <a:pPr rtl="1"/>
          <a:endParaRPr lang="ar-IQ"/>
        </a:p>
      </dgm:t>
    </dgm:pt>
    <dgm:pt modelId="{DC4A1EA9-D350-42AA-BB01-77EF7326CB86}">
      <dgm:prSet custT="1"/>
      <dgm:spPr/>
      <dgm:t>
        <a:bodyPr/>
        <a:lstStyle/>
        <a:p>
          <a:pPr rtl="1"/>
          <a:r>
            <a:rPr lang="ar-IQ" sz="2800" b="1" dirty="0" smtClean="0"/>
            <a:t>بناء التعاون بين المجموعات</a:t>
          </a:r>
          <a:endParaRPr lang="ar-IQ" sz="2800" b="1" dirty="0"/>
        </a:p>
      </dgm:t>
    </dgm:pt>
    <dgm:pt modelId="{FD05F183-F603-481E-A25A-85CB21BAC6FE}" type="parTrans" cxnId="{0DBF4F75-1D01-4C3E-AB2A-97622CF9186F}">
      <dgm:prSet/>
      <dgm:spPr/>
      <dgm:t>
        <a:bodyPr/>
        <a:lstStyle/>
        <a:p>
          <a:pPr rtl="1"/>
          <a:endParaRPr lang="ar-IQ"/>
        </a:p>
      </dgm:t>
    </dgm:pt>
    <dgm:pt modelId="{DDB26BF4-E389-4967-AF8F-1C387D9CDACF}" type="sibTrans" cxnId="{0DBF4F75-1D01-4C3E-AB2A-97622CF9186F}">
      <dgm:prSet/>
      <dgm:spPr/>
      <dgm:t>
        <a:bodyPr/>
        <a:lstStyle/>
        <a:p>
          <a:pPr rtl="1"/>
          <a:endParaRPr lang="ar-IQ"/>
        </a:p>
      </dgm:t>
    </dgm:pt>
    <dgm:pt modelId="{5347F4DF-0CC8-4E4C-8A70-D9789165A4C3}">
      <dgm:prSet custT="1"/>
      <dgm:spPr/>
      <dgm:t>
        <a:bodyPr/>
        <a:lstStyle/>
        <a:p>
          <a:pPr rtl="1"/>
          <a:r>
            <a:rPr lang="ar-IQ" sz="2800" b="1" dirty="0" smtClean="0"/>
            <a:t>شرح </a:t>
          </a:r>
          <a:r>
            <a:rPr lang="ar-IQ" sz="2800" b="1" dirty="0" err="1" smtClean="0"/>
            <a:t>محكات</a:t>
          </a:r>
          <a:r>
            <a:rPr lang="ar-IQ" sz="2800" b="1" dirty="0" smtClean="0"/>
            <a:t> النجاح</a:t>
          </a:r>
          <a:endParaRPr lang="ar-IQ" sz="2800" b="1" dirty="0"/>
        </a:p>
      </dgm:t>
    </dgm:pt>
    <dgm:pt modelId="{32880D0B-915B-42BA-9762-397480D95CF3}" type="parTrans" cxnId="{1B2666C1-B11D-47F2-B71E-A6C6C50CE50E}">
      <dgm:prSet/>
      <dgm:spPr/>
      <dgm:t>
        <a:bodyPr/>
        <a:lstStyle/>
        <a:p>
          <a:pPr rtl="1"/>
          <a:endParaRPr lang="ar-IQ"/>
        </a:p>
      </dgm:t>
    </dgm:pt>
    <dgm:pt modelId="{7F9AE39B-8111-4399-82C5-C026D01682E8}" type="sibTrans" cxnId="{1B2666C1-B11D-47F2-B71E-A6C6C50CE50E}">
      <dgm:prSet/>
      <dgm:spPr/>
      <dgm:t>
        <a:bodyPr/>
        <a:lstStyle/>
        <a:p>
          <a:pPr rtl="1"/>
          <a:endParaRPr lang="ar-IQ"/>
        </a:p>
      </dgm:t>
    </dgm:pt>
    <dgm:pt modelId="{F5CE74AF-0695-4760-9EC7-F4F3D12EC278}">
      <dgm:prSet custT="1"/>
      <dgm:spPr/>
      <dgm:t>
        <a:bodyPr/>
        <a:lstStyle/>
        <a:p>
          <a:pPr rtl="1"/>
          <a:r>
            <a:rPr lang="ar-IQ" sz="2400" b="1" dirty="0" smtClean="0"/>
            <a:t>تحديد الأنماط السلوكية المتوقعة</a:t>
          </a:r>
          <a:endParaRPr lang="ar-IQ" sz="2400" b="1" dirty="0"/>
        </a:p>
      </dgm:t>
    </dgm:pt>
    <dgm:pt modelId="{034D2C26-2895-4A14-8226-FD4819788E54}" type="parTrans" cxnId="{7AD4D946-24C3-41F3-A306-DB8069C18F24}">
      <dgm:prSet/>
      <dgm:spPr/>
      <dgm:t>
        <a:bodyPr/>
        <a:lstStyle/>
        <a:p>
          <a:pPr rtl="1"/>
          <a:endParaRPr lang="ar-IQ"/>
        </a:p>
      </dgm:t>
    </dgm:pt>
    <dgm:pt modelId="{C1EB27C5-19D0-4169-AF2D-A1A56741CDFA}" type="sibTrans" cxnId="{7AD4D946-24C3-41F3-A306-DB8069C18F24}">
      <dgm:prSet/>
      <dgm:spPr/>
      <dgm:t>
        <a:bodyPr/>
        <a:lstStyle/>
        <a:p>
          <a:pPr rtl="1"/>
          <a:endParaRPr lang="ar-IQ"/>
        </a:p>
      </dgm:t>
    </dgm:pt>
    <dgm:pt modelId="{6025CBFE-4509-4678-8E3D-E6898BBAA857}" type="pres">
      <dgm:prSet presAssocID="{D7E0A198-0B39-41A5-B008-0A338BA30116}" presName="linearFlow" presStyleCnt="0">
        <dgm:presLayoutVars>
          <dgm:dir/>
          <dgm:animLvl val="lvl"/>
          <dgm:resizeHandles val="exact"/>
        </dgm:presLayoutVars>
      </dgm:prSet>
      <dgm:spPr/>
    </dgm:pt>
    <dgm:pt modelId="{B83FCEF7-CAAB-4B5F-BEBD-559E4D19675E}" type="pres">
      <dgm:prSet presAssocID="{093F1E23-E006-4A55-90CE-127B632257D4}" presName="composite" presStyleCnt="0"/>
      <dgm:spPr/>
    </dgm:pt>
    <dgm:pt modelId="{C9B6EB07-9557-4CCF-883A-869B361235CC}" type="pres">
      <dgm:prSet presAssocID="{093F1E23-E006-4A55-90CE-127B632257D4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DBD7144D-02FB-4C46-ACB7-EBD242270F22}" type="pres">
      <dgm:prSet presAssocID="{093F1E23-E006-4A55-90CE-127B632257D4}" presName="descendantText" presStyleLbl="alignAcc1" presStyleIdx="0" presStyleCnt="6">
        <dgm:presLayoutVars>
          <dgm:bulletEnabled val="1"/>
        </dgm:presLayoutVars>
      </dgm:prSet>
      <dgm:spPr/>
    </dgm:pt>
    <dgm:pt modelId="{D3E8FFCE-1D96-486C-884B-F3BE36050042}" type="pres">
      <dgm:prSet presAssocID="{DA05967A-E8D5-40D8-A3D8-EB3AE08EEB19}" presName="sp" presStyleCnt="0"/>
      <dgm:spPr/>
    </dgm:pt>
    <dgm:pt modelId="{32A35A17-779F-43EF-AA89-C7D61D249917}" type="pres">
      <dgm:prSet presAssocID="{85785856-3B85-4851-8EE0-CDCC5FCA2EA4}" presName="composite" presStyleCnt="0"/>
      <dgm:spPr/>
    </dgm:pt>
    <dgm:pt modelId="{86823EB2-BE1F-49B3-BDB6-5E9959DF5C2E}" type="pres">
      <dgm:prSet presAssocID="{85785856-3B85-4851-8EE0-CDCC5FCA2EA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9F4C2E0A-DF02-4A23-BA64-2B72BA644363}" type="pres">
      <dgm:prSet presAssocID="{85785856-3B85-4851-8EE0-CDCC5FCA2EA4}" presName="descendantText" presStyleLbl="alignAcc1" presStyleIdx="1" presStyleCnt="6">
        <dgm:presLayoutVars>
          <dgm:bulletEnabled val="1"/>
        </dgm:presLayoutVars>
      </dgm:prSet>
      <dgm:spPr/>
    </dgm:pt>
    <dgm:pt modelId="{3401E031-1ACB-4E74-82E7-7E6221685F98}" type="pres">
      <dgm:prSet presAssocID="{D0097913-815E-485A-8F9B-BB606B830E41}" presName="sp" presStyleCnt="0"/>
      <dgm:spPr/>
    </dgm:pt>
    <dgm:pt modelId="{603004F6-28B1-4B01-964F-416C6A6801BE}" type="pres">
      <dgm:prSet presAssocID="{BD253E03-7CC5-412B-AE35-D6F8BF72C669}" presName="composite" presStyleCnt="0"/>
      <dgm:spPr/>
    </dgm:pt>
    <dgm:pt modelId="{55E8B1E9-698A-436C-8B52-7550867E1DAF}" type="pres">
      <dgm:prSet presAssocID="{BD253E03-7CC5-412B-AE35-D6F8BF72C669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390A1C46-C3FE-43D0-B10F-238F68F875C7}" type="pres">
      <dgm:prSet presAssocID="{BD253E03-7CC5-412B-AE35-D6F8BF72C66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2CA238E-4D5A-40F5-A61E-E369953FCAC4}" type="pres">
      <dgm:prSet presAssocID="{2577C025-C492-4E91-8710-EE42C9211C8B}" presName="sp" presStyleCnt="0"/>
      <dgm:spPr/>
    </dgm:pt>
    <dgm:pt modelId="{3F63C241-8B88-4FB3-821E-752932F12814}" type="pres">
      <dgm:prSet presAssocID="{5F325648-8EA5-4936-803F-7376BC522DFB}" presName="composite" presStyleCnt="0"/>
      <dgm:spPr/>
    </dgm:pt>
    <dgm:pt modelId="{A76721F5-E874-44DE-BB0B-114A81CED693}" type="pres">
      <dgm:prSet presAssocID="{5F325648-8EA5-4936-803F-7376BC522DFB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1E0D7F9D-D62F-496D-A310-E0301F330EF0}" type="pres">
      <dgm:prSet presAssocID="{5F325648-8EA5-4936-803F-7376BC522DFB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E64CFFF-EF6C-40F3-A4E6-CF5B3E085188}" type="pres">
      <dgm:prSet presAssocID="{ADFA3049-D010-42BE-9411-D41D503D0B5F}" presName="sp" presStyleCnt="0"/>
      <dgm:spPr/>
    </dgm:pt>
    <dgm:pt modelId="{B55D49E9-2255-40AD-ADD8-9480658B74DF}" type="pres">
      <dgm:prSet presAssocID="{95264179-CE7B-4BA2-906D-EA047BA9E023}" presName="composite" presStyleCnt="0"/>
      <dgm:spPr/>
    </dgm:pt>
    <dgm:pt modelId="{2033E5BD-8EAC-4D42-8A42-1D5E7DC0F1E4}" type="pres">
      <dgm:prSet presAssocID="{95264179-CE7B-4BA2-906D-EA047BA9E023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295BB32A-79CF-4631-946A-74F1A2CECC25}" type="pres">
      <dgm:prSet presAssocID="{95264179-CE7B-4BA2-906D-EA047BA9E02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63E5AAA-9D04-4409-B435-259489D3FF45}" type="pres">
      <dgm:prSet presAssocID="{39159446-4F76-4809-A651-1830986A633F}" presName="sp" presStyleCnt="0"/>
      <dgm:spPr/>
    </dgm:pt>
    <dgm:pt modelId="{96B17ECB-BD36-47D7-9494-D3CE8128771F}" type="pres">
      <dgm:prSet presAssocID="{DAE42FD0-5375-451A-A11F-F4BC7BC70EFE}" presName="composite" presStyleCnt="0"/>
      <dgm:spPr/>
    </dgm:pt>
    <dgm:pt modelId="{7EBF0366-B45C-4703-845A-A374F575BB38}" type="pres">
      <dgm:prSet presAssocID="{DAE42FD0-5375-451A-A11F-F4BC7BC70EFE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7E7AE019-691F-4C8D-995C-602BCC96581E}" type="pres">
      <dgm:prSet presAssocID="{DAE42FD0-5375-451A-A11F-F4BC7BC70EFE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7AD4D946-24C3-41F3-A306-DB8069C18F24}" srcId="{DAE42FD0-5375-451A-A11F-F4BC7BC70EFE}" destId="{F5CE74AF-0695-4760-9EC7-F4F3D12EC278}" srcOrd="0" destOrd="0" parTransId="{034D2C26-2895-4A14-8226-FD4819788E54}" sibTransId="{C1EB27C5-19D0-4169-AF2D-A1A56741CDFA}"/>
    <dgm:cxn modelId="{9FD1D4D4-3ED6-420A-AA8A-71625B4435E7}" type="presOf" srcId="{F5CE74AF-0695-4760-9EC7-F4F3D12EC278}" destId="{7E7AE019-691F-4C8D-995C-602BCC96581E}" srcOrd="0" destOrd="0" presId="urn:microsoft.com/office/officeart/2005/8/layout/chevron2"/>
    <dgm:cxn modelId="{474396F7-AA60-4490-A3EE-78A8562A8760}" type="presOf" srcId="{71ED4204-F4D9-4A7A-9DC4-3F922B0F3E49}" destId="{390A1C46-C3FE-43D0-B10F-238F68F875C7}" srcOrd="0" destOrd="0" presId="urn:microsoft.com/office/officeart/2005/8/layout/chevron2"/>
    <dgm:cxn modelId="{1B2666C1-B11D-47F2-B71E-A6C6C50CE50E}" srcId="{95264179-CE7B-4BA2-906D-EA047BA9E023}" destId="{5347F4DF-0CC8-4E4C-8A70-D9789165A4C3}" srcOrd="0" destOrd="0" parTransId="{32880D0B-915B-42BA-9762-397480D95CF3}" sibTransId="{7F9AE39B-8111-4399-82C5-C026D01682E8}"/>
    <dgm:cxn modelId="{587E6BE0-D625-4C8D-B4CC-CBFC0E4848F5}" type="presOf" srcId="{DAE42FD0-5375-451A-A11F-F4BC7BC70EFE}" destId="{7EBF0366-B45C-4703-845A-A374F575BB38}" srcOrd="0" destOrd="0" presId="urn:microsoft.com/office/officeart/2005/8/layout/chevron2"/>
    <dgm:cxn modelId="{0DBF4F75-1D01-4C3E-AB2A-97622CF9186F}" srcId="{5F325648-8EA5-4936-803F-7376BC522DFB}" destId="{DC4A1EA9-D350-42AA-BB01-77EF7326CB86}" srcOrd="0" destOrd="0" parTransId="{FD05F183-F603-481E-A25A-85CB21BAC6FE}" sibTransId="{DDB26BF4-E389-4967-AF8F-1C387D9CDACF}"/>
    <dgm:cxn modelId="{9C4BE30C-DEA3-43A9-A8C6-7D3FA5CAC23A}" type="presOf" srcId="{B536EEC5-3FD9-4978-AA67-68AD91F0D712}" destId="{9F4C2E0A-DF02-4A23-BA64-2B72BA644363}" srcOrd="0" destOrd="0" presId="urn:microsoft.com/office/officeart/2005/8/layout/chevron2"/>
    <dgm:cxn modelId="{5F2ACCAE-29FB-4FDC-9C41-C9E3A95366B9}" type="presOf" srcId="{95264179-CE7B-4BA2-906D-EA047BA9E023}" destId="{2033E5BD-8EAC-4D42-8A42-1D5E7DC0F1E4}" srcOrd="0" destOrd="0" presId="urn:microsoft.com/office/officeart/2005/8/layout/chevron2"/>
    <dgm:cxn modelId="{0767EEA3-0604-4401-9A67-1430211D40A5}" srcId="{D7E0A198-0B39-41A5-B008-0A338BA30116}" destId="{95264179-CE7B-4BA2-906D-EA047BA9E023}" srcOrd="4" destOrd="0" parTransId="{C34EAB0F-AFAC-44B6-82FF-6F1FB58926C6}" sibTransId="{39159446-4F76-4809-A651-1830986A633F}"/>
    <dgm:cxn modelId="{D12D14C6-AF4F-452E-B1ED-49E293DBC546}" srcId="{093F1E23-E006-4A55-90CE-127B632257D4}" destId="{929057C3-233F-4CC7-A05C-57A9EC3B5426}" srcOrd="0" destOrd="0" parTransId="{151EA0F5-A314-48C5-A2A1-24020F4927A3}" sibTransId="{10FEA902-0393-4636-A975-3F283C9DE6E7}"/>
    <dgm:cxn modelId="{E7D86EDC-5F90-454A-97D5-7D6CA1641F9F}" type="presOf" srcId="{093F1E23-E006-4A55-90CE-127B632257D4}" destId="{C9B6EB07-9557-4CCF-883A-869B361235CC}" srcOrd="0" destOrd="0" presId="urn:microsoft.com/office/officeart/2005/8/layout/chevron2"/>
    <dgm:cxn modelId="{578F589A-B5FE-41FB-A4D2-D749E6FB4237}" srcId="{BD253E03-7CC5-412B-AE35-D6F8BF72C669}" destId="{71ED4204-F4D9-4A7A-9DC4-3F922B0F3E49}" srcOrd="0" destOrd="0" parTransId="{56BC026F-5737-4278-87CD-9F7F71FB0106}" sibTransId="{00280516-C400-42CD-B060-FF61974B3724}"/>
    <dgm:cxn modelId="{B52C05CB-455C-4AAD-B9A6-7F5E74506A2A}" type="presOf" srcId="{DC4A1EA9-D350-42AA-BB01-77EF7326CB86}" destId="{1E0D7F9D-D62F-496D-A310-E0301F330EF0}" srcOrd="0" destOrd="0" presId="urn:microsoft.com/office/officeart/2005/8/layout/chevron2"/>
    <dgm:cxn modelId="{5BA703F3-CD37-4E11-AC11-D7EFFF7825DA}" type="presOf" srcId="{5F325648-8EA5-4936-803F-7376BC522DFB}" destId="{A76721F5-E874-44DE-BB0B-114A81CED693}" srcOrd="0" destOrd="0" presId="urn:microsoft.com/office/officeart/2005/8/layout/chevron2"/>
    <dgm:cxn modelId="{1C4CB544-ED95-4D27-AE3C-5D7582C49A02}" srcId="{D7E0A198-0B39-41A5-B008-0A338BA30116}" destId="{DAE42FD0-5375-451A-A11F-F4BC7BC70EFE}" srcOrd="5" destOrd="0" parTransId="{13F5E8B9-AE7D-4969-9F61-08FA1C1A7936}" sibTransId="{6282C568-1528-4332-B5CA-3BFFF4D51896}"/>
    <dgm:cxn modelId="{CCDD9520-FF79-4E61-9060-09A3CF805789}" type="presOf" srcId="{85785856-3B85-4851-8EE0-CDCC5FCA2EA4}" destId="{86823EB2-BE1F-49B3-BDB6-5E9959DF5C2E}" srcOrd="0" destOrd="0" presId="urn:microsoft.com/office/officeart/2005/8/layout/chevron2"/>
    <dgm:cxn modelId="{3F892F02-F570-4FFB-893D-49C83BD94779}" srcId="{D7E0A198-0B39-41A5-B008-0A338BA30116}" destId="{85785856-3B85-4851-8EE0-CDCC5FCA2EA4}" srcOrd="1" destOrd="0" parTransId="{F8F159B5-C5E5-430E-926B-B8B657BD4B99}" sibTransId="{D0097913-815E-485A-8F9B-BB606B830E41}"/>
    <dgm:cxn modelId="{37E48B01-07AE-4C03-80C5-9915B2347534}" srcId="{D7E0A198-0B39-41A5-B008-0A338BA30116}" destId="{093F1E23-E006-4A55-90CE-127B632257D4}" srcOrd="0" destOrd="0" parTransId="{C73D4075-890E-4FEF-BB6A-54632FF0D4D2}" sibTransId="{DA05967A-E8D5-40D8-A3D8-EB3AE08EEB19}"/>
    <dgm:cxn modelId="{DD75C1AC-0CA6-4A9F-B244-E5F65ABAECF8}" type="presOf" srcId="{BD253E03-7CC5-412B-AE35-D6F8BF72C669}" destId="{55E8B1E9-698A-436C-8B52-7550867E1DAF}" srcOrd="0" destOrd="0" presId="urn:microsoft.com/office/officeart/2005/8/layout/chevron2"/>
    <dgm:cxn modelId="{2FBA7CF5-0398-432E-98F8-83A2105711E8}" srcId="{D7E0A198-0B39-41A5-B008-0A338BA30116}" destId="{BD253E03-7CC5-412B-AE35-D6F8BF72C669}" srcOrd="2" destOrd="0" parTransId="{04038D20-ED3E-4657-A6C3-01DC36E7BA9B}" sibTransId="{2577C025-C492-4E91-8710-EE42C9211C8B}"/>
    <dgm:cxn modelId="{934F2927-BBF5-4B96-9895-9004C9F7937F}" srcId="{85785856-3B85-4851-8EE0-CDCC5FCA2EA4}" destId="{B536EEC5-3FD9-4978-AA67-68AD91F0D712}" srcOrd="0" destOrd="0" parTransId="{13EFD10B-492F-41C7-9109-DE3B0BC75EE3}" sibTransId="{EA693D43-6D37-4279-96D4-6FBBB9903739}"/>
    <dgm:cxn modelId="{EB85B7AC-024E-47BA-888F-A2FCE3BDDE19}" srcId="{D7E0A198-0B39-41A5-B008-0A338BA30116}" destId="{5F325648-8EA5-4936-803F-7376BC522DFB}" srcOrd="3" destOrd="0" parTransId="{FD1059B8-C718-49BC-BD4C-AED74A357ECF}" sibTransId="{ADFA3049-D010-42BE-9411-D41D503D0B5F}"/>
    <dgm:cxn modelId="{2C2317FB-8B29-461F-907E-6629BEF9BF44}" type="presOf" srcId="{5347F4DF-0CC8-4E4C-8A70-D9789165A4C3}" destId="{295BB32A-79CF-4631-946A-74F1A2CECC25}" srcOrd="0" destOrd="0" presId="urn:microsoft.com/office/officeart/2005/8/layout/chevron2"/>
    <dgm:cxn modelId="{0D6B6646-8F8B-4777-828A-0274352DCCF6}" type="presOf" srcId="{D7E0A198-0B39-41A5-B008-0A338BA30116}" destId="{6025CBFE-4509-4678-8E3D-E6898BBAA857}" srcOrd="0" destOrd="0" presId="urn:microsoft.com/office/officeart/2005/8/layout/chevron2"/>
    <dgm:cxn modelId="{84A5D125-402B-4383-BAB7-093C31A07D76}" type="presOf" srcId="{929057C3-233F-4CC7-A05C-57A9EC3B5426}" destId="{DBD7144D-02FB-4C46-ACB7-EBD242270F22}" srcOrd="0" destOrd="0" presId="urn:microsoft.com/office/officeart/2005/8/layout/chevron2"/>
    <dgm:cxn modelId="{0A989BC8-E728-4D0F-B994-7B02CEEE695A}" type="presParOf" srcId="{6025CBFE-4509-4678-8E3D-E6898BBAA857}" destId="{B83FCEF7-CAAB-4B5F-BEBD-559E4D19675E}" srcOrd="0" destOrd="0" presId="urn:microsoft.com/office/officeart/2005/8/layout/chevron2"/>
    <dgm:cxn modelId="{AAEA1989-CB8B-4B6E-BD42-457393AC5C0B}" type="presParOf" srcId="{B83FCEF7-CAAB-4B5F-BEBD-559E4D19675E}" destId="{C9B6EB07-9557-4CCF-883A-869B361235CC}" srcOrd="0" destOrd="0" presId="urn:microsoft.com/office/officeart/2005/8/layout/chevron2"/>
    <dgm:cxn modelId="{E6DCDE44-54BB-44CF-BBDE-ECE2593EE28F}" type="presParOf" srcId="{B83FCEF7-CAAB-4B5F-BEBD-559E4D19675E}" destId="{DBD7144D-02FB-4C46-ACB7-EBD242270F22}" srcOrd="1" destOrd="0" presId="urn:microsoft.com/office/officeart/2005/8/layout/chevron2"/>
    <dgm:cxn modelId="{7196B9F8-29A7-4A16-B5CB-88DEC04FBD38}" type="presParOf" srcId="{6025CBFE-4509-4678-8E3D-E6898BBAA857}" destId="{D3E8FFCE-1D96-486C-884B-F3BE36050042}" srcOrd="1" destOrd="0" presId="urn:microsoft.com/office/officeart/2005/8/layout/chevron2"/>
    <dgm:cxn modelId="{D567481B-5E4C-486C-AB25-131C261F367D}" type="presParOf" srcId="{6025CBFE-4509-4678-8E3D-E6898BBAA857}" destId="{32A35A17-779F-43EF-AA89-C7D61D249917}" srcOrd="2" destOrd="0" presId="urn:microsoft.com/office/officeart/2005/8/layout/chevron2"/>
    <dgm:cxn modelId="{7388D85B-0F44-46B3-9CCA-0F38B3BE4E4B}" type="presParOf" srcId="{32A35A17-779F-43EF-AA89-C7D61D249917}" destId="{86823EB2-BE1F-49B3-BDB6-5E9959DF5C2E}" srcOrd="0" destOrd="0" presId="urn:microsoft.com/office/officeart/2005/8/layout/chevron2"/>
    <dgm:cxn modelId="{4793A633-1702-4B65-B9ED-CFDFDF1F7CDB}" type="presParOf" srcId="{32A35A17-779F-43EF-AA89-C7D61D249917}" destId="{9F4C2E0A-DF02-4A23-BA64-2B72BA644363}" srcOrd="1" destOrd="0" presId="urn:microsoft.com/office/officeart/2005/8/layout/chevron2"/>
    <dgm:cxn modelId="{82441FD3-DED4-4BFE-9D59-8CBD1BFA7BF9}" type="presParOf" srcId="{6025CBFE-4509-4678-8E3D-E6898BBAA857}" destId="{3401E031-1ACB-4E74-82E7-7E6221685F98}" srcOrd="3" destOrd="0" presId="urn:microsoft.com/office/officeart/2005/8/layout/chevron2"/>
    <dgm:cxn modelId="{0E4B8A8B-F3CC-4473-B73E-0004BC9347E4}" type="presParOf" srcId="{6025CBFE-4509-4678-8E3D-E6898BBAA857}" destId="{603004F6-28B1-4B01-964F-416C6A6801BE}" srcOrd="4" destOrd="0" presId="urn:microsoft.com/office/officeart/2005/8/layout/chevron2"/>
    <dgm:cxn modelId="{55A4350E-41B4-417A-8183-C135F72156C6}" type="presParOf" srcId="{603004F6-28B1-4B01-964F-416C6A6801BE}" destId="{55E8B1E9-698A-436C-8B52-7550867E1DAF}" srcOrd="0" destOrd="0" presId="urn:microsoft.com/office/officeart/2005/8/layout/chevron2"/>
    <dgm:cxn modelId="{34B8B7FC-91C2-4205-9C2B-B73ECBB539B8}" type="presParOf" srcId="{603004F6-28B1-4B01-964F-416C6A6801BE}" destId="{390A1C46-C3FE-43D0-B10F-238F68F875C7}" srcOrd="1" destOrd="0" presId="urn:microsoft.com/office/officeart/2005/8/layout/chevron2"/>
    <dgm:cxn modelId="{5577928B-A8A5-438E-9B3C-AB4037AE7071}" type="presParOf" srcId="{6025CBFE-4509-4678-8E3D-E6898BBAA857}" destId="{92CA238E-4D5A-40F5-A61E-E369953FCAC4}" srcOrd="5" destOrd="0" presId="urn:microsoft.com/office/officeart/2005/8/layout/chevron2"/>
    <dgm:cxn modelId="{6E4897DC-8091-41FC-A3D0-DBC48154C7FB}" type="presParOf" srcId="{6025CBFE-4509-4678-8E3D-E6898BBAA857}" destId="{3F63C241-8B88-4FB3-821E-752932F12814}" srcOrd="6" destOrd="0" presId="urn:microsoft.com/office/officeart/2005/8/layout/chevron2"/>
    <dgm:cxn modelId="{6CB18932-9FF6-49C1-881D-4B23591B18F5}" type="presParOf" srcId="{3F63C241-8B88-4FB3-821E-752932F12814}" destId="{A76721F5-E874-44DE-BB0B-114A81CED693}" srcOrd="0" destOrd="0" presId="urn:microsoft.com/office/officeart/2005/8/layout/chevron2"/>
    <dgm:cxn modelId="{1E9F25CD-962B-4664-A92F-DCF12397237C}" type="presParOf" srcId="{3F63C241-8B88-4FB3-821E-752932F12814}" destId="{1E0D7F9D-D62F-496D-A310-E0301F330EF0}" srcOrd="1" destOrd="0" presId="urn:microsoft.com/office/officeart/2005/8/layout/chevron2"/>
    <dgm:cxn modelId="{D7E7E0D5-B7C6-4E32-BEB0-9A4189D892E7}" type="presParOf" srcId="{6025CBFE-4509-4678-8E3D-E6898BBAA857}" destId="{5E64CFFF-EF6C-40F3-A4E6-CF5B3E085188}" srcOrd="7" destOrd="0" presId="urn:microsoft.com/office/officeart/2005/8/layout/chevron2"/>
    <dgm:cxn modelId="{68900F2F-7A05-4B7A-8BBC-01045D071BAE}" type="presParOf" srcId="{6025CBFE-4509-4678-8E3D-E6898BBAA857}" destId="{B55D49E9-2255-40AD-ADD8-9480658B74DF}" srcOrd="8" destOrd="0" presId="urn:microsoft.com/office/officeart/2005/8/layout/chevron2"/>
    <dgm:cxn modelId="{32887296-EAEA-4358-AFE2-0AA3D500E17E}" type="presParOf" srcId="{B55D49E9-2255-40AD-ADD8-9480658B74DF}" destId="{2033E5BD-8EAC-4D42-8A42-1D5E7DC0F1E4}" srcOrd="0" destOrd="0" presId="urn:microsoft.com/office/officeart/2005/8/layout/chevron2"/>
    <dgm:cxn modelId="{B894CC46-1627-4F15-891F-31F1225426C6}" type="presParOf" srcId="{B55D49E9-2255-40AD-ADD8-9480658B74DF}" destId="{295BB32A-79CF-4631-946A-74F1A2CECC25}" srcOrd="1" destOrd="0" presId="urn:microsoft.com/office/officeart/2005/8/layout/chevron2"/>
    <dgm:cxn modelId="{251DB406-9993-4DE1-990A-EC43973D5D8C}" type="presParOf" srcId="{6025CBFE-4509-4678-8E3D-E6898BBAA857}" destId="{963E5AAA-9D04-4409-B435-259489D3FF45}" srcOrd="9" destOrd="0" presId="urn:microsoft.com/office/officeart/2005/8/layout/chevron2"/>
    <dgm:cxn modelId="{87A48319-5922-47A2-8618-04FDB23E60B6}" type="presParOf" srcId="{6025CBFE-4509-4678-8E3D-E6898BBAA857}" destId="{96B17ECB-BD36-47D7-9494-D3CE8128771F}" srcOrd="10" destOrd="0" presId="urn:microsoft.com/office/officeart/2005/8/layout/chevron2"/>
    <dgm:cxn modelId="{88CB15CC-042C-431D-8129-B11A938D6F54}" type="presParOf" srcId="{96B17ECB-BD36-47D7-9494-D3CE8128771F}" destId="{7EBF0366-B45C-4703-845A-A374F575BB38}" srcOrd="0" destOrd="0" presId="urn:microsoft.com/office/officeart/2005/8/layout/chevron2"/>
    <dgm:cxn modelId="{9BE7E5E1-1862-4482-BC37-46F55433491B}" type="presParOf" srcId="{96B17ECB-BD36-47D7-9494-D3CE8128771F}" destId="{7E7AE019-691F-4C8D-995C-602BCC9658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6D276-EC65-402A-BF90-32B20FED197D}">
      <dsp:nvSpPr>
        <dsp:cNvPr id="0" name=""/>
        <dsp:cNvSpPr/>
      </dsp:nvSpPr>
      <dsp:spPr>
        <a:xfrm rot="5400000">
          <a:off x="-140641" y="142628"/>
          <a:ext cx="937610" cy="656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1</a:t>
          </a:r>
          <a:endParaRPr lang="ar-IQ" sz="1900" kern="1200" dirty="0"/>
        </a:p>
      </dsp:txBody>
      <dsp:txXfrm rot="-5400000">
        <a:off x="1" y="330151"/>
        <a:ext cx="656327" cy="281283"/>
      </dsp:txXfrm>
    </dsp:sp>
    <dsp:sp modelId="{566494D7-828E-462A-BF77-0C73DCF77FAB}">
      <dsp:nvSpPr>
        <dsp:cNvPr id="0" name=""/>
        <dsp:cNvSpPr/>
      </dsp:nvSpPr>
      <dsp:spPr>
        <a:xfrm rot="5400000">
          <a:off x="4205076" y="-3546762"/>
          <a:ext cx="609446" cy="7706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800" kern="1200" dirty="0" smtClean="0"/>
            <a:t>تحديد الأهداف التعليمية والأكاديمية</a:t>
          </a:r>
          <a:endParaRPr lang="ar-IQ" sz="3800" kern="1200" dirty="0"/>
        </a:p>
      </dsp:txBody>
      <dsp:txXfrm rot="-5400000">
        <a:off x="656328" y="31737"/>
        <a:ext cx="7677193" cy="549944"/>
      </dsp:txXfrm>
    </dsp:sp>
    <dsp:sp modelId="{881ABB73-5F0E-4767-B174-85D50356D698}">
      <dsp:nvSpPr>
        <dsp:cNvPr id="0" name=""/>
        <dsp:cNvSpPr/>
      </dsp:nvSpPr>
      <dsp:spPr>
        <a:xfrm rot="5400000">
          <a:off x="-140641" y="982545"/>
          <a:ext cx="937610" cy="656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2</a:t>
          </a:r>
          <a:endParaRPr lang="ar-IQ" sz="1900" kern="1200" dirty="0"/>
        </a:p>
      </dsp:txBody>
      <dsp:txXfrm rot="-5400000">
        <a:off x="1" y="1170068"/>
        <a:ext cx="656327" cy="281283"/>
      </dsp:txXfrm>
    </dsp:sp>
    <dsp:sp modelId="{D53F2C0E-BF2F-4694-A90D-366DECAC4784}">
      <dsp:nvSpPr>
        <dsp:cNvPr id="0" name=""/>
        <dsp:cNvSpPr/>
      </dsp:nvSpPr>
      <dsp:spPr>
        <a:xfrm rot="5400000">
          <a:off x="4205076" y="-2706845"/>
          <a:ext cx="609446" cy="7706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800" kern="1200" smtClean="0"/>
            <a:t>تقرير عدد أعضاء المجموعة</a:t>
          </a:r>
          <a:endParaRPr lang="ar-IQ" sz="3800" kern="1200"/>
        </a:p>
      </dsp:txBody>
      <dsp:txXfrm rot="-5400000">
        <a:off x="656328" y="871654"/>
        <a:ext cx="7677193" cy="549944"/>
      </dsp:txXfrm>
    </dsp:sp>
    <dsp:sp modelId="{3221B811-88AB-4550-8471-88CDD8E2D25B}">
      <dsp:nvSpPr>
        <dsp:cNvPr id="0" name=""/>
        <dsp:cNvSpPr/>
      </dsp:nvSpPr>
      <dsp:spPr>
        <a:xfrm rot="5400000">
          <a:off x="-140641" y="1822461"/>
          <a:ext cx="937610" cy="656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3</a:t>
          </a:r>
          <a:endParaRPr lang="ar-IQ" sz="1900" kern="1200" dirty="0"/>
        </a:p>
      </dsp:txBody>
      <dsp:txXfrm rot="-5400000">
        <a:off x="1" y="2009984"/>
        <a:ext cx="656327" cy="281283"/>
      </dsp:txXfrm>
    </dsp:sp>
    <dsp:sp modelId="{D6245935-0B36-4D4B-8217-2B413F675174}">
      <dsp:nvSpPr>
        <dsp:cNvPr id="0" name=""/>
        <dsp:cNvSpPr/>
      </dsp:nvSpPr>
      <dsp:spPr>
        <a:xfrm rot="5400000">
          <a:off x="4205076" y="-1866928"/>
          <a:ext cx="609446" cy="7706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800" kern="1200" smtClean="0"/>
            <a:t>تعيين الطلبة في مجموعات</a:t>
          </a:r>
          <a:endParaRPr lang="ar-IQ" sz="3800" kern="1200"/>
        </a:p>
      </dsp:txBody>
      <dsp:txXfrm rot="-5400000">
        <a:off x="656328" y="1711571"/>
        <a:ext cx="7677193" cy="549944"/>
      </dsp:txXfrm>
    </dsp:sp>
    <dsp:sp modelId="{C85F677E-5BF9-48DA-A6AD-3F7DBCB9B06B}">
      <dsp:nvSpPr>
        <dsp:cNvPr id="0" name=""/>
        <dsp:cNvSpPr/>
      </dsp:nvSpPr>
      <dsp:spPr>
        <a:xfrm rot="5400000">
          <a:off x="-140641" y="2662378"/>
          <a:ext cx="937610" cy="656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4</a:t>
          </a:r>
          <a:endParaRPr lang="ar-IQ" sz="1900" kern="1200" dirty="0"/>
        </a:p>
      </dsp:txBody>
      <dsp:txXfrm rot="-5400000">
        <a:off x="1" y="2849901"/>
        <a:ext cx="656327" cy="281283"/>
      </dsp:txXfrm>
    </dsp:sp>
    <dsp:sp modelId="{EE367035-F72F-4CE0-A3CA-0D42B4490B7D}">
      <dsp:nvSpPr>
        <dsp:cNvPr id="0" name=""/>
        <dsp:cNvSpPr/>
      </dsp:nvSpPr>
      <dsp:spPr>
        <a:xfrm rot="5400000">
          <a:off x="4205076" y="-1027011"/>
          <a:ext cx="609446" cy="7706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800" kern="1200" smtClean="0"/>
            <a:t>ترتيب غرفة الصف</a:t>
          </a:r>
          <a:endParaRPr lang="ar-IQ" sz="3800" kern="1200"/>
        </a:p>
      </dsp:txBody>
      <dsp:txXfrm rot="-5400000">
        <a:off x="656328" y="2551488"/>
        <a:ext cx="7677193" cy="549944"/>
      </dsp:txXfrm>
    </dsp:sp>
    <dsp:sp modelId="{5DC5D7DE-BB17-4159-9626-9FD8CDD8A49D}">
      <dsp:nvSpPr>
        <dsp:cNvPr id="0" name=""/>
        <dsp:cNvSpPr/>
      </dsp:nvSpPr>
      <dsp:spPr>
        <a:xfrm rot="5400000">
          <a:off x="-140641" y="3502295"/>
          <a:ext cx="937610" cy="656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5</a:t>
          </a:r>
          <a:endParaRPr lang="ar-IQ" sz="1900" kern="1200" dirty="0"/>
        </a:p>
      </dsp:txBody>
      <dsp:txXfrm rot="-5400000">
        <a:off x="1" y="3689818"/>
        <a:ext cx="656327" cy="281283"/>
      </dsp:txXfrm>
    </dsp:sp>
    <dsp:sp modelId="{AB01E21E-AAB6-41A2-A291-E2E373FBA300}">
      <dsp:nvSpPr>
        <dsp:cNvPr id="0" name=""/>
        <dsp:cNvSpPr/>
      </dsp:nvSpPr>
      <dsp:spPr>
        <a:xfrm rot="5400000">
          <a:off x="4205076" y="-187094"/>
          <a:ext cx="609446" cy="7706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800" kern="1200" smtClean="0"/>
            <a:t>التخطيط للمواد التعليمية</a:t>
          </a:r>
          <a:endParaRPr lang="ar-IQ" sz="3800" kern="1200"/>
        </a:p>
      </dsp:txBody>
      <dsp:txXfrm rot="-5400000">
        <a:off x="656328" y="3391405"/>
        <a:ext cx="7677193" cy="549944"/>
      </dsp:txXfrm>
    </dsp:sp>
    <dsp:sp modelId="{467C9702-4CE1-4B9B-9F46-7CFAB95D293D}">
      <dsp:nvSpPr>
        <dsp:cNvPr id="0" name=""/>
        <dsp:cNvSpPr/>
      </dsp:nvSpPr>
      <dsp:spPr>
        <a:xfrm rot="5400000">
          <a:off x="-140641" y="4342212"/>
          <a:ext cx="937610" cy="656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6</a:t>
          </a:r>
          <a:endParaRPr lang="ar-IQ" sz="1900" kern="1200" dirty="0"/>
        </a:p>
      </dsp:txBody>
      <dsp:txXfrm rot="-5400000">
        <a:off x="1" y="4529735"/>
        <a:ext cx="656327" cy="281283"/>
      </dsp:txXfrm>
    </dsp:sp>
    <dsp:sp modelId="{1CA16FCD-2423-41C4-8BE0-070FC9CC1C45}">
      <dsp:nvSpPr>
        <dsp:cNvPr id="0" name=""/>
        <dsp:cNvSpPr/>
      </dsp:nvSpPr>
      <dsp:spPr>
        <a:xfrm rot="5400000">
          <a:off x="4205076" y="652822"/>
          <a:ext cx="609446" cy="7706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800" kern="1200" smtClean="0"/>
            <a:t>تعيين الأدوار لضمان الاعتماد المتبادل</a:t>
          </a:r>
          <a:endParaRPr lang="ar-IQ" sz="3800" kern="1200"/>
        </a:p>
      </dsp:txBody>
      <dsp:txXfrm rot="-5400000">
        <a:off x="656328" y="4231322"/>
        <a:ext cx="7677193" cy="549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6EB07-9557-4CCF-883A-869B361235CC}">
      <dsp:nvSpPr>
        <dsp:cNvPr id="0" name=""/>
        <dsp:cNvSpPr/>
      </dsp:nvSpPr>
      <dsp:spPr>
        <a:xfrm rot="5400000">
          <a:off x="-101107" y="103334"/>
          <a:ext cx="674047" cy="471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7</a:t>
          </a:r>
          <a:endParaRPr lang="ar-IQ" sz="2800" kern="1200" dirty="0"/>
        </a:p>
      </dsp:txBody>
      <dsp:txXfrm rot="-5400000">
        <a:off x="1" y="238144"/>
        <a:ext cx="471833" cy="202214"/>
      </dsp:txXfrm>
    </dsp:sp>
    <dsp:sp modelId="{DBD7144D-02FB-4C46-ACB7-EBD242270F22}">
      <dsp:nvSpPr>
        <dsp:cNvPr id="0" name=""/>
        <dsp:cNvSpPr/>
      </dsp:nvSpPr>
      <dsp:spPr>
        <a:xfrm rot="5400000">
          <a:off x="3674335" y="-3200275"/>
          <a:ext cx="438361" cy="68433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4000" b="1" kern="1200" dirty="0" smtClean="0"/>
            <a:t>شرح المهمة التعليمية</a:t>
          </a:r>
          <a:endParaRPr lang="ar-IQ" sz="4000" b="1" kern="1200" dirty="0"/>
        </a:p>
      </dsp:txBody>
      <dsp:txXfrm rot="-5400000">
        <a:off x="471833" y="23626"/>
        <a:ext cx="6821967" cy="395563"/>
      </dsp:txXfrm>
    </dsp:sp>
    <dsp:sp modelId="{86823EB2-BE1F-49B3-BDB6-5E9959DF5C2E}">
      <dsp:nvSpPr>
        <dsp:cNvPr id="0" name=""/>
        <dsp:cNvSpPr/>
      </dsp:nvSpPr>
      <dsp:spPr>
        <a:xfrm rot="5400000">
          <a:off x="-101107" y="675341"/>
          <a:ext cx="674047" cy="471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8</a:t>
          </a:r>
          <a:endParaRPr lang="ar-IQ" sz="2800" kern="1200" dirty="0"/>
        </a:p>
      </dsp:txBody>
      <dsp:txXfrm rot="-5400000">
        <a:off x="1" y="810151"/>
        <a:ext cx="471833" cy="202214"/>
      </dsp:txXfrm>
    </dsp:sp>
    <dsp:sp modelId="{9F4C2E0A-DF02-4A23-BA64-2B72BA644363}">
      <dsp:nvSpPr>
        <dsp:cNvPr id="0" name=""/>
        <dsp:cNvSpPr/>
      </dsp:nvSpPr>
      <dsp:spPr>
        <a:xfrm rot="5400000">
          <a:off x="3674451" y="-2628383"/>
          <a:ext cx="438130" cy="68433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4000" b="1" kern="1200" dirty="0" smtClean="0"/>
            <a:t>بناء الاعتماد المتبادل الإيجابي</a:t>
          </a:r>
          <a:endParaRPr lang="ar-IQ" sz="4000" b="1" kern="1200" dirty="0"/>
        </a:p>
      </dsp:txBody>
      <dsp:txXfrm rot="-5400000">
        <a:off x="471833" y="595623"/>
        <a:ext cx="6821978" cy="395354"/>
      </dsp:txXfrm>
    </dsp:sp>
    <dsp:sp modelId="{55E8B1E9-698A-436C-8B52-7550867E1DAF}">
      <dsp:nvSpPr>
        <dsp:cNvPr id="0" name=""/>
        <dsp:cNvSpPr/>
      </dsp:nvSpPr>
      <dsp:spPr>
        <a:xfrm rot="5400000">
          <a:off x="-101107" y="1247348"/>
          <a:ext cx="674047" cy="471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9</a:t>
          </a:r>
          <a:endParaRPr lang="ar-IQ" sz="2800" kern="1200" dirty="0"/>
        </a:p>
      </dsp:txBody>
      <dsp:txXfrm rot="-5400000">
        <a:off x="1" y="1382158"/>
        <a:ext cx="471833" cy="202214"/>
      </dsp:txXfrm>
    </dsp:sp>
    <dsp:sp modelId="{390A1C46-C3FE-43D0-B10F-238F68F875C7}">
      <dsp:nvSpPr>
        <dsp:cNvPr id="0" name=""/>
        <dsp:cNvSpPr/>
      </dsp:nvSpPr>
      <dsp:spPr>
        <a:xfrm rot="5400000">
          <a:off x="3674451" y="-2056376"/>
          <a:ext cx="438130" cy="68433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5400" b="1" kern="1200" dirty="0" smtClean="0"/>
            <a:t>بناء المسؤولية</a:t>
          </a:r>
          <a:endParaRPr lang="ar-IQ" sz="5400" b="1" kern="1200" dirty="0"/>
        </a:p>
      </dsp:txBody>
      <dsp:txXfrm rot="-5400000">
        <a:off x="471833" y="1167630"/>
        <a:ext cx="6821978" cy="395354"/>
      </dsp:txXfrm>
    </dsp:sp>
    <dsp:sp modelId="{A76721F5-E874-44DE-BB0B-114A81CED693}">
      <dsp:nvSpPr>
        <dsp:cNvPr id="0" name=""/>
        <dsp:cNvSpPr/>
      </dsp:nvSpPr>
      <dsp:spPr>
        <a:xfrm rot="5400000">
          <a:off x="-101107" y="1819355"/>
          <a:ext cx="674047" cy="471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10</a:t>
          </a:r>
          <a:endParaRPr lang="ar-IQ" sz="2800" kern="1200" dirty="0"/>
        </a:p>
      </dsp:txBody>
      <dsp:txXfrm rot="-5400000">
        <a:off x="1" y="1954165"/>
        <a:ext cx="471833" cy="202214"/>
      </dsp:txXfrm>
    </dsp:sp>
    <dsp:sp modelId="{1E0D7F9D-D62F-496D-A310-E0301F330EF0}">
      <dsp:nvSpPr>
        <dsp:cNvPr id="0" name=""/>
        <dsp:cNvSpPr/>
      </dsp:nvSpPr>
      <dsp:spPr>
        <a:xfrm rot="5400000">
          <a:off x="3674451" y="-1484369"/>
          <a:ext cx="438130" cy="68433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800" b="1" kern="1200" dirty="0" smtClean="0"/>
            <a:t>بناء التعاون بين المجموعات</a:t>
          </a:r>
          <a:endParaRPr lang="ar-IQ" sz="2800" b="1" kern="1200" dirty="0"/>
        </a:p>
      </dsp:txBody>
      <dsp:txXfrm rot="-5400000">
        <a:off x="471833" y="1739637"/>
        <a:ext cx="6821978" cy="395354"/>
      </dsp:txXfrm>
    </dsp:sp>
    <dsp:sp modelId="{2033E5BD-8EAC-4D42-8A42-1D5E7DC0F1E4}">
      <dsp:nvSpPr>
        <dsp:cNvPr id="0" name=""/>
        <dsp:cNvSpPr/>
      </dsp:nvSpPr>
      <dsp:spPr>
        <a:xfrm rot="5400000">
          <a:off x="-101107" y="2391362"/>
          <a:ext cx="674047" cy="471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11</a:t>
          </a:r>
          <a:endParaRPr lang="ar-IQ" sz="2800" kern="1200" dirty="0"/>
        </a:p>
      </dsp:txBody>
      <dsp:txXfrm rot="-5400000">
        <a:off x="1" y="2526172"/>
        <a:ext cx="471833" cy="202214"/>
      </dsp:txXfrm>
    </dsp:sp>
    <dsp:sp modelId="{295BB32A-79CF-4631-946A-74F1A2CECC25}">
      <dsp:nvSpPr>
        <dsp:cNvPr id="0" name=""/>
        <dsp:cNvSpPr/>
      </dsp:nvSpPr>
      <dsp:spPr>
        <a:xfrm rot="5400000">
          <a:off x="3674451" y="-912362"/>
          <a:ext cx="438130" cy="68433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800" b="1" kern="1200" dirty="0" smtClean="0"/>
            <a:t>شرح </a:t>
          </a:r>
          <a:r>
            <a:rPr lang="ar-IQ" sz="2800" b="1" kern="1200" dirty="0" err="1" smtClean="0"/>
            <a:t>محكات</a:t>
          </a:r>
          <a:r>
            <a:rPr lang="ar-IQ" sz="2800" b="1" kern="1200" dirty="0" smtClean="0"/>
            <a:t> النجاح</a:t>
          </a:r>
          <a:endParaRPr lang="ar-IQ" sz="2800" b="1" kern="1200" dirty="0"/>
        </a:p>
      </dsp:txBody>
      <dsp:txXfrm rot="-5400000">
        <a:off x="471833" y="2311644"/>
        <a:ext cx="6821978" cy="395354"/>
      </dsp:txXfrm>
    </dsp:sp>
    <dsp:sp modelId="{7EBF0366-B45C-4703-845A-A374F575BB38}">
      <dsp:nvSpPr>
        <dsp:cNvPr id="0" name=""/>
        <dsp:cNvSpPr/>
      </dsp:nvSpPr>
      <dsp:spPr>
        <a:xfrm rot="5400000">
          <a:off x="-101107" y="2963369"/>
          <a:ext cx="674047" cy="4718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12</a:t>
          </a:r>
          <a:endParaRPr lang="ar-IQ" sz="2800" kern="1200" dirty="0"/>
        </a:p>
      </dsp:txBody>
      <dsp:txXfrm rot="-5400000">
        <a:off x="1" y="3098179"/>
        <a:ext cx="471833" cy="202214"/>
      </dsp:txXfrm>
    </dsp:sp>
    <dsp:sp modelId="{7E7AE019-691F-4C8D-995C-602BCC96581E}">
      <dsp:nvSpPr>
        <dsp:cNvPr id="0" name=""/>
        <dsp:cNvSpPr/>
      </dsp:nvSpPr>
      <dsp:spPr>
        <a:xfrm rot="5400000">
          <a:off x="3674451" y="-340355"/>
          <a:ext cx="438130" cy="68433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b="1" kern="1200" dirty="0" smtClean="0"/>
            <a:t>تحديد الأنماط السلوكية المتوقعة</a:t>
          </a:r>
          <a:endParaRPr lang="ar-IQ" sz="2400" b="1" kern="1200" dirty="0"/>
        </a:p>
      </dsp:txBody>
      <dsp:txXfrm rot="-5400000">
        <a:off x="471833" y="2883651"/>
        <a:ext cx="6821978" cy="395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3672407"/>
          </a:xfrm>
        </p:spPr>
        <p:txBody>
          <a:bodyPr/>
          <a:lstStyle/>
          <a:p>
            <a:pPr algn="ctr"/>
            <a:r>
              <a:rPr lang="ar-IQ" sz="3600" dirty="0"/>
              <a:t>الجامعة المستنصرية-كلية التربية</a:t>
            </a:r>
            <a:br>
              <a:rPr lang="ar-IQ" sz="3600" dirty="0"/>
            </a:br>
            <a:r>
              <a:rPr lang="ar-IQ" sz="3600" dirty="0"/>
              <a:t>قسم الجغرافية</a:t>
            </a:r>
            <a:r>
              <a:rPr lang="ar-IQ" sz="5400" dirty="0"/>
              <a:t/>
            </a:r>
            <a:br>
              <a:rPr lang="ar-IQ" sz="5400" dirty="0"/>
            </a:br>
            <a:r>
              <a:rPr lang="ar-IQ" dirty="0"/>
              <a:t>المرحلة الثالثة-مسائي</a:t>
            </a:r>
            <a:br>
              <a:rPr lang="ar-IQ" dirty="0"/>
            </a:br>
            <a:r>
              <a:rPr lang="ar-IQ" dirty="0"/>
              <a:t>محاضرة عن أنواع طرائق التدريس</a:t>
            </a:r>
            <a:br>
              <a:rPr lang="ar-IQ" dirty="0"/>
            </a:br>
            <a:r>
              <a:rPr lang="ar-IQ" dirty="0"/>
              <a:t>(طريقة </a:t>
            </a:r>
            <a:r>
              <a:rPr lang="ar-IQ" dirty="0" smtClean="0"/>
              <a:t>التعلم التعاوني)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 dirty="0" err="1" smtClean="0">
                <a:solidFill>
                  <a:srgbClr val="FF0000"/>
                </a:solidFill>
              </a:rPr>
              <a:t>م.د.رشا</a:t>
            </a:r>
            <a:r>
              <a:rPr lang="ar-IQ" sz="4800" dirty="0" smtClean="0">
                <a:solidFill>
                  <a:srgbClr val="FF0000"/>
                </a:solidFill>
              </a:rPr>
              <a:t> علي فهد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1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بين دور المدرس في التعلم التعاوني؟</a:t>
            </a:r>
          </a:p>
          <a:p>
            <a:r>
              <a:rPr lang="ar-IQ" dirty="0" smtClean="0"/>
              <a:t>س/ صنف عدد الطلاب في المجموعات </a:t>
            </a:r>
            <a:r>
              <a:rPr lang="ar-IQ" dirty="0" err="1" smtClean="0"/>
              <a:t>التعاونيه</a:t>
            </a:r>
            <a:r>
              <a:rPr lang="ar-IQ" dirty="0" smtClean="0"/>
              <a:t>؟</a:t>
            </a:r>
          </a:p>
          <a:p>
            <a:r>
              <a:rPr lang="ar-IQ" dirty="0" smtClean="0"/>
              <a:t>س/هل مجموعات التعلم التعاوني تبنى بشكل متجانس؟</a:t>
            </a:r>
          </a:p>
          <a:p>
            <a:r>
              <a:rPr lang="ar-IQ" dirty="0" smtClean="0"/>
              <a:t>س/ وضح كيفية يتم بناء اعتماد المتبادل الايجابي؟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297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315200" cy="1154097"/>
          </a:xfrm>
        </p:spPr>
        <p:txBody>
          <a:bodyPr/>
          <a:lstStyle/>
          <a:p>
            <a:pPr algn="ctr"/>
            <a:r>
              <a:rPr lang="ar-IQ" dirty="0" smtClean="0"/>
              <a:t>نهاية المحاضرة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82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طريقة التعلم التعاوني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طريقة </a:t>
            </a:r>
            <a:r>
              <a:rPr lang="ar-IQ" dirty="0"/>
              <a:t>تعلم ضمن مجموعات صغيرة من الطلبة </a:t>
            </a:r>
            <a:r>
              <a:rPr lang="ar-IQ" dirty="0" smtClean="0"/>
              <a:t>2 </a:t>
            </a:r>
            <a:r>
              <a:rPr lang="ar-IQ" b="1" dirty="0"/>
              <a:t>- </a:t>
            </a:r>
            <a:r>
              <a:rPr lang="ar-IQ" dirty="0"/>
              <a:t>6 </a:t>
            </a:r>
            <a:r>
              <a:rPr lang="ar-IQ" dirty="0" smtClean="0"/>
              <a:t>الطلبة  </a:t>
            </a:r>
            <a:r>
              <a:rPr lang="ar-IQ" dirty="0"/>
              <a:t>بحيث يسمح </a:t>
            </a:r>
            <a:r>
              <a:rPr lang="ar-IQ" dirty="0" smtClean="0"/>
              <a:t>للطلبة بالعمل </a:t>
            </a:r>
            <a:r>
              <a:rPr lang="ar-IQ" dirty="0"/>
              <a:t>سويا وبفاعلية، ومساعدة بعضهم البعض لرفع مستوى كل فرد منهم، وتحقيق </a:t>
            </a:r>
            <a:r>
              <a:rPr lang="ar-IQ" dirty="0" smtClean="0"/>
              <a:t>الهدف لقياس </a:t>
            </a:r>
            <a:r>
              <a:rPr lang="ar-IQ" dirty="0"/>
              <a:t>مدى تقدم </a:t>
            </a:r>
            <a:r>
              <a:rPr lang="ar-IQ" dirty="0" smtClean="0"/>
              <a:t>أفراد التعليمي </a:t>
            </a:r>
            <a:r>
              <a:rPr lang="ar-IQ" dirty="0"/>
              <a:t>المشترك. ويقوَّم أداء الطلبة بمقارنته </a:t>
            </a:r>
            <a:r>
              <a:rPr lang="ar-IQ" dirty="0" err="1"/>
              <a:t>بمحكات</a:t>
            </a:r>
            <a:r>
              <a:rPr lang="ar-IQ" dirty="0"/>
              <a:t> معدة </a:t>
            </a:r>
            <a:r>
              <a:rPr lang="ar-IQ" dirty="0" smtClean="0"/>
              <a:t>مسبقا المجموعة </a:t>
            </a:r>
            <a:r>
              <a:rPr lang="ar-IQ" dirty="0"/>
              <a:t>في أداء المهمات الموكلة </a:t>
            </a:r>
            <a:r>
              <a:rPr lang="ar-IQ" dirty="0" smtClean="0"/>
              <a:t>إليهم ،</a:t>
            </a:r>
            <a:r>
              <a:rPr lang="ar-IQ" dirty="0"/>
              <a:t> وتتميز المجموعات التعليمية التعاونية عن غيرها من </a:t>
            </a:r>
            <a:r>
              <a:rPr lang="ar-IQ" dirty="0" smtClean="0"/>
              <a:t>أنواع لمجموعات </a:t>
            </a:r>
            <a:r>
              <a:rPr lang="ar-IQ" dirty="0"/>
              <a:t>بسمات وعناصر أساسية ، فهناك هدف مشترك لأعضاء تلك المجموعة ، بالإضافة </a:t>
            </a:r>
            <a:r>
              <a:rPr lang="ar-IQ" dirty="0" smtClean="0"/>
              <a:t>إلى إدراك </a:t>
            </a:r>
            <a:r>
              <a:rPr lang="ar-IQ" dirty="0"/>
              <a:t>الأعضاء لدورهم المتبادل ، ورغبتهم في تحقيق الهدف معا ، وهذا ما يميز </a:t>
            </a:r>
            <a:r>
              <a:rPr lang="ar-IQ" dirty="0" smtClean="0"/>
              <a:t>المجموعة التعاونية </a:t>
            </a:r>
            <a:r>
              <a:rPr lang="ar-IQ" dirty="0"/>
              <a:t>عن غيرها ، وليس مجرد وضع الطلبة في مجموعة </a:t>
            </a:r>
            <a:r>
              <a:rPr lang="ar-IQ" dirty="0" smtClean="0"/>
              <a:t>ليعملوا معا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44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>سمات </a:t>
            </a:r>
            <a:r>
              <a:rPr lang="ar-IQ" b="1" dirty="0"/>
              <a:t>طريقة التعلم التعاوني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-</a:t>
            </a:r>
            <a:r>
              <a:rPr lang="ar-IQ" dirty="0"/>
              <a:t>1 يعمل الطلبة متعاونين في فرق لتحقيق هدف مشترك .</a:t>
            </a:r>
          </a:p>
          <a:p>
            <a:r>
              <a:rPr lang="ar-IQ" dirty="0"/>
              <a:t>2 </a:t>
            </a:r>
            <a:r>
              <a:rPr lang="ar-IQ" b="1" dirty="0"/>
              <a:t>- </a:t>
            </a:r>
            <a:r>
              <a:rPr lang="ar-IQ" dirty="0" smtClean="0"/>
              <a:t>تكون </a:t>
            </a:r>
            <a:r>
              <a:rPr lang="ar-IQ" dirty="0"/>
              <a:t>الفرق غير متجانسة غالبا</a:t>
            </a:r>
          </a:p>
          <a:p>
            <a:r>
              <a:rPr lang="ar-IQ" dirty="0"/>
              <a:t>3 توجه أنظمة المكافأة نحوا لجماعة أكثر من توجهها نحو الطلبة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491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وضح مفهوم طريقة التعلم التعاوني؟</a:t>
            </a:r>
          </a:p>
          <a:p>
            <a:r>
              <a:rPr lang="ar-IQ" dirty="0" smtClean="0"/>
              <a:t>س/ صنف سمات طريقة التعلم التعاوني؟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989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العناصر الأساسية لطريقة التعلم التعاوني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ar-IQ" b="1" dirty="0" smtClean="0"/>
              <a:t>-</a:t>
            </a:r>
            <a:r>
              <a:rPr lang="ar-IQ" sz="4400" dirty="0" smtClean="0"/>
              <a:t>1</a:t>
            </a:r>
          </a:p>
          <a:p>
            <a:pPr marL="0" indent="0">
              <a:buNone/>
            </a:pPr>
            <a:endParaRPr lang="ar-IQ" sz="4400" dirty="0" smtClean="0"/>
          </a:p>
          <a:p>
            <a:pPr marL="0" indent="0">
              <a:buNone/>
            </a:pPr>
            <a:endParaRPr lang="ar-IQ" sz="4400" dirty="0"/>
          </a:p>
          <a:p>
            <a:pPr marL="0" indent="0">
              <a:buNone/>
            </a:pPr>
            <a:endParaRPr lang="ar-IQ" sz="4400" dirty="0"/>
          </a:p>
          <a:p>
            <a:pPr marL="0" indent="0">
              <a:buNone/>
            </a:pPr>
            <a:r>
              <a:rPr lang="ar-IQ" sz="4500" b="1" dirty="0" smtClean="0"/>
              <a:t> </a:t>
            </a:r>
            <a:r>
              <a:rPr lang="ar-IQ" sz="4500" b="1" dirty="0"/>
              <a:t>الاعتماد المتبادل الإيجابي : الاعتماد المتبادل الإيجابي من أهم أسس التعلم التعاوني ، </a:t>
            </a:r>
            <a:r>
              <a:rPr lang="ar-IQ" sz="4500" b="1" dirty="0" smtClean="0"/>
              <a:t>فمن</a:t>
            </a:r>
          </a:p>
          <a:p>
            <a:pPr marL="0" indent="0">
              <a:buNone/>
            </a:pPr>
            <a:r>
              <a:rPr lang="ar-IQ" sz="4500" b="1" dirty="0" smtClean="0"/>
              <a:t> المفترض </a:t>
            </a:r>
            <a:r>
              <a:rPr lang="ar-IQ" sz="4500" b="1" dirty="0"/>
              <a:t>أن يشعر كل الطلبة في المجموعة أنه بحاجة إلى بقية زملائه، ويدرك أن نجاحه أو </a:t>
            </a:r>
            <a:r>
              <a:rPr lang="ar-IQ" sz="4500" b="1" dirty="0" smtClean="0"/>
              <a:t>فشله يعتمد </a:t>
            </a:r>
            <a:r>
              <a:rPr lang="ar-IQ" sz="4500" b="1" dirty="0"/>
              <a:t>على الجهد المبذول من كل فرد في </a:t>
            </a:r>
            <a:r>
              <a:rPr lang="ar-IQ" sz="4500" b="1" dirty="0" smtClean="0"/>
              <a:t>المجموعة</a:t>
            </a:r>
          </a:p>
          <a:p>
            <a:r>
              <a:rPr lang="ar-IQ" sz="4500" b="1" dirty="0"/>
              <a:t>المسؤولية </a:t>
            </a:r>
            <a:r>
              <a:rPr lang="ar-IQ" sz="4500" b="1" dirty="0" err="1"/>
              <a:t>الزمرية</a:t>
            </a:r>
            <a:r>
              <a:rPr lang="ar-IQ" sz="4500" b="1" dirty="0"/>
              <a:t> : لاشك أن المجموعة مسئولة عن تقييم جهود كل فرد من أعضائها </a:t>
            </a:r>
            <a:r>
              <a:rPr lang="ar-IQ" sz="4500" b="1" dirty="0" smtClean="0"/>
              <a:t>وقياس مدى </a:t>
            </a:r>
            <a:r>
              <a:rPr lang="ar-IQ" sz="4500" b="1" dirty="0"/>
              <a:t>تحقيق أهدافها ، فكل عضو من أعضاء المجموعة مسئول بالإسهام بنصيبه في </a:t>
            </a:r>
            <a:r>
              <a:rPr lang="ar-IQ" sz="4500" b="1" dirty="0" smtClean="0"/>
              <a:t>العمل، والتفاعل </a:t>
            </a:r>
            <a:r>
              <a:rPr lang="ar-IQ" sz="4500" b="1" dirty="0"/>
              <a:t>مع بقية أفراد المجموعة بإيجابية، ومساعدة من يحتاج من أفراد المجموعة إلى </a:t>
            </a:r>
            <a:r>
              <a:rPr lang="ar-IQ" sz="4500" b="1" dirty="0" smtClean="0"/>
              <a:t>مساعدة لأنهاء </a:t>
            </a:r>
            <a:r>
              <a:rPr lang="ar-IQ" sz="4500" b="1" dirty="0" err="1" smtClean="0"/>
              <a:t>المهمه</a:t>
            </a:r>
            <a:endParaRPr lang="ar-IQ" sz="4500" b="1" dirty="0"/>
          </a:p>
          <a:p>
            <a:r>
              <a:rPr lang="ar-IQ" sz="4500" b="1" dirty="0" smtClean="0"/>
              <a:t>-</a:t>
            </a:r>
            <a:r>
              <a:rPr lang="ar-IQ" sz="4500" b="1" dirty="0"/>
              <a:t>3 </a:t>
            </a:r>
            <a:r>
              <a:rPr lang="ar-IQ" sz="4500" b="1" dirty="0" smtClean="0"/>
              <a:t>التفاعل </a:t>
            </a:r>
            <a:r>
              <a:rPr lang="ar-IQ" sz="4500" b="1" dirty="0"/>
              <a:t>المعزز </a:t>
            </a:r>
            <a:r>
              <a:rPr lang="ar-IQ" sz="4500" b="1" dirty="0" smtClean="0"/>
              <a:t>وجها  </a:t>
            </a:r>
            <a:r>
              <a:rPr lang="ar-IQ" sz="4500" b="1" dirty="0"/>
              <a:t>يجب أن يلتزم كل فرد في المجموعة بتقديم المساعدة </a:t>
            </a:r>
            <a:r>
              <a:rPr lang="ar-IQ" sz="4500" b="1" dirty="0" smtClean="0"/>
              <a:t>والتفاعل الإيجابي </a:t>
            </a:r>
            <a:r>
              <a:rPr lang="ar-IQ" sz="4500" b="1" dirty="0"/>
              <a:t>مع زملائه في نفس المجموعة، والاشتراك في استخدام مصادر التعلم، وتشجيع كل </a:t>
            </a:r>
            <a:r>
              <a:rPr lang="ar-IQ" sz="4500" b="1" dirty="0" smtClean="0"/>
              <a:t>فرد للأخر</a:t>
            </a:r>
            <a:r>
              <a:rPr lang="ar-IQ" sz="4500" b="1" dirty="0"/>
              <a:t>، وتقديم المساعدة والدعم لبعضهم البعض لتحقيق الهدف المشترك</a:t>
            </a:r>
            <a:r>
              <a:rPr lang="ar-IQ" sz="4500" b="1" dirty="0" smtClean="0"/>
              <a:t>.</a:t>
            </a:r>
          </a:p>
          <a:p>
            <a:r>
              <a:rPr lang="ar-IQ" sz="4500" b="1" dirty="0"/>
              <a:t>4 المهارات الشخصية </a:t>
            </a:r>
            <a:r>
              <a:rPr lang="ar-IQ" sz="4500" b="1" dirty="0" err="1"/>
              <a:t>والزمرية</a:t>
            </a:r>
            <a:r>
              <a:rPr lang="ar-IQ" sz="4500" b="1" dirty="0"/>
              <a:t> : في التعلم التعاوني يتعلم الطلبة المهام الأكاديمية إلى </a:t>
            </a:r>
            <a:r>
              <a:rPr lang="ar-IQ" sz="4500" b="1" dirty="0" smtClean="0"/>
              <a:t>جانب لمهارات </a:t>
            </a:r>
            <a:r>
              <a:rPr lang="ar-IQ" sz="4500" b="1" dirty="0"/>
              <a:t>الاجتماعية اللازمة للتعاون مثل مهارات القيادة ،واتخاذ القرار، وبناء الثقة ،</a:t>
            </a:r>
            <a:r>
              <a:rPr lang="ar-IQ" sz="4500" b="1" dirty="0" smtClean="0"/>
              <a:t>وإدارة الصراع</a:t>
            </a:r>
            <a:r>
              <a:rPr lang="ar-IQ" sz="4500" b="1" dirty="0"/>
              <a:t>. ويعتبر تعلم هذه المهارات ذا أهمية بالغة لنجاح مجموعات التعلم التعاوني </a:t>
            </a:r>
            <a:r>
              <a:rPr lang="ar-IQ" sz="4500" b="1" dirty="0" smtClean="0"/>
              <a:t>-</a:t>
            </a:r>
            <a:r>
              <a:rPr lang="ar-IQ" sz="4500" b="1" dirty="0"/>
              <a:t>5 معالجة عمل المجموعة : ويتم ذلك من خلال تحليل تصرفات أفراد المجموعة أثناء أداء </a:t>
            </a:r>
            <a:r>
              <a:rPr lang="ar-IQ" sz="4500" b="1" dirty="0" smtClean="0"/>
              <a:t>مهمات العمل </a:t>
            </a:r>
            <a:r>
              <a:rPr lang="ar-IQ" sz="4500" b="1" dirty="0"/>
              <a:t>بأن يتخذ أفراد المجموعة قراراتهم حول بقاء واستمرار التصرفات المفيدة </a:t>
            </a:r>
            <a:r>
              <a:rPr lang="ar-IQ" sz="4500" b="1" dirty="0" smtClean="0"/>
              <a:t>وتعديل التصرفات </a:t>
            </a:r>
            <a:r>
              <a:rPr lang="ar-IQ" sz="4500" b="1" dirty="0"/>
              <a:t>التي تحتاج إلى تعديل لتحسين عملية التعلم</a:t>
            </a:r>
            <a:endParaRPr lang="ar-IQ" sz="4500" b="1" dirty="0"/>
          </a:p>
        </p:txBody>
      </p:sp>
    </p:spTree>
    <p:extLst>
      <p:ext uri="{BB962C8B-B14F-4D97-AF65-F5344CB8AC3E}">
        <p14:creationId xmlns:p14="http://schemas.microsoft.com/office/powerpoint/2010/main" val="195711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مراحل طريقة التعلم التعاوني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smtClean="0"/>
              <a:t>-</a:t>
            </a:r>
            <a:r>
              <a:rPr lang="ar-IQ" dirty="0"/>
              <a:t>1 يقسم المدرس، الطلبة وينظمهم </a:t>
            </a:r>
            <a:r>
              <a:rPr lang="ar-IQ" dirty="0" smtClean="0"/>
              <a:t>.في </a:t>
            </a:r>
            <a:r>
              <a:rPr lang="ar-IQ" dirty="0"/>
              <a:t>فرق غير متجانسة غالبا</a:t>
            </a:r>
          </a:p>
          <a:p>
            <a:pPr marL="0" indent="0">
              <a:buNone/>
            </a:pPr>
            <a:r>
              <a:rPr lang="ar-IQ" b="1" dirty="0"/>
              <a:t>-</a:t>
            </a:r>
            <a:r>
              <a:rPr lang="ar-IQ" dirty="0"/>
              <a:t>2 يبدأ الدرس بمراجعة المدرس لأهداف الدرس ،وإثارة دافعة الطلبة للتعلم.</a:t>
            </a:r>
          </a:p>
          <a:p>
            <a:pPr marL="0" indent="0">
              <a:buNone/>
            </a:pPr>
            <a:r>
              <a:rPr lang="ar-IQ" b="1" dirty="0"/>
              <a:t>-</a:t>
            </a:r>
            <a:r>
              <a:rPr lang="ar-IQ" dirty="0"/>
              <a:t>3 يعرض المدرس المعلومات . سواء مشافهة أو في صيغة نص مكتوب بأي وسيلة متاحة.</a:t>
            </a:r>
          </a:p>
          <a:p>
            <a:pPr marL="0" indent="0">
              <a:buNone/>
            </a:pPr>
            <a:r>
              <a:rPr lang="ar-IQ" b="1" dirty="0"/>
              <a:t>-</a:t>
            </a:r>
            <a:r>
              <a:rPr lang="ar-IQ" dirty="0"/>
              <a:t>4 يقوم المدرس بمساعدة الفريق على العمل والدرس والمذاكرة وإرشادهم عند الحاجة.</a:t>
            </a:r>
          </a:p>
          <a:p>
            <a:pPr marL="0" indent="0">
              <a:buNone/>
            </a:pPr>
            <a:r>
              <a:rPr lang="ar-IQ" b="1" dirty="0"/>
              <a:t>-</a:t>
            </a:r>
            <a:r>
              <a:rPr lang="ar-IQ" dirty="0"/>
              <a:t>5 يساعد المدرس المجموعات في عملية الوصول للمعلومات أو عرضها .</a:t>
            </a:r>
          </a:p>
          <a:p>
            <a:pPr marL="0" indent="0">
              <a:buNone/>
            </a:pPr>
            <a:r>
              <a:rPr lang="ar-IQ" b="1" dirty="0"/>
              <a:t>-</a:t>
            </a:r>
            <a:r>
              <a:rPr lang="ar-IQ" dirty="0"/>
              <a:t>6 يختبر المدرس ما تعلمه الطلبة، ويقدر جهود الجماعة وجهود الطلبة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128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1091215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س/ صنف مراحل طريقة التعلم التعاوني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7868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b="1" dirty="0"/>
              <a:t>دور المدرس في طريقة التعلم التعاوني :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554495"/>
              </p:ext>
            </p:extLst>
          </p:nvPr>
        </p:nvGraphicFramePr>
        <p:xfrm>
          <a:off x="323528" y="1600200"/>
          <a:ext cx="8363272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07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315200" cy="1154097"/>
          </a:xfrm>
        </p:spPr>
        <p:txBody>
          <a:bodyPr/>
          <a:lstStyle/>
          <a:p>
            <a:r>
              <a:rPr lang="ar-IQ" b="1" dirty="0"/>
              <a:t>دور المدرس في طريقة التعلم التعاوني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604177"/>
              </p:ext>
            </p:extLst>
          </p:nvPr>
        </p:nvGraphicFramePr>
        <p:xfrm>
          <a:off x="914400" y="2770188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685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نظور">
  <a:themeElements>
    <a:clrScheme name="منظور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نظو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</TotalTime>
  <Words>577</Words>
  <Application>Microsoft Office PowerPoint</Application>
  <PresentationFormat>عرض على الشاشة (3:4)‏</PresentationFormat>
  <Paragraphs>65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منظور</vt:lpstr>
      <vt:lpstr>الجامعة المستنصرية-كلية التربية قسم الجغرافية المرحلة الثالثة-مسائي محاضرة عن أنواع طرائق التدريس (طريقة التعلم التعاوني)</vt:lpstr>
      <vt:lpstr>طريقة التعلم التعاوني</vt:lpstr>
      <vt:lpstr> سمات طريقة التعلم التعاوني : </vt:lpstr>
      <vt:lpstr>اسئلة</vt:lpstr>
      <vt:lpstr>العناصر الأساسية لطريقة التعلم التعاوني : </vt:lpstr>
      <vt:lpstr>مراحل طريقة التعلم التعاوني : </vt:lpstr>
      <vt:lpstr>اسئلة</vt:lpstr>
      <vt:lpstr>دور المدرس في طريقة التعلم التعاوني :</vt:lpstr>
      <vt:lpstr>دور المدرس في طريقة التعلم التعاوني</vt:lpstr>
      <vt:lpstr>اسئلة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5</cp:revision>
  <dcterms:created xsi:type="dcterms:W3CDTF">2024-02-17T17:38:17Z</dcterms:created>
  <dcterms:modified xsi:type="dcterms:W3CDTF">2024-02-17T18:11:03Z</dcterms:modified>
</cp:coreProperties>
</file>