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0" r:id="rId1"/>
  </p:sldMasterIdLst>
  <p:notesMasterIdLst>
    <p:notesMasterId r:id="rId20"/>
  </p:notesMasterIdLst>
  <p:sldIdLst>
    <p:sldId id="256" r:id="rId2"/>
    <p:sldId id="362" r:id="rId3"/>
    <p:sldId id="354" r:id="rId4"/>
    <p:sldId id="363" r:id="rId5"/>
    <p:sldId id="352" r:id="rId6"/>
    <p:sldId id="344" r:id="rId7"/>
    <p:sldId id="364" r:id="rId8"/>
    <p:sldId id="369" r:id="rId9"/>
    <p:sldId id="341" r:id="rId10"/>
    <p:sldId id="366" r:id="rId11"/>
    <p:sldId id="367" r:id="rId12"/>
    <p:sldId id="356" r:id="rId13"/>
    <p:sldId id="368" r:id="rId14"/>
    <p:sldId id="345" r:id="rId15"/>
    <p:sldId id="370" r:id="rId16"/>
    <p:sldId id="371" r:id="rId17"/>
    <p:sldId id="342" r:id="rId18"/>
    <p:sldId id="292" r:id="rId19"/>
  </p:sldIdLst>
  <p:sldSz cx="9144000" cy="6858000" type="screen4x3"/>
  <p:notesSz cx="6946900" cy="9283700"/>
  <p:custDataLst>
    <p:tags r:id="rId21"/>
  </p:custDataLst>
  <p:defaultTextStyle>
    <a:defPPr>
      <a:defRPr lang="en-US"/>
    </a:defPPr>
    <a:lvl1pPr algn="ctr" rtl="0" fontAlgn="base">
      <a:spcBef>
        <a:spcPct val="0"/>
      </a:spcBef>
      <a:spcAft>
        <a:spcPct val="0"/>
      </a:spcAft>
      <a:defRPr sz="2400" kern="1200">
        <a:solidFill>
          <a:schemeClr val="tx1"/>
        </a:solidFill>
        <a:latin typeface="Times New Roman" pitchFamily="18" charset="0"/>
        <a:ea typeface="+mn-ea"/>
        <a:cs typeface="Times New Roman" pitchFamily="18" charset="0"/>
      </a:defRPr>
    </a:lvl1pPr>
    <a:lvl2pPr marL="457200" algn="ctr" rtl="0" fontAlgn="base">
      <a:spcBef>
        <a:spcPct val="0"/>
      </a:spcBef>
      <a:spcAft>
        <a:spcPct val="0"/>
      </a:spcAft>
      <a:defRPr sz="2400" kern="1200">
        <a:solidFill>
          <a:schemeClr val="tx1"/>
        </a:solidFill>
        <a:latin typeface="Times New Roman" pitchFamily="18" charset="0"/>
        <a:ea typeface="+mn-ea"/>
        <a:cs typeface="Times New Roman" pitchFamily="18" charset="0"/>
      </a:defRPr>
    </a:lvl2pPr>
    <a:lvl3pPr marL="914400" algn="ctr" rtl="0" fontAlgn="base">
      <a:spcBef>
        <a:spcPct val="0"/>
      </a:spcBef>
      <a:spcAft>
        <a:spcPct val="0"/>
      </a:spcAft>
      <a:defRPr sz="2400" kern="1200">
        <a:solidFill>
          <a:schemeClr val="tx1"/>
        </a:solidFill>
        <a:latin typeface="Times New Roman" pitchFamily="18" charset="0"/>
        <a:ea typeface="+mn-ea"/>
        <a:cs typeface="Times New Roman" pitchFamily="18" charset="0"/>
      </a:defRPr>
    </a:lvl3pPr>
    <a:lvl4pPr marL="1371600" algn="ctr" rtl="0" fontAlgn="base">
      <a:spcBef>
        <a:spcPct val="0"/>
      </a:spcBef>
      <a:spcAft>
        <a:spcPct val="0"/>
      </a:spcAft>
      <a:defRPr sz="2400" kern="1200">
        <a:solidFill>
          <a:schemeClr val="tx1"/>
        </a:solidFill>
        <a:latin typeface="Times New Roman" pitchFamily="18" charset="0"/>
        <a:ea typeface="+mn-ea"/>
        <a:cs typeface="Times New Roman" pitchFamily="18" charset="0"/>
      </a:defRPr>
    </a:lvl4pPr>
    <a:lvl5pPr marL="1828800" algn="ctr" rtl="0" fontAlgn="base">
      <a:spcBef>
        <a:spcPct val="0"/>
      </a:spcBef>
      <a:spcAft>
        <a:spcPct val="0"/>
      </a:spcAft>
      <a:defRPr sz="2400" kern="1200">
        <a:solidFill>
          <a:schemeClr val="tx1"/>
        </a:solidFill>
        <a:latin typeface="Times New Roman" pitchFamily="18" charset="0"/>
        <a:ea typeface="+mn-ea"/>
        <a:cs typeface="Times New Roman" pitchFamily="18" charset="0"/>
      </a:defRPr>
    </a:lvl5pPr>
    <a:lvl6pPr marL="2286000" algn="r" defTabSz="914400" rtl="1" eaLnBrk="1" latinLnBrk="0" hangingPunct="1">
      <a:defRPr sz="2400" kern="1200">
        <a:solidFill>
          <a:schemeClr val="tx1"/>
        </a:solidFill>
        <a:latin typeface="Times New Roman" pitchFamily="18" charset="0"/>
        <a:ea typeface="+mn-ea"/>
        <a:cs typeface="Times New Roman" pitchFamily="18" charset="0"/>
      </a:defRPr>
    </a:lvl6pPr>
    <a:lvl7pPr marL="2743200" algn="r" defTabSz="914400" rtl="1" eaLnBrk="1" latinLnBrk="0" hangingPunct="1">
      <a:defRPr sz="2400" kern="1200">
        <a:solidFill>
          <a:schemeClr val="tx1"/>
        </a:solidFill>
        <a:latin typeface="Times New Roman" pitchFamily="18" charset="0"/>
        <a:ea typeface="+mn-ea"/>
        <a:cs typeface="Times New Roman" pitchFamily="18" charset="0"/>
      </a:defRPr>
    </a:lvl7pPr>
    <a:lvl8pPr marL="3200400" algn="r" defTabSz="914400" rtl="1" eaLnBrk="1" latinLnBrk="0" hangingPunct="1">
      <a:defRPr sz="2400" kern="1200">
        <a:solidFill>
          <a:schemeClr val="tx1"/>
        </a:solidFill>
        <a:latin typeface="Times New Roman" pitchFamily="18" charset="0"/>
        <a:ea typeface="+mn-ea"/>
        <a:cs typeface="Times New Roman" pitchFamily="18" charset="0"/>
      </a:defRPr>
    </a:lvl8pPr>
    <a:lvl9pPr marL="3657600" algn="r" defTabSz="914400" rtl="1" eaLnBrk="1" latinLnBrk="0" hangingPunct="1">
      <a:defRPr sz="2400" kern="1200">
        <a:solidFill>
          <a:schemeClr val="tx1"/>
        </a:solidFill>
        <a:latin typeface="Times New Roman" pitchFamily="18" charset="0"/>
        <a:ea typeface="+mn-ea"/>
        <a:cs typeface="Times New Roman" pitchFamily="18"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 uri="{1BD7E111-0CB8-44D6-8891-C1BB2F81B7CC}">
      <p1710:readonlyRecommended xmlns:p1710="http://schemas.microsoft.com/office/powerpoint/2017/10/main" xmlns="" val="0"/>
    </p:ext>
  </p:extLst>
</p:presentationPr>
</file>

<file path=ppt/tableStyles.xml><?xml version="1.0" encoding="utf-8"?>
<a:tblStyleLst xmlns:a="http://schemas.openxmlformats.org/drawingml/2006/main" def="{5C22544A-7EE6-4342-B048-85BDC9FD1C3A}">
  <a:tblStyle styleId="{5C22544A-7EE6-4342-B048-85BDC9FD1C3A}" styleName="نمط متوسط 2 - تمييز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بلا نمط، شبكة جدول">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62" autoAdjust="0"/>
    <p:restoredTop sz="94500" autoAdjust="0"/>
  </p:normalViewPr>
  <p:slideViewPr>
    <p:cSldViewPr>
      <p:cViewPr>
        <p:scale>
          <a:sx n="70" d="100"/>
          <a:sy n="70" d="100"/>
        </p:scale>
        <p:origin x="-1296" y="-72"/>
      </p:cViewPr>
      <p:guideLst>
        <p:guide orient="horz" pos="2160"/>
        <p:guide pos="2880"/>
      </p:guideLst>
    </p:cSldViewPr>
  </p:slideViewPr>
  <p:notesTextViewPr>
    <p:cViewPr>
      <p:scale>
        <a:sx n="100" d="100"/>
        <a:sy n="100" d="100"/>
      </p:scale>
      <p:origin x="0" y="0"/>
    </p:cViewPr>
  </p:notesTextViewPr>
  <p:notesViewPr>
    <p:cSldViewPr>
      <p:cViewPr>
        <p:scale>
          <a:sx n="66" d="100"/>
          <a:sy n="66" d="100"/>
        </p:scale>
        <p:origin x="0" y="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tags" Target="tags/tag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0898" name="Rectangle 2"/>
          <p:cNvSpPr>
            <a:spLocks noGrp="1" noChangeArrowheads="1"/>
          </p:cNvSpPr>
          <p:nvPr>
            <p:ph type="hdr" sz="quarter"/>
          </p:nvPr>
        </p:nvSpPr>
        <p:spPr bwMode="auto">
          <a:xfrm>
            <a:off x="0" y="0"/>
            <a:ext cx="3009900" cy="463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738" tIns="46368" rIns="92738" bIns="46368" numCol="1" anchor="t" anchorCtr="0" compatLnSpc="1">
            <a:prstTxWarp prst="textNoShape">
              <a:avLst/>
            </a:prstTxWarp>
          </a:bodyPr>
          <a:lstStyle>
            <a:lvl1pPr algn="r" defTabSz="925513" rtl="1">
              <a:defRPr sz="1200">
                <a:ea typeface="굴림" pitchFamily="34" charset="-127"/>
              </a:defRPr>
            </a:lvl1pPr>
          </a:lstStyle>
          <a:p>
            <a:endParaRPr lang="ar-SA" altLang="ar-IQ"/>
          </a:p>
        </p:txBody>
      </p:sp>
      <p:sp>
        <p:nvSpPr>
          <p:cNvPr id="80899" name="Rectangle 3"/>
          <p:cNvSpPr>
            <a:spLocks noGrp="1" noChangeArrowheads="1"/>
          </p:cNvSpPr>
          <p:nvPr>
            <p:ph type="dt" idx="1"/>
          </p:nvPr>
        </p:nvSpPr>
        <p:spPr bwMode="auto">
          <a:xfrm>
            <a:off x="3937000" y="0"/>
            <a:ext cx="3009900" cy="463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738" tIns="46368" rIns="92738" bIns="46368" numCol="1" anchor="t" anchorCtr="0" compatLnSpc="1">
            <a:prstTxWarp prst="textNoShape">
              <a:avLst/>
            </a:prstTxWarp>
          </a:bodyPr>
          <a:lstStyle>
            <a:lvl1pPr algn="l" defTabSz="925513" rtl="1">
              <a:defRPr sz="1200">
                <a:ea typeface="굴림" pitchFamily="34" charset="-127"/>
              </a:defRPr>
            </a:lvl1pPr>
          </a:lstStyle>
          <a:p>
            <a:endParaRPr lang="ar-SA" altLang="ar-IQ"/>
          </a:p>
        </p:txBody>
      </p:sp>
      <p:sp>
        <p:nvSpPr>
          <p:cNvPr id="80900" name="Rectangle 4"/>
          <p:cNvSpPr>
            <a:spLocks noGrp="1" noRot="1" noChangeAspect="1" noChangeArrowheads="1" noTextEdit="1"/>
          </p:cNvSpPr>
          <p:nvPr>
            <p:ph type="sldImg" idx="2"/>
          </p:nvPr>
        </p:nvSpPr>
        <p:spPr bwMode="auto">
          <a:xfrm>
            <a:off x="1152525" y="696913"/>
            <a:ext cx="4641850" cy="3481387"/>
          </a:xfrm>
          <a:prstGeom prst="rect">
            <a:avLst/>
          </a:prstGeom>
          <a:noFill/>
          <a:ln w="9525">
            <a:solidFill>
              <a:srgbClr val="000000"/>
            </a:solidFill>
            <a:miter lim="800000"/>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80901" name="Rectangle 5"/>
          <p:cNvSpPr>
            <a:spLocks noGrp="1" noChangeArrowheads="1"/>
          </p:cNvSpPr>
          <p:nvPr>
            <p:ph type="body" sz="quarter" idx="3"/>
          </p:nvPr>
        </p:nvSpPr>
        <p:spPr bwMode="auto">
          <a:xfrm>
            <a:off x="925513" y="4410075"/>
            <a:ext cx="5095875" cy="417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738" tIns="46368" rIns="92738" bIns="46368" numCol="1" anchor="t" anchorCtr="0" compatLnSpc="1">
            <a:prstTxWarp prst="textNoShape">
              <a:avLst/>
            </a:prstTxWarp>
          </a:bodyPr>
          <a:lstStyle/>
          <a:p>
            <a:pPr lvl="0"/>
            <a:r>
              <a:rPr lang="ar-SA" altLang="ar-IQ" smtClean="0"/>
              <a:t>انقر لتحريرأنماط نص الشريحة الرئيسية</a:t>
            </a:r>
          </a:p>
          <a:p>
            <a:pPr lvl="1"/>
            <a:r>
              <a:rPr lang="ar-SA" altLang="ar-IQ" smtClean="0"/>
              <a:t>المستوى الثاني</a:t>
            </a:r>
          </a:p>
          <a:p>
            <a:pPr lvl="2"/>
            <a:r>
              <a:rPr lang="ar-SA" altLang="ar-IQ" smtClean="0"/>
              <a:t>المستوى الثالث</a:t>
            </a:r>
          </a:p>
          <a:p>
            <a:pPr lvl="3"/>
            <a:r>
              <a:rPr lang="ar-SA" altLang="ar-IQ" smtClean="0"/>
              <a:t>المستوى الرابع</a:t>
            </a:r>
          </a:p>
          <a:p>
            <a:pPr lvl="4"/>
            <a:r>
              <a:rPr lang="ar-SA" altLang="ar-IQ" smtClean="0"/>
              <a:t>المستوى الخامس</a:t>
            </a:r>
          </a:p>
        </p:txBody>
      </p:sp>
      <p:sp>
        <p:nvSpPr>
          <p:cNvPr id="80902" name="Rectangle 6"/>
          <p:cNvSpPr>
            <a:spLocks noGrp="1" noChangeArrowheads="1"/>
          </p:cNvSpPr>
          <p:nvPr>
            <p:ph type="ftr" sz="quarter" idx="4"/>
          </p:nvPr>
        </p:nvSpPr>
        <p:spPr bwMode="auto">
          <a:xfrm>
            <a:off x="0" y="8820150"/>
            <a:ext cx="3009900" cy="463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738" tIns="46368" rIns="92738" bIns="46368" numCol="1" anchor="b" anchorCtr="0" compatLnSpc="1">
            <a:prstTxWarp prst="textNoShape">
              <a:avLst/>
            </a:prstTxWarp>
          </a:bodyPr>
          <a:lstStyle>
            <a:lvl1pPr algn="r" defTabSz="925513" rtl="1">
              <a:defRPr sz="1200">
                <a:ea typeface="굴림" pitchFamily="34" charset="-127"/>
              </a:defRPr>
            </a:lvl1pPr>
          </a:lstStyle>
          <a:p>
            <a:endParaRPr lang="ar-SA" altLang="ar-IQ"/>
          </a:p>
        </p:txBody>
      </p:sp>
      <p:sp>
        <p:nvSpPr>
          <p:cNvPr id="80903" name="Rectangle 7"/>
          <p:cNvSpPr>
            <a:spLocks noGrp="1" noChangeArrowheads="1"/>
          </p:cNvSpPr>
          <p:nvPr>
            <p:ph type="sldNum" sz="quarter" idx="5"/>
          </p:nvPr>
        </p:nvSpPr>
        <p:spPr bwMode="auto">
          <a:xfrm>
            <a:off x="3937000" y="8820150"/>
            <a:ext cx="3009900" cy="463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738" tIns="46368" rIns="92738" bIns="46368" numCol="1" anchor="b" anchorCtr="0" compatLnSpc="1">
            <a:prstTxWarp prst="textNoShape">
              <a:avLst/>
            </a:prstTxWarp>
          </a:bodyPr>
          <a:lstStyle>
            <a:lvl1pPr algn="l" defTabSz="925513" rtl="1">
              <a:defRPr sz="1200">
                <a:ea typeface="굴림" pitchFamily="34" charset="-127"/>
              </a:defRPr>
            </a:lvl1pPr>
          </a:lstStyle>
          <a:p>
            <a:fld id="{405D1C12-8E8F-4E9C-BDD2-C0882A9EDD42}" type="slidenum">
              <a:rPr lang="ar-SA" altLang="ar-IQ"/>
              <a:t>‹#›</a:t>
            </a:fld>
            <a:endParaRPr lang="ar-SA" altLang="ar-IQ"/>
          </a:p>
        </p:txBody>
      </p:sp>
    </p:spTree>
    <p:extLst>
      <p:ext uri="{BB962C8B-B14F-4D97-AF65-F5344CB8AC3E}">
        <p14:creationId xmlns:p14="http://schemas.microsoft.com/office/powerpoint/2010/main" val="1631770835"/>
      </p:ext>
    </p:extLst>
  </p:cSld>
  <p:clrMap bg1="lt1" tx1="dk1" bg2="lt2" tx2="dk2" accent1="accent1" accent2="accent2" accent3="accent3" accent4="accent4" accent5="accent5" accent6="accent6" hlink="hlink" folHlink="folHlink"/>
  <p:notesStyle>
    <a:lvl1pPr algn="r" rtl="1" fontAlgn="base">
      <a:spcBef>
        <a:spcPct val="30000"/>
      </a:spcBef>
      <a:spcAft>
        <a:spcPct val="0"/>
      </a:spcAft>
      <a:defRPr kumimoji="1" sz="1200" kern="1200">
        <a:solidFill>
          <a:schemeClr val="tx1"/>
        </a:solidFill>
        <a:latin typeface="Tahoma" pitchFamily="34" charset="0"/>
        <a:ea typeface="+mn-ea"/>
        <a:cs typeface="Times New Roman" pitchFamily="18" charset="0"/>
      </a:defRPr>
    </a:lvl1pPr>
    <a:lvl2pPr marL="457200" algn="r" rtl="1" fontAlgn="base">
      <a:spcBef>
        <a:spcPct val="30000"/>
      </a:spcBef>
      <a:spcAft>
        <a:spcPct val="0"/>
      </a:spcAft>
      <a:defRPr kumimoji="1" sz="1200" kern="1200">
        <a:solidFill>
          <a:schemeClr val="tx1"/>
        </a:solidFill>
        <a:latin typeface="Tahoma" pitchFamily="34" charset="0"/>
        <a:ea typeface="+mn-ea"/>
        <a:cs typeface="Times New Roman" pitchFamily="18" charset="0"/>
      </a:defRPr>
    </a:lvl2pPr>
    <a:lvl3pPr marL="914400" algn="r" rtl="1" fontAlgn="base">
      <a:spcBef>
        <a:spcPct val="30000"/>
      </a:spcBef>
      <a:spcAft>
        <a:spcPct val="0"/>
      </a:spcAft>
      <a:defRPr kumimoji="1" sz="1200" kern="1200">
        <a:solidFill>
          <a:schemeClr val="tx1"/>
        </a:solidFill>
        <a:latin typeface="Tahoma" pitchFamily="34" charset="0"/>
        <a:ea typeface="+mn-ea"/>
        <a:cs typeface="Times New Roman" pitchFamily="18" charset="0"/>
      </a:defRPr>
    </a:lvl3pPr>
    <a:lvl4pPr marL="1371600" algn="r" rtl="1" fontAlgn="base">
      <a:spcBef>
        <a:spcPct val="30000"/>
      </a:spcBef>
      <a:spcAft>
        <a:spcPct val="0"/>
      </a:spcAft>
      <a:defRPr kumimoji="1" sz="1200" kern="1200">
        <a:solidFill>
          <a:schemeClr val="tx1"/>
        </a:solidFill>
        <a:latin typeface="Tahoma" pitchFamily="34" charset="0"/>
        <a:ea typeface="+mn-ea"/>
        <a:cs typeface="Times New Roman" pitchFamily="18" charset="0"/>
      </a:defRPr>
    </a:lvl4pPr>
    <a:lvl5pPr marL="1828800" algn="r" rtl="1" fontAlgn="base">
      <a:spcBef>
        <a:spcPct val="30000"/>
      </a:spcBef>
      <a:spcAft>
        <a:spcPct val="0"/>
      </a:spcAft>
      <a:defRPr kumimoji="1" sz="1200" kern="1200">
        <a:solidFill>
          <a:schemeClr val="tx1"/>
        </a:solidFill>
        <a:latin typeface="Tahoma" pitchFamily="34" charset="0"/>
        <a:ea typeface="+mn-ea"/>
        <a:cs typeface="Times New Roman" pitchFamily="18" charset="0"/>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شريحة عنوان">
    <p:bg>
      <p:bgPr>
        <a:blipFill dpi="0" rotWithShape="0">
          <a:blip r:embed="rId2"/>
          <a:stretch>
            <a:fillRect/>
          </a:stretch>
        </a:blipFill>
        <a:effectLst/>
      </p:bgPr>
    </p:bg>
    <p:spTree>
      <p:nvGrpSpPr>
        <p:cNvPr id="1" name=""/>
        <p:cNvGrpSpPr/>
        <p:nvPr/>
      </p:nvGrpSpPr>
      <p:grpSpPr>
        <a:xfrm>
          <a:off x="0" y="0"/>
          <a:ext cx="0" cy="0"/>
          <a:chOff x="0" y="0"/>
          <a:chExt cx="0" cy="0"/>
        </a:xfrm>
      </p:grpSpPr>
      <p:sp>
        <p:nvSpPr>
          <p:cNvPr id="46082" name="Rectangle 2"/>
          <p:cNvSpPr>
            <a:spLocks noGrp="1" noChangeArrowheads="1"/>
          </p:cNvSpPr>
          <p:nvPr>
            <p:ph type="ctrTitle"/>
          </p:nvPr>
        </p:nvSpPr>
        <p:spPr>
          <a:xfrm>
            <a:off x="3419475" y="1828800"/>
            <a:ext cx="5343525" cy="2362200"/>
          </a:xfrm>
        </p:spPr>
        <p:txBody>
          <a:bodyPr/>
          <a:lstStyle>
            <a:lvl1pPr>
              <a:defRPr/>
            </a:lvl1pPr>
          </a:lstStyle>
          <a:p>
            <a:pPr lvl="0"/>
            <a:r>
              <a:rPr lang="ar-SA" altLang="ar-IQ" noProof="0" smtClean="0"/>
              <a:t>انقر لتحرير نمط العنوان الرئيسي</a:t>
            </a:r>
          </a:p>
        </p:txBody>
      </p:sp>
      <p:sp>
        <p:nvSpPr>
          <p:cNvPr id="46083" name="Rectangle 3"/>
          <p:cNvSpPr>
            <a:spLocks noGrp="1" noChangeArrowheads="1"/>
          </p:cNvSpPr>
          <p:nvPr>
            <p:ph type="subTitle" idx="1"/>
          </p:nvPr>
        </p:nvSpPr>
        <p:spPr>
          <a:xfrm>
            <a:off x="3816350" y="4184650"/>
            <a:ext cx="4946650" cy="1368425"/>
          </a:xfrm>
        </p:spPr>
        <p:txBody>
          <a:bodyPr/>
          <a:lstStyle>
            <a:lvl1pPr marL="0" indent="0">
              <a:buFontTx/>
              <a:buNone/>
              <a:defRPr sz="1800"/>
            </a:lvl1pPr>
          </a:lstStyle>
          <a:p>
            <a:pPr lvl="0"/>
            <a:r>
              <a:rPr lang="ar-SA" altLang="ar-IQ" noProof="0" smtClean="0"/>
              <a:t>انقر لتحرير نمط العنوان الثانوي الرئيسي</a:t>
            </a:r>
          </a:p>
        </p:txBody>
      </p:sp>
      <p:sp>
        <p:nvSpPr>
          <p:cNvPr id="46249" name="Rectangle 169"/>
          <p:cNvSpPr>
            <a:spLocks noGrp="1" noChangeArrowheads="1"/>
          </p:cNvSpPr>
          <p:nvPr>
            <p:ph type="dt" sz="half" idx="2"/>
          </p:nvPr>
        </p:nvSpPr>
        <p:spPr>
          <a:xfrm>
            <a:off x="1225550" y="6200775"/>
            <a:ext cx="1905000" cy="457200"/>
          </a:xfrm>
        </p:spPr>
        <p:txBody>
          <a:bodyPr/>
          <a:lstStyle>
            <a:lvl1pPr>
              <a:defRPr/>
            </a:lvl1pPr>
          </a:lstStyle>
          <a:p>
            <a:endParaRPr lang="ar-SA" altLang="ar-IQ"/>
          </a:p>
        </p:txBody>
      </p:sp>
      <p:sp>
        <p:nvSpPr>
          <p:cNvPr id="46250" name="Rectangle 170"/>
          <p:cNvSpPr>
            <a:spLocks noGrp="1" noChangeArrowheads="1"/>
          </p:cNvSpPr>
          <p:nvPr>
            <p:ph type="ftr" sz="quarter" idx="3"/>
          </p:nvPr>
        </p:nvSpPr>
        <p:spPr>
          <a:xfrm>
            <a:off x="3303588" y="6200775"/>
            <a:ext cx="3636962" cy="457200"/>
          </a:xfrm>
        </p:spPr>
        <p:txBody>
          <a:bodyPr/>
          <a:lstStyle>
            <a:lvl1pPr>
              <a:defRPr/>
            </a:lvl1pPr>
          </a:lstStyle>
          <a:p>
            <a:endParaRPr lang="ar-SA" altLang="ar-IQ"/>
          </a:p>
        </p:txBody>
      </p:sp>
      <p:sp>
        <p:nvSpPr>
          <p:cNvPr id="46251" name="Rectangle 171"/>
          <p:cNvSpPr>
            <a:spLocks noGrp="1" noChangeArrowheads="1"/>
          </p:cNvSpPr>
          <p:nvPr>
            <p:ph type="sldNum" sz="quarter" idx="4"/>
          </p:nvPr>
        </p:nvSpPr>
        <p:spPr>
          <a:xfrm>
            <a:off x="7092950" y="6200775"/>
            <a:ext cx="1905000" cy="457200"/>
          </a:xfrm>
        </p:spPr>
        <p:txBody>
          <a:bodyPr/>
          <a:lstStyle>
            <a:lvl1pPr>
              <a:defRPr/>
            </a:lvl1pPr>
          </a:lstStyle>
          <a:p>
            <a:fld id="{8DBC3B4B-E9D0-4275-936D-724755C6F291}" type="slidenum">
              <a:rPr lang="ar-SA" altLang="ar-IQ"/>
              <a:t>‹#›</a:t>
            </a:fld>
            <a:endParaRPr lang="ar-SA" altLang="ar-IQ"/>
          </a:p>
        </p:txBody>
      </p:sp>
    </p:spTree>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p159="http://schemas.microsoft.com/office/powerpoint/2015/09/main" xmlns:p15="http://schemas.microsoft.com/office/powerpoint/2012/main" xmlns:a14="http://schemas.microsoft.com/office/drawing/2010/main" xmlns:wp="http://schemas.openxmlformats.org/drawingml/2006/wordprocessingDrawing" xmlns:w="http://schemas.openxmlformats.org/wordprocessingml/2006/main" xmlns:m="http://schemas.openxmlformats.org/officeDocument/2006/math"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IQ"/>
          </a:p>
        </p:txBody>
      </p:sp>
      <p:sp>
        <p:nvSpPr>
          <p:cNvPr id="3" name="عنصر نائب للعنوان العمودي 2"/>
          <p:cNvSpPr>
            <a:spLocks noGrp="1"/>
          </p:cNvSpPr>
          <p:nvPr>
            <p:ph type="body" orient="vert" idx="1"/>
          </p:nvPr>
        </p:nvSpPr>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4" name="عنصر نائب للتاريخ 3"/>
          <p:cNvSpPr>
            <a:spLocks noGrp="1"/>
          </p:cNvSpPr>
          <p:nvPr>
            <p:ph type="dt" sz="half" idx="10"/>
          </p:nvPr>
        </p:nvSpPr>
        <p:spPr/>
        <p:txBody>
          <a:bodyPr/>
          <a:lstStyle>
            <a:lvl1pPr>
              <a:defRPr/>
            </a:lvl1pPr>
          </a:lstStyle>
          <a:p>
            <a:endParaRPr lang="ar-SA" altLang="ar-IQ"/>
          </a:p>
        </p:txBody>
      </p:sp>
      <p:sp>
        <p:nvSpPr>
          <p:cNvPr id="5" name="عنصر نائب للتذييل 4"/>
          <p:cNvSpPr>
            <a:spLocks noGrp="1"/>
          </p:cNvSpPr>
          <p:nvPr>
            <p:ph type="ftr" sz="quarter" idx="11"/>
          </p:nvPr>
        </p:nvSpPr>
        <p:spPr/>
        <p:txBody>
          <a:bodyPr/>
          <a:lstStyle>
            <a:lvl1pPr>
              <a:defRPr/>
            </a:lvl1pPr>
          </a:lstStyle>
          <a:p>
            <a:endParaRPr lang="ar-SA" altLang="ar-IQ"/>
          </a:p>
        </p:txBody>
      </p:sp>
      <p:sp>
        <p:nvSpPr>
          <p:cNvPr id="6" name="عنصر نائب لرقم الشريحة 5"/>
          <p:cNvSpPr>
            <a:spLocks noGrp="1"/>
          </p:cNvSpPr>
          <p:nvPr>
            <p:ph type="sldNum" sz="quarter" idx="12"/>
          </p:nvPr>
        </p:nvSpPr>
        <p:spPr/>
        <p:txBody>
          <a:bodyPr/>
          <a:lstStyle>
            <a:lvl1pPr>
              <a:defRPr/>
            </a:lvl1pPr>
          </a:lstStyle>
          <a:p>
            <a:fld id="{2572BD24-A532-4653-888D-7803212BB478}" type="slidenum">
              <a:rPr lang="ar-SA" altLang="ar-IQ"/>
              <a:t>‹#›</a:t>
            </a:fld>
            <a:endParaRPr lang="ar-SA" altLang="ar-IQ"/>
          </a:p>
        </p:txBody>
      </p:sp>
    </p:spTree>
    <p:extLst>
      <p:ext uri="{BB962C8B-B14F-4D97-AF65-F5344CB8AC3E}">
        <p14:creationId xmlns:p14="http://schemas.microsoft.com/office/powerpoint/2010/main" val="2218192920"/>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p159="http://schemas.microsoft.com/office/powerpoint/2015/09/main" xmlns:p15="http://schemas.microsoft.com/office/powerpoint/2012/main" xmlns:a14="http://schemas.microsoft.com/office/drawing/2010/main" xmlns:wp="http://schemas.openxmlformats.org/drawingml/2006/wordprocessingDrawing" xmlns:w="http://schemas.openxmlformats.org/wordprocessingml/2006/main" xmlns:m="http://schemas.openxmlformats.org/officeDocument/2006/math"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عنوان عمودي 1"/>
          <p:cNvSpPr>
            <a:spLocks noGrp="1"/>
          </p:cNvSpPr>
          <p:nvPr>
            <p:ph type="title" orient="vert"/>
          </p:nvPr>
        </p:nvSpPr>
        <p:spPr>
          <a:xfrm>
            <a:off x="6823075" y="225425"/>
            <a:ext cx="1925638" cy="5975350"/>
          </a:xfrm>
        </p:spPr>
        <p:txBody>
          <a:bodyPr vert="eaVert"/>
          <a:lstStyle/>
          <a:p>
            <a:r>
              <a:rPr lang="ar-SA" smtClean="0"/>
              <a:t>انقر لتحرير نمط العنوان الرئيسي</a:t>
            </a:r>
            <a:endParaRPr lang="ar-IQ"/>
          </a:p>
        </p:txBody>
      </p:sp>
      <p:sp>
        <p:nvSpPr>
          <p:cNvPr id="3" name="عنصر نائب للعنوان العمودي 2"/>
          <p:cNvSpPr>
            <a:spLocks noGrp="1"/>
          </p:cNvSpPr>
          <p:nvPr>
            <p:ph type="body" orient="vert" idx="1"/>
          </p:nvPr>
        </p:nvSpPr>
        <p:spPr>
          <a:xfrm>
            <a:off x="1042988" y="225425"/>
            <a:ext cx="5627687" cy="5975350"/>
          </a:xfrm>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4" name="عنصر نائب للتاريخ 3"/>
          <p:cNvSpPr>
            <a:spLocks noGrp="1"/>
          </p:cNvSpPr>
          <p:nvPr>
            <p:ph type="dt" sz="half" idx="10"/>
          </p:nvPr>
        </p:nvSpPr>
        <p:spPr/>
        <p:txBody>
          <a:bodyPr/>
          <a:lstStyle>
            <a:lvl1pPr>
              <a:defRPr/>
            </a:lvl1pPr>
          </a:lstStyle>
          <a:p>
            <a:endParaRPr lang="ar-SA" altLang="ar-IQ"/>
          </a:p>
        </p:txBody>
      </p:sp>
      <p:sp>
        <p:nvSpPr>
          <p:cNvPr id="5" name="عنصر نائب للتذييل 4"/>
          <p:cNvSpPr>
            <a:spLocks noGrp="1"/>
          </p:cNvSpPr>
          <p:nvPr>
            <p:ph type="ftr" sz="quarter" idx="11"/>
          </p:nvPr>
        </p:nvSpPr>
        <p:spPr/>
        <p:txBody>
          <a:bodyPr/>
          <a:lstStyle>
            <a:lvl1pPr>
              <a:defRPr/>
            </a:lvl1pPr>
          </a:lstStyle>
          <a:p>
            <a:endParaRPr lang="ar-SA" altLang="ar-IQ"/>
          </a:p>
        </p:txBody>
      </p:sp>
      <p:sp>
        <p:nvSpPr>
          <p:cNvPr id="6" name="عنصر نائب لرقم الشريحة 5"/>
          <p:cNvSpPr>
            <a:spLocks noGrp="1"/>
          </p:cNvSpPr>
          <p:nvPr>
            <p:ph type="sldNum" sz="quarter" idx="12"/>
          </p:nvPr>
        </p:nvSpPr>
        <p:spPr/>
        <p:txBody>
          <a:bodyPr/>
          <a:lstStyle>
            <a:lvl1pPr>
              <a:defRPr/>
            </a:lvl1pPr>
          </a:lstStyle>
          <a:p>
            <a:fld id="{5009050B-056F-487D-84CA-E5C31179D47D}" type="slidenum">
              <a:rPr lang="ar-SA" altLang="ar-IQ"/>
              <a:t>‹#›</a:t>
            </a:fld>
            <a:endParaRPr lang="ar-SA" altLang="ar-IQ"/>
          </a:p>
        </p:txBody>
      </p:sp>
    </p:spTree>
    <p:extLst>
      <p:ext uri="{BB962C8B-B14F-4D97-AF65-F5344CB8AC3E}">
        <p14:creationId xmlns:p14="http://schemas.microsoft.com/office/powerpoint/2010/main" val="2129849172"/>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p159="http://schemas.microsoft.com/office/powerpoint/2015/09/main" xmlns:p15="http://schemas.microsoft.com/office/powerpoint/2012/main" xmlns:a14="http://schemas.microsoft.com/office/drawing/2010/main" xmlns:wp="http://schemas.openxmlformats.org/drawingml/2006/wordprocessingDrawing" xmlns:w="http://schemas.openxmlformats.org/wordprocessingml/2006/main" xmlns:m="http://schemas.openxmlformats.org/officeDocument/2006/math" xmlns="">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xAndClipArt" preserve="1">
  <p:cSld name="عنوان، ونص، وقصاصة فنية">
    <p:spTree>
      <p:nvGrpSpPr>
        <p:cNvPr id="1" name=""/>
        <p:cNvGrpSpPr/>
        <p:nvPr/>
      </p:nvGrpSpPr>
      <p:grpSpPr>
        <a:xfrm>
          <a:off x="0" y="0"/>
          <a:ext cx="0" cy="0"/>
          <a:chOff x="0" y="0"/>
          <a:chExt cx="0" cy="0"/>
        </a:xfrm>
      </p:grpSpPr>
      <p:sp>
        <p:nvSpPr>
          <p:cNvPr id="2" name="عنوان 1"/>
          <p:cNvSpPr>
            <a:spLocks noGrp="1"/>
          </p:cNvSpPr>
          <p:nvPr>
            <p:ph type="title"/>
          </p:nvPr>
        </p:nvSpPr>
        <p:spPr>
          <a:xfrm>
            <a:off x="1042988" y="225425"/>
            <a:ext cx="7705725" cy="863600"/>
          </a:xfrm>
        </p:spPr>
        <p:txBody>
          <a:bodyPr/>
          <a:lstStyle/>
          <a:p>
            <a:r>
              <a:rPr lang="ar-SA" smtClean="0"/>
              <a:t>انقر لتحرير نمط العنوان الرئيسي</a:t>
            </a:r>
            <a:endParaRPr lang="ar-IQ"/>
          </a:p>
        </p:txBody>
      </p:sp>
      <p:sp>
        <p:nvSpPr>
          <p:cNvPr id="3" name="عنصر نائب للنص 2"/>
          <p:cNvSpPr>
            <a:spLocks noGrp="1"/>
          </p:cNvSpPr>
          <p:nvPr>
            <p:ph type="body" sz="half" idx="1"/>
          </p:nvPr>
        </p:nvSpPr>
        <p:spPr>
          <a:xfrm>
            <a:off x="1042988" y="1304925"/>
            <a:ext cx="3776662" cy="4895850"/>
          </a:xfrm>
        </p:spPr>
        <p:txBody>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4" name="عنصر نائب للقصاصة الفنية 3"/>
          <p:cNvSpPr>
            <a:spLocks noGrp="1"/>
          </p:cNvSpPr>
          <p:nvPr>
            <p:ph type="clipArt" sz="half" idx="2"/>
          </p:nvPr>
        </p:nvSpPr>
        <p:spPr>
          <a:xfrm>
            <a:off x="4972050" y="1304925"/>
            <a:ext cx="3776663" cy="4895850"/>
          </a:xfrm>
        </p:spPr>
        <p:txBody>
          <a:bodyPr/>
          <a:lstStyle/>
          <a:p>
            <a:r>
              <a:rPr lang="ar-SA" smtClean="0"/>
              <a:t>انقر فوق الأيقونة لإضافة صورة</a:t>
            </a:r>
            <a:endParaRPr lang="ar-IQ"/>
          </a:p>
        </p:txBody>
      </p:sp>
      <p:sp>
        <p:nvSpPr>
          <p:cNvPr id="5" name="عنصر نائب للتاريخ 4"/>
          <p:cNvSpPr>
            <a:spLocks noGrp="1"/>
          </p:cNvSpPr>
          <p:nvPr>
            <p:ph type="dt" sz="half" idx="10"/>
          </p:nvPr>
        </p:nvSpPr>
        <p:spPr>
          <a:xfrm>
            <a:off x="1042988" y="6308725"/>
            <a:ext cx="1838325" cy="349250"/>
          </a:xfrm>
        </p:spPr>
        <p:txBody>
          <a:bodyPr/>
          <a:lstStyle>
            <a:lvl1pPr>
              <a:defRPr/>
            </a:lvl1pPr>
          </a:lstStyle>
          <a:p>
            <a:endParaRPr lang="ar-SA" altLang="ar-IQ"/>
          </a:p>
        </p:txBody>
      </p:sp>
      <p:sp>
        <p:nvSpPr>
          <p:cNvPr id="6" name="عنصر نائب للتذييل 5"/>
          <p:cNvSpPr>
            <a:spLocks noGrp="1"/>
          </p:cNvSpPr>
          <p:nvPr>
            <p:ph type="ftr" sz="quarter" idx="11"/>
          </p:nvPr>
        </p:nvSpPr>
        <p:spPr>
          <a:xfrm>
            <a:off x="3054350" y="6308725"/>
            <a:ext cx="3636963" cy="349250"/>
          </a:xfrm>
        </p:spPr>
        <p:txBody>
          <a:bodyPr/>
          <a:lstStyle>
            <a:lvl1pPr>
              <a:defRPr/>
            </a:lvl1pPr>
          </a:lstStyle>
          <a:p>
            <a:endParaRPr lang="ar-SA" altLang="ar-IQ"/>
          </a:p>
        </p:txBody>
      </p:sp>
      <p:sp>
        <p:nvSpPr>
          <p:cNvPr id="7" name="عنصر نائب لرقم الشريحة 6"/>
          <p:cNvSpPr>
            <a:spLocks noGrp="1"/>
          </p:cNvSpPr>
          <p:nvPr>
            <p:ph type="sldNum" sz="quarter" idx="12"/>
          </p:nvPr>
        </p:nvSpPr>
        <p:spPr>
          <a:xfrm>
            <a:off x="6843713" y="6308725"/>
            <a:ext cx="1905000" cy="349250"/>
          </a:xfrm>
        </p:spPr>
        <p:txBody>
          <a:bodyPr/>
          <a:lstStyle>
            <a:lvl1pPr>
              <a:defRPr/>
            </a:lvl1pPr>
          </a:lstStyle>
          <a:p>
            <a:fld id="{15CC81AA-61AB-4B6E-8D92-A4DECCC543C7}" type="slidenum">
              <a:rPr lang="ar-SA" altLang="ar-IQ"/>
              <a:t>‹#›</a:t>
            </a:fld>
            <a:endParaRPr lang="ar-SA" altLang="ar-IQ"/>
          </a:p>
        </p:txBody>
      </p:sp>
    </p:spTree>
    <p:extLst>
      <p:ext uri="{BB962C8B-B14F-4D97-AF65-F5344CB8AC3E}">
        <p14:creationId xmlns:p14="http://schemas.microsoft.com/office/powerpoint/2010/main" val="1583077732"/>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p159="http://schemas.microsoft.com/office/powerpoint/2015/09/main" xmlns:p15="http://schemas.microsoft.com/office/powerpoint/2012/main" xmlns:a14="http://schemas.microsoft.com/office/drawing/2010/main" xmlns:wp="http://schemas.openxmlformats.org/drawingml/2006/wordprocessingDrawing" xmlns:w="http://schemas.openxmlformats.org/wordprocessingml/2006/main" xmlns:m="http://schemas.openxmlformats.org/officeDocument/2006/math"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txOverObj" preserve="1">
  <p:cSld name="عنوان ونص فوق محتوى">
    <p:spTree>
      <p:nvGrpSpPr>
        <p:cNvPr id="1" name=""/>
        <p:cNvGrpSpPr/>
        <p:nvPr/>
      </p:nvGrpSpPr>
      <p:grpSpPr>
        <a:xfrm>
          <a:off x="0" y="0"/>
          <a:ext cx="0" cy="0"/>
          <a:chOff x="0" y="0"/>
          <a:chExt cx="0" cy="0"/>
        </a:xfrm>
      </p:grpSpPr>
      <p:sp>
        <p:nvSpPr>
          <p:cNvPr id="2" name="عنوان 1"/>
          <p:cNvSpPr>
            <a:spLocks noGrp="1"/>
          </p:cNvSpPr>
          <p:nvPr>
            <p:ph type="title"/>
          </p:nvPr>
        </p:nvSpPr>
        <p:spPr>
          <a:xfrm>
            <a:off x="1042988" y="225425"/>
            <a:ext cx="7705725" cy="863600"/>
          </a:xfrm>
        </p:spPr>
        <p:txBody>
          <a:bodyPr/>
          <a:lstStyle/>
          <a:p>
            <a:r>
              <a:rPr lang="ar-SA" smtClean="0"/>
              <a:t>انقر لتحرير نمط العنوان الرئيسي</a:t>
            </a:r>
            <a:endParaRPr lang="ar-IQ"/>
          </a:p>
        </p:txBody>
      </p:sp>
      <p:sp>
        <p:nvSpPr>
          <p:cNvPr id="3" name="عنصر نائب للنص 2"/>
          <p:cNvSpPr>
            <a:spLocks noGrp="1"/>
          </p:cNvSpPr>
          <p:nvPr>
            <p:ph type="body" sz="half" idx="1"/>
          </p:nvPr>
        </p:nvSpPr>
        <p:spPr>
          <a:xfrm>
            <a:off x="1042988" y="1304925"/>
            <a:ext cx="7705725" cy="2371725"/>
          </a:xfrm>
        </p:spPr>
        <p:txBody>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4" name="عنصر نائب للمحتوى 3"/>
          <p:cNvSpPr>
            <a:spLocks noGrp="1"/>
          </p:cNvSpPr>
          <p:nvPr>
            <p:ph sz="half" idx="2"/>
          </p:nvPr>
        </p:nvSpPr>
        <p:spPr>
          <a:xfrm>
            <a:off x="1042988" y="3829050"/>
            <a:ext cx="7705725" cy="2371725"/>
          </a:xfrm>
        </p:spPr>
        <p:txBody>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5" name="عنصر نائب للتاريخ 4"/>
          <p:cNvSpPr>
            <a:spLocks noGrp="1"/>
          </p:cNvSpPr>
          <p:nvPr>
            <p:ph type="dt" sz="half" idx="10"/>
          </p:nvPr>
        </p:nvSpPr>
        <p:spPr>
          <a:xfrm>
            <a:off x="1042988" y="6308725"/>
            <a:ext cx="1838325" cy="349250"/>
          </a:xfrm>
        </p:spPr>
        <p:txBody>
          <a:bodyPr/>
          <a:lstStyle>
            <a:lvl1pPr>
              <a:defRPr/>
            </a:lvl1pPr>
          </a:lstStyle>
          <a:p>
            <a:endParaRPr lang="ar-SA" altLang="ar-IQ"/>
          </a:p>
        </p:txBody>
      </p:sp>
      <p:sp>
        <p:nvSpPr>
          <p:cNvPr id="6" name="عنصر نائب للتذييل 5"/>
          <p:cNvSpPr>
            <a:spLocks noGrp="1"/>
          </p:cNvSpPr>
          <p:nvPr>
            <p:ph type="ftr" sz="quarter" idx="11"/>
          </p:nvPr>
        </p:nvSpPr>
        <p:spPr>
          <a:xfrm>
            <a:off x="3054350" y="6308725"/>
            <a:ext cx="3636963" cy="349250"/>
          </a:xfrm>
        </p:spPr>
        <p:txBody>
          <a:bodyPr/>
          <a:lstStyle>
            <a:lvl1pPr>
              <a:defRPr/>
            </a:lvl1pPr>
          </a:lstStyle>
          <a:p>
            <a:endParaRPr lang="ar-SA" altLang="ar-IQ"/>
          </a:p>
        </p:txBody>
      </p:sp>
      <p:sp>
        <p:nvSpPr>
          <p:cNvPr id="7" name="عنصر نائب لرقم الشريحة 6"/>
          <p:cNvSpPr>
            <a:spLocks noGrp="1"/>
          </p:cNvSpPr>
          <p:nvPr>
            <p:ph type="sldNum" sz="quarter" idx="12"/>
          </p:nvPr>
        </p:nvSpPr>
        <p:spPr>
          <a:xfrm>
            <a:off x="6843713" y="6308725"/>
            <a:ext cx="1905000" cy="349250"/>
          </a:xfrm>
        </p:spPr>
        <p:txBody>
          <a:bodyPr/>
          <a:lstStyle>
            <a:lvl1pPr>
              <a:defRPr/>
            </a:lvl1pPr>
          </a:lstStyle>
          <a:p>
            <a:fld id="{0E56D4CF-54C2-4D97-83C7-D1DBBADF684A}" type="slidenum">
              <a:rPr lang="ar-SA" altLang="ar-IQ"/>
              <a:t>‹#›</a:t>
            </a:fld>
            <a:endParaRPr lang="ar-SA" altLang="ar-IQ"/>
          </a:p>
        </p:txBody>
      </p:sp>
    </p:spTree>
    <p:extLst>
      <p:ext uri="{BB962C8B-B14F-4D97-AF65-F5344CB8AC3E}">
        <p14:creationId xmlns:p14="http://schemas.microsoft.com/office/powerpoint/2010/main" val="1349191105"/>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p159="http://schemas.microsoft.com/office/powerpoint/2015/09/main" xmlns:p15="http://schemas.microsoft.com/office/powerpoint/2012/main" xmlns:a14="http://schemas.microsoft.com/office/drawing/2010/main" xmlns:wp="http://schemas.openxmlformats.org/drawingml/2006/wordprocessingDrawing" xmlns:w="http://schemas.openxmlformats.org/wordprocessingml/2006/main" xmlns:m="http://schemas.openxmlformats.org/officeDocument/2006/math"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IQ"/>
          </a:p>
        </p:txBody>
      </p:sp>
      <p:sp>
        <p:nvSpPr>
          <p:cNvPr id="3" name="عنصر نائب للمحتوى 2"/>
          <p:cNvSpPr>
            <a:spLocks noGrp="1"/>
          </p:cNvSpPr>
          <p:nvPr>
            <p:ph idx="1"/>
          </p:nvPr>
        </p:nvSpPr>
        <p:spPr/>
        <p:txBody>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4" name="عنصر نائب للتاريخ 3"/>
          <p:cNvSpPr>
            <a:spLocks noGrp="1"/>
          </p:cNvSpPr>
          <p:nvPr>
            <p:ph type="dt" sz="half" idx="10"/>
          </p:nvPr>
        </p:nvSpPr>
        <p:spPr/>
        <p:txBody>
          <a:bodyPr/>
          <a:lstStyle>
            <a:lvl1pPr>
              <a:defRPr/>
            </a:lvl1pPr>
          </a:lstStyle>
          <a:p>
            <a:endParaRPr lang="ar-SA" altLang="ar-IQ"/>
          </a:p>
        </p:txBody>
      </p:sp>
      <p:sp>
        <p:nvSpPr>
          <p:cNvPr id="5" name="عنصر نائب للتذييل 4"/>
          <p:cNvSpPr>
            <a:spLocks noGrp="1"/>
          </p:cNvSpPr>
          <p:nvPr>
            <p:ph type="ftr" sz="quarter" idx="11"/>
          </p:nvPr>
        </p:nvSpPr>
        <p:spPr/>
        <p:txBody>
          <a:bodyPr/>
          <a:lstStyle>
            <a:lvl1pPr>
              <a:defRPr/>
            </a:lvl1pPr>
          </a:lstStyle>
          <a:p>
            <a:endParaRPr lang="ar-SA" altLang="ar-IQ"/>
          </a:p>
        </p:txBody>
      </p:sp>
      <p:sp>
        <p:nvSpPr>
          <p:cNvPr id="6" name="عنصر نائب لرقم الشريحة 5"/>
          <p:cNvSpPr>
            <a:spLocks noGrp="1"/>
          </p:cNvSpPr>
          <p:nvPr>
            <p:ph type="sldNum" sz="quarter" idx="12"/>
          </p:nvPr>
        </p:nvSpPr>
        <p:spPr/>
        <p:txBody>
          <a:bodyPr/>
          <a:lstStyle>
            <a:lvl1pPr>
              <a:defRPr/>
            </a:lvl1pPr>
          </a:lstStyle>
          <a:p>
            <a:fld id="{B7A026E5-56A9-4AF8-8CA6-DBA85DDF1696}" type="slidenum">
              <a:rPr lang="ar-SA" altLang="ar-IQ"/>
              <a:t>‹#›</a:t>
            </a:fld>
            <a:endParaRPr lang="ar-SA" altLang="ar-IQ"/>
          </a:p>
        </p:txBody>
      </p:sp>
    </p:spTree>
    <p:extLst>
      <p:ext uri="{BB962C8B-B14F-4D97-AF65-F5344CB8AC3E}">
        <p14:creationId xmlns:p14="http://schemas.microsoft.com/office/powerpoint/2010/main" val="231783687"/>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p159="http://schemas.microsoft.com/office/powerpoint/2015/09/main" xmlns:p15="http://schemas.microsoft.com/office/powerpoint/2012/main" xmlns:a14="http://schemas.microsoft.com/office/drawing/2010/main" xmlns:wp="http://schemas.openxmlformats.org/drawingml/2006/wordprocessingDrawing" xmlns:w="http://schemas.openxmlformats.org/wordprocessingml/2006/main" xmlns:m="http://schemas.openxmlformats.org/officeDocument/2006/math" xmlns="">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عنوان المقطع">
    <p:spTree>
      <p:nvGrpSpPr>
        <p:cNvPr id="1" name=""/>
        <p:cNvGrpSpPr/>
        <p:nvPr/>
      </p:nvGrpSpPr>
      <p:grpSpPr>
        <a:xfrm>
          <a:off x="0" y="0"/>
          <a:ext cx="0" cy="0"/>
          <a:chOff x="0" y="0"/>
          <a:chExt cx="0" cy="0"/>
        </a:xfrm>
      </p:grpSpPr>
      <p:sp>
        <p:nvSpPr>
          <p:cNvPr id="2" name="عنوان 1"/>
          <p:cNvSpPr>
            <a:spLocks noGrp="1"/>
          </p:cNvSpPr>
          <p:nvPr>
            <p:ph type="title"/>
          </p:nvPr>
        </p:nvSpPr>
        <p:spPr>
          <a:xfrm>
            <a:off x="722313" y="4406900"/>
            <a:ext cx="7772400" cy="1362075"/>
          </a:xfrm>
        </p:spPr>
        <p:txBody>
          <a:bodyPr anchor="t"/>
          <a:lstStyle>
            <a:lvl1pPr algn="r">
              <a:defRPr sz="4000" b="1" cap="all"/>
            </a:lvl1pPr>
          </a:lstStyle>
          <a:p>
            <a:r>
              <a:rPr lang="ar-SA" smtClean="0"/>
              <a:t>انقر لتحرير نمط العنوان الرئيسي</a:t>
            </a:r>
            <a:endParaRPr lang="ar-IQ"/>
          </a:p>
        </p:txBody>
      </p:sp>
      <p:sp>
        <p:nvSpPr>
          <p:cNvPr id="3" name="عنصر نائب للنص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ar-SA" smtClean="0"/>
              <a:t>انقر لتحرير أنماط النص الرئيسي</a:t>
            </a:r>
          </a:p>
        </p:txBody>
      </p:sp>
      <p:sp>
        <p:nvSpPr>
          <p:cNvPr id="4" name="عنصر نائب للتاريخ 3"/>
          <p:cNvSpPr>
            <a:spLocks noGrp="1"/>
          </p:cNvSpPr>
          <p:nvPr>
            <p:ph type="dt" sz="half" idx="10"/>
          </p:nvPr>
        </p:nvSpPr>
        <p:spPr/>
        <p:txBody>
          <a:bodyPr/>
          <a:lstStyle>
            <a:lvl1pPr>
              <a:defRPr/>
            </a:lvl1pPr>
          </a:lstStyle>
          <a:p>
            <a:endParaRPr lang="ar-SA" altLang="ar-IQ"/>
          </a:p>
        </p:txBody>
      </p:sp>
      <p:sp>
        <p:nvSpPr>
          <p:cNvPr id="5" name="عنصر نائب للتذييل 4"/>
          <p:cNvSpPr>
            <a:spLocks noGrp="1"/>
          </p:cNvSpPr>
          <p:nvPr>
            <p:ph type="ftr" sz="quarter" idx="11"/>
          </p:nvPr>
        </p:nvSpPr>
        <p:spPr/>
        <p:txBody>
          <a:bodyPr/>
          <a:lstStyle>
            <a:lvl1pPr>
              <a:defRPr/>
            </a:lvl1pPr>
          </a:lstStyle>
          <a:p>
            <a:endParaRPr lang="ar-SA" altLang="ar-IQ"/>
          </a:p>
        </p:txBody>
      </p:sp>
      <p:sp>
        <p:nvSpPr>
          <p:cNvPr id="6" name="عنصر نائب لرقم الشريحة 5"/>
          <p:cNvSpPr>
            <a:spLocks noGrp="1"/>
          </p:cNvSpPr>
          <p:nvPr>
            <p:ph type="sldNum" sz="quarter" idx="12"/>
          </p:nvPr>
        </p:nvSpPr>
        <p:spPr/>
        <p:txBody>
          <a:bodyPr/>
          <a:lstStyle>
            <a:lvl1pPr>
              <a:defRPr/>
            </a:lvl1pPr>
          </a:lstStyle>
          <a:p>
            <a:fld id="{EB427595-81F1-4DC4-B978-A94813136EA0}" type="slidenum">
              <a:rPr lang="ar-SA" altLang="ar-IQ"/>
              <a:t>‹#›</a:t>
            </a:fld>
            <a:endParaRPr lang="ar-SA" altLang="ar-IQ"/>
          </a:p>
        </p:txBody>
      </p:sp>
    </p:spTree>
    <p:extLst>
      <p:ext uri="{BB962C8B-B14F-4D97-AF65-F5344CB8AC3E}">
        <p14:creationId xmlns:p14="http://schemas.microsoft.com/office/powerpoint/2010/main" val="3857478450"/>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p159="http://schemas.microsoft.com/office/powerpoint/2015/09/main" xmlns:p15="http://schemas.microsoft.com/office/powerpoint/2012/main" xmlns:a14="http://schemas.microsoft.com/office/drawing/2010/main" xmlns:wp="http://schemas.openxmlformats.org/drawingml/2006/wordprocessingDrawing" xmlns:w="http://schemas.openxmlformats.org/wordprocessingml/2006/main" xmlns:m="http://schemas.openxmlformats.org/officeDocument/2006/math"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محتويين">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IQ"/>
          </a:p>
        </p:txBody>
      </p:sp>
      <p:sp>
        <p:nvSpPr>
          <p:cNvPr id="3" name="عنصر نائب للمحتوى 2"/>
          <p:cNvSpPr>
            <a:spLocks noGrp="1"/>
          </p:cNvSpPr>
          <p:nvPr>
            <p:ph sz="half" idx="1"/>
          </p:nvPr>
        </p:nvSpPr>
        <p:spPr>
          <a:xfrm>
            <a:off x="1042988" y="1304925"/>
            <a:ext cx="3776662" cy="48958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4" name="عنصر نائب للمحتوى 3"/>
          <p:cNvSpPr>
            <a:spLocks noGrp="1"/>
          </p:cNvSpPr>
          <p:nvPr>
            <p:ph sz="half" idx="2"/>
          </p:nvPr>
        </p:nvSpPr>
        <p:spPr>
          <a:xfrm>
            <a:off x="4972050" y="1304925"/>
            <a:ext cx="3776663" cy="48958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5" name="عنصر نائب للتاريخ 4"/>
          <p:cNvSpPr>
            <a:spLocks noGrp="1"/>
          </p:cNvSpPr>
          <p:nvPr>
            <p:ph type="dt" sz="half" idx="10"/>
          </p:nvPr>
        </p:nvSpPr>
        <p:spPr/>
        <p:txBody>
          <a:bodyPr/>
          <a:lstStyle>
            <a:lvl1pPr>
              <a:defRPr/>
            </a:lvl1pPr>
          </a:lstStyle>
          <a:p>
            <a:endParaRPr lang="ar-SA" altLang="ar-IQ"/>
          </a:p>
        </p:txBody>
      </p:sp>
      <p:sp>
        <p:nvSpPr>
          <p:cNvPr id="6" name="عنصر نائب للتذييل 5"/>
          <p:cNvSpPr>
            <a:spLocks noGrp="1"/>
          </p:cNvSpPr>
          <p:nvPr>
            <p:ph type="ftr" sz="quarter" idx="11"/>
          </p:nvPr>
        </p:nvSpPr>
        <p:spPr/>
        <p:txBody>
          <a:bodyPr/>
          <a:lstStyle>
            <a:lvl1pPr>
              <a:defRPr/>
            </a:lvl1pPr>
          </a:lstStyle>
          <a:p>
            <a:endParaRPr lang="ar-SA" altLang="ar-IQ"/>
          </a:p>
        </p:txBody>
      </p:sp>
      <p:sp>
        <p:nvSpPr>
          <p:cNvPr id="7" name="عنصر نائب لرقم الشريحة 6"/>
          <p:cNvSpPr>
            <a:spLocks noGrp="1"/>
          </p:cNvSpPr>
          <p:nvPr>
            <p:ph type="sldNum" sz="quarter" idx="12"/>
          </p:nvPr>
        </p:nvSpPr>
        <p:spPr/>
        <p:txBody>
          <a:bodyPr/>
          <a:lstStyle>
            <a:lvl1pPr>
              <a:defRPr/>
            </a:lvl1pPr>
          </a:lstStyle>
          <a:p>
            <a:fld id="{2863819F-7AC4-4E5E-93E4-31C8F1C72D58}" type="slidenum">
              <a:rPr lang="ar-SA" altLang="ar-IQ"/>
              <a:t>‹#›</a:t>
            </a:fld>
            <a:endParaRPr lang="ar-SA" altLang="ar-IQ"/>
          </a:p>
        </p:txBody>
      </p:sp>
    </p:spTree>
    <p:extLst>
      <p:ext uri="{BB962C8B-B14F-4D97-AF65-F5344CB8AC3E}">
        <p14:creationId xmlns:p14="http://schemas.microsoft.com/office/powerpoint/2010/main" val="3791423163"/>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p159="http://schemas.microsoft.com/office/powerpoint/2015/09/main" xmlns:p15="http://schemas.microsoft.com/office/powerpoint/2012/main" xmlns:a14="http://schemas.microsoft.com/office/drawing/2010/main" xmlns:wp="http://schemas.openxmlformats.org/drawingml/2006/wordprocessingDrawing" xmlns:w="http://schemas.openxmlformats.org/wordprocessingml/2006/main" xmlns:m="http://schemas.openxmlformats.org/officeDocument/2006/math"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74638"/>
            <a:ext cx="8229600" cy="1143000"/>
          </a:xfrm>
        </p:spPr>
        <p:txBody>
          <a:bodyPr/>
          <a:lstStyle>
            <a:lvl1pPr>
              <a:defRPr/>
            </a:lvl1pPr>
          </a:lstStyle>
          <a:p>
            <a:r>
              <a:rPr lang="ar-SA" smtClean="0"/>
              <a:t>انقر لتحرير نمط العنوان الرئيسي</a:t>
            </a:r>
            <a:endParaRPr lang="ar-IQ"/>
          </a:p>
        </p:txBody>
      </p:sp>
      <p:sp>
        <p:nvSpPr>
          <p:cNvPr id="3" name="عنصر نائب للنص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4" name="عنصر نائب للمحتوى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5" name="عنصر نائب للنص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6" name="عنصر نائب للمحتوى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7" name="عنصر نائب للتاريخ 6"/>
          <p:cNvSpPr>
            <a:spLocks noGrp="1"/>
          </p:cNvSpPr>
          <p:nvPr>
            <p:ph type="dt" sz="half" idx="10"/>
          </p:nvPr>
        </p:nvSpPr>
        <p:spPr/>
        <p:txBody>
          <a:bodyPr/>
          <a:lstStyle>
            <a:lvl1pPr>
              <a:defRPr/>
            </a:lvl1pPr>
          </a:lstStyle>
          <a:p>
            <a:endParaRPr lang="ar-SA" altLang="ar-IQ"/>
          </a:p>
        </p:txBody>
      </p:sp>
      <p:sp>
        <p:nvSpPr>
          <p:cNvPr id="8" name="عنصر نائب للتذييل 7"/>
          <p:cNvSpPr>
            <a:spLocks noGrp="1"/>
          </p:cNvSpPr>
          <p:nvPr>
            <p:ph type="ftr" sz="quarter" idx="11"/>
          </p:nvPr>
        </p:nvSpPr>
        <p:spPr/>
        <p:txBody>
          <a:bodyPr/>
          <a:lstStyle>
            <a:lvl1pPr>
              <a:defRPr/>
            </a:lvl1pPr>
          </a:lstStyle>
          <a:p>
            <a:endParaRPr lang="ar-SA" altLang="ar-IQ"/>
          </a:p>
        </p:txBody>
      </p:sp>
      <p:sp>
        <p:nvSpPr>
          <p:cNvPr id="9" name="عنصر نائب لرقم الشريحة 8"/>
          <p:cNvSpPr>
            <a:spLocks noGrp="1"/>
          </p:cNvSpPr>
          <p:nvPr>
            <p:ph type="sldNum" sz="quarter" idx="12"/>
          </p:nvPr>
        </p:nvSpPr>
        <p:spPr/>
        <p:txBody>
          <a:bodyPr/>
          <a:lstStyle>
            <a:lvl1pPr>
              <a:defRPr/>
            </a:lvl1pPr>
          </a:lstStyle>
          <a:p>
            <a:fld id="{2B315E09-2D97-4B29-9727-6BC2E00431B4}" type="slidenum">
              <a:rPr lang="ar-SA" altLang="ar-IQ"/>
              <a:t>‹#›</a:t>
            </a:fld>
            <a:endParaRPr lang="ar-SA" altLang="ar-IQ"/>
          </a:p>
        </p:txBody>
      </p:sp>
    </p:spTree>
    <p:extLst>
      <p:ext uri="{BB962C8B-B14F-4D97-AF65-F5344CB8AC3E}">
        <p14:creationId xmlns:p14="http://schemas.microsoft.com/office/powerpoint/2010/main" val="3264868260"/>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p159="http://schemas.microsoft.com/office/powerpoint/2015/09/main" xmlns:p15="http://schemas.microsoft.com/office/powerpoint/2012/main" xmlns:a14="http://schemas.microsoft.com/office/drawing/2010/main" xmlns:wp="http://schemas.openxmlformats.org/drawingml/2006/wordprocessingDrawing" xmlns:w="http://schemas.openxmlformats.org/wordprocessingml/2006/main" xmlns:m="http://schemas.openxmlformats.org/officeDocument/2006/math"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IQ"/>
          </a:p>
        </p:txBody>
      </p:sp>
      <p:sp>
        <p:nvSpPr>
          <p:cNvPr id="3" name="عنصر نائب للتاريخ 2"/>
          <p:cNvSpPr>
            <a:spLocks noGrp="1"/>
          </p:cNvSpPr>
          <p:nvPr>
            <p:ph type="dt" sz="half" idx="10"/>
          </p:nvPr>
        </p:nvSpPr>
        <p:spPr/>
        <p:txBody>
          <a:bodyPr/>
          <a:lstStyle>
            <a:lvl1pPr>
              <a:defRPr/>
            </a:lvl1pPr>
          </a:lstStyle>
          <a:p>
            <a:endParaRPr lang="ar-SA" altLang="ar-IQ"/>
          </a:p>
        </p:txBody>
      </p:sp>
      <p:sp>
        <p:nvSpPr>
          <p:cNvPr id="4" name="عنصر نائب للتذييل 3"/>
          <p:cNvSpPr>
            <a:spLocks noGrp="1"/>
          </p:cNvSpPr>
          <p:nvPr>
            <p:ph type="ftr" sz="quarter" idx="11"/>
          </p:nvPr>
        </p:nvSpPr>
        <p:spPr/>
        <p:txBody>
          <a:bodyPr/>
          <a:lstStyle>
            <a:lvl1pPr>
              <a:defRPr/>
            </a:lvl1pPr>
          </a:lstStyle>
          <a:p>
            <a:endParaRPr lang="ar-SA" altLang="ar-IQ"/>
          </a:p>
        </p:txBody>
      </p:sp>
      <p:sp>
        <p:nvSpPr>
          <p:cNvPr id="5" name="عنصر نائب لرقم الشريحة 4"/>
          <p:cNvSpPr>
            <a:spLocks noGrp="1"/>
          </p:cNvSpPr>
          <p:nvPr>
            <p:ph type="sldNum" sz="quarter" idx="12"/>
          </p:nvPr>
        </p:nvSpPr>
        <p:spPr/>
        <p:txBody>
          <a:bodyPr/>
          <a:lstStyle>
            <a:lvl1pPr>
              <a:defRPr/>
            </a:lvl1pPr>
          </a:lstStyle>
          <a:p>
            <a:fld id="{A7115CE3-8B10-4BEA-89A9-9E0EEF2C3139}" type="slidenum">
              <a:rPr lang="ar-SA" altLang="ar-IQ"/>
              <a:t>‹#›</a:t>
            </a:fld>
            <a:endParaRPr lang="ar-SA" altLang="ar-IQ"/>
          </a:p>
        </p:txBody>
      </p:sp>
    </p:spTree>
    <p:extLst>
      <p:ext uri="{BB962C8B-B14F-4D97-AF65-F5344CB8AC3E}">
        <p14:creationId xmlns:p14="http://schemas.microsoft.com/office/powerpoint/2010/main" val="1137873308"/>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p159="http://schemas.microsoft.com/office/powerpoint/2015/09/main" xmlns:p15="http://schemas.microsoft.com/office/powerpoint/2012/main" xmlns:a14="http://schemas.microsoft.com/office/drawing/2010/main" xmlns:wp="http://schemas.openxmlformats.org/drawingml/2006/wordprocessingDrawing" xmlns:w="http://schemas.openxmlformats.org/wordprocessingml/2006/main" xmlns:m="http://schemas.openxmlformats.org/officeDocument/2006/math"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sp>
        <p:nvSpPr>
          <p:cNvPr id="2" name="عنصر نائب للتاريخ 1"/>
          <p:cNvSpPr>
            <a:spLocks noGrp="1"/>
          </p:cNvSpPr>
          <p:nvPr>
            <p:ph type="dt" sz="half" idx="10"/>
          </p:nvPr>
        </p:nvSpPr>
        <p:spPr/>
        <p:txBody>
          <a:bodyPr/>
          <a:lstStyle>
            <a:lvl1pPr>
              <a:defRPr/>
            </a:lvl1pPr>
          </a:lstStyle>
          <a:p>
            <a:endParaRPr lang="ar-SA" altLang="ar-IQ"/>
          </a:p>
        </p:txBody>
      </p:sp>
      <p:sp>
        <p:nvSpPr>
          <p:cNvPr id="3" name="عنصر نائب للتذييل 2"/>
          <p:cNvSpPr>
            <a:spLocks noGrp="1"/>
          </p:cNvSpPr>
          <p:nvPr>
            <p:ph type="ftr" sz="quarter" idx="11"/>
          </p:nvPr>
        </p:nvSpPr>
        <p:spPr/>
        <p:txBody>
          <a:bodyPr/>
          <a:lstStyle>
            <a:lvl1pPr>
              <a:defRPr/>
            </a:lvl1pPr>
          </a:lstStyle>
          <a:p>
            <a:endParaRPr lang="ar-SA" altLang="ar-IQ"/>
          </a:p>
        </p:txBody>
      </p:sp>
      <p:sp>
        <p:nvSpPr>
          <p:cNvPr id="4" name="عنصر نائب لرقم الشريحة 3"/>
          <p:cNvSpPr>
            <a:spLocks noGrp="1"/>
          </p:cNvSpPr>
          <p:nvPr>
            <p:ph type="sldNum" sz="quarter" idx="12"/>
          </p:nvPr>
        </p:nvSpPr>
        <p:spPr/>
        <p:txBody>
          <a:bodyPr/>
          <a:lstStyle>
            <a:lvl1pPr>
              <a:defRPr/>
            </a:lvl1pPr>
          </a:lstStyle>
          <a:p>
            <a:fld id="{CDA92C04-236D-4BFE-A30E-A29865C985E2}" type="slidenum">
              <a:rPr lang="ar-SA" altLang="ar-IQ"/>
              <a:t>‹#›</a:t>
            </a:fld>
            <a:endParaRPr lang="ar-SA" altLang="ar-IQ"/>
          </a:p>
        </p:txBody>
      </p:sp>
    </p:spTree>
    <p:extLst>
      <p:ext uri="{BB962C8B-B14F-4D97-AF65-F5344CB8AC3E}">
        <p14:creationId xmlns:p14="http://schemas.microsoft.com/office/powerpoint/2010/main" val="107733734"/>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p159="http://schemas.microsoft.com/office/powerpoint/2015/09/main" xmlns:p15="http://schemas.microsoft.com/office/powerpoint/2012/main" xmlns:a14="http://schemas.microsoft.com/office/drawing/2010/main" xmlns:wp="http://schemas.openxmlformats.org/drawingml/2006/wordprocessingDrawing" xmlns:w="http://schemas.openxmlformats.org/wordprocessingml/2006/main" xmlns:m="http://schemas.openxmlformats.org/officeDocument/2006/math"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محتوى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73050"/>
            <a:ext cx="3008313" cy="1162050"/>
          </a:xfrm>
        </p:spPr>
        <p:txBody>
          <a:bodyPr/>
          <a:lstStyle>
            <a:lvl1pPr algn="r">
              <a:defRPr sz="2000" b="1"/>
            </a:lvl1pPr>
          </a:lstStyle>
          <a:p>
            <a:r>
              <a:rPr lang="ar-SA" smtClean="0"/>
              <a:t>انقر لتحرير نمط العنوان الرئيسي</a:t>
            </a:r>
            <a:endParaRPr lang="ar-IQ"/>
          </a:p>
        </p:txBody>
      </p:sp>
      <p:sp>
        <p:nvSpPr>
          <p:cNvPr id="3" name="عنصر نائب للمحتوى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4" name="عنصر نائب للنص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عنصر نائب للتاريخ 4"/>
          <p:cNvSpPr>
            <a:spLocks noGrp="1"/>
          </p:cNvSpPr>
          <p:nvPr>
            <p:ph type="dt" sz="half" idx="10"/>
          </p:nvPr>
        </p:nvSpPr>
        <p:spPr/>
        <p:txBody>
          <a:bodyPr/>
          <a:lstStyle>
            <a:lvl1pPr>
              <a:defRPr/>
            </a:lvl1pPr>
          </a:lstStyle>
          <a:p>
            <a:endParaRPr lang="ar-SA" altLang="ar-IQ"/>
          </a:p>
        </p:txBody>
      </p:sp>
      <p:sp>
        <p:nvSpPr>
          <p:cNvPr id="6" name="عنصر نائب للتذييل 5"/>
          <p:cNvSpPr>
            <a:spLocks noGrp="1"/>
          </p:cNvSpPr>
          <p:nvPr>
            <p:ph type="ftr" sz="quarter" idx="11"/>
          </p:nvPr>
        </p:nvSpPr>
        <p:spPr/>
        <p:txBody>
          <a:bodyPr/>
          <a:lstStyle>
            <a:lvl1pPr>
              <a:defRPr/>
            </a:lvl1pPr>
          </a:lstStyle>
          <a:p>
            <a:endParaRPr lang="ar-SA" altLang="ar-IQ"/>
          </a:p>
        </p:txBody>
      </p:sp>
      <p:sp>
        <p:nvSpPr>
          <p:cNvPr id="7" name="عنصر نائب لرقم الشريحة 6"/>
          <p:cNvSpPr>
            <a:spLocks noGrp="1"/>
          </p:cNvSpPr>
          <p:nvPr>
            <p:ph type="sldNum" sz="quarter" idx="12"/>
          </p:nvPr>
        </p:nvSpPr>
        <p:spPr/>
        <p:txBody>
          <a:bodyPr/>
          <a:lstStyle>
            <a:lvl1pPr>
              <a:defRPr/>
            </a:lvl1pPr>
          </a:lstStyle>
          <a:p>
            <a:fld id="{E13ED687-4F31-4588-B1A1-159DEBB8B4BD}" type="slidenum">
              <a:rPr lang="ar-SA" altLang="ar-IQ"/>
              <a:t>‹#›</a:t>
            </a:fld>
            <a:endParaRPr lang="ar-SA" altLang="ar-IQ"/>
          </a:p>
        </p:txBody>
      </p:sp>
    </p:spTree>
    <p:extLst>
      <p:ext uri="{BB962C8B-B14F-4D97-AF65-F5344CB8AC3E}">
        <p14:creationId xmlns:p14="http://schemas.microsoft.com/office/powerpoint/2010/main" val="1124227392"/>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p159="http://schemas.microsoft.com/office/powerpoint/2015/09/main" xmlns:p15="http://schemas.microsoft.com/office/powerpoint/2012/main" xmlns:a14="http://schemas.microsoft.com/office/drawing/2010/main" xmlns:wp="http://schemas.openxmlformats.org/drawingml/2006/wordprocessingDrawing" xmlns:w="http://schemas.openxmlformats.org/wordprocessingml/2006/main" xmlns:m="http://schemas.openxmlformats.org/officeDocument/2006/math"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صورة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1792288" y="4800600"/>
            <a:ext cx="5486400" cy="566738"/>
          </a:xfrm>
        </p:spPr>
        <p:txBody>
          <a:bodyPr/>
          <a:lstStyle>
            <a:lvl1pPr algn="r">
              <a:defRPr sz="2000" b="1"/>
            </a:lvl1pPr>
          </a:lstStyle>
          <a:p>
            <a:r>
              <a:rPr lang="ar-SA" smtClean="0"/>
              <a:t>انقر لتحرير نمط العنوان الرئيسي</a:t>
            </a:r>
            <a:endParaRPr lang="ar-IQ"/>
          </a:p>
        </p:txBody>
      </p:sp>
      <p:sp>
        <p:nvSpPr>
          <p:cNvPr id="3" name="عنصر نائب للصورة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ar-SA" smtClean="0"/>
              <a:t>انقر فوق الأيقونة لإضافة صورة</a:t>
            </a:r>
            <a:endParaRPr lang="ar-IQ"/>
          </a:p>
        </p:txBody>
      </p:sp>
      <p:sp>
        <p:nvSpPr>
          <p:cNvPr id="4" name="عنصر نائب للنص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عنصر نائب للتاريخ 4"/>
          <p:cNvSpPr>
            <a:spLocks noGrp="1"/>
          </p:cNvSpPr>
          <p:nvPr>
            <p:ph type="dt" sz="half" idx="10"/>
          </p:nvPr>
        </p:nvSpPr>
        <p:spPr/>
        <p:txBody>
          <a:bodyPr/>
          <a:lstStyle>
            <a:lvl1pPr>
              <a:defRPr/>
            </a:lvl1pPr>
          </a:lstStyle>
          <a:p>
            <a:endParaRPr lang="ar-SA" altLang="ar-IQ"/>
          </a:p>
        </p:txBody>
      </p:sp>
      <p:sp>
        <p:nvSpPr>
          <p:cNvPr id="6" name="عنصر نائب للتذييل 5"/>
          <p:cNvSpPr>
            <a:spLocks noGrp="1"/>
          </p:cNvSpPr>
          <p:nvPr>
            <p:ph type="ftr" sz="quarter" idx="11"/>
          </p:nvPr>
        </p:nvSpPr>
        <p:spPr/>
        <p:txBody>
          <a:bodyPr/>
          <a:lstStyle>
            <a:lvl1pPr>
              <a:defRPr/>
            </a:lvl1pPr>
          </a:lstStyle>
          <a:p>
            <a:endParaRPr lang="ar-SA" altLang="ar-IQ"/>
          </a:p>
        </p:txBody>
      </p:sp>
      <p:sp>
        <p:nvSpPr>
          <p:cNvPr id="7" name="عنصر نائب لرقم الشريحة 6"/>
          <p:cNvSpPr>
            <a:spLocks noGrp="1"/>
          </p:cNvSpPr>
          <p:nvPr>
            <p:ph type="sldNum" sz="quarter" idx="12"/>
          </p:nvPr>
        </p:nvSpPr>
        <p:spPr/>
        <p:txBody>
          <a:bodyPr/>
          <a:lstStyle>
            <a:lvl1pPr>
              <a:defRPr/>
            </a:lvl1pPr>
          </a:lstStyle>
          <a:p>
            <a:fld id="{C66D865D-B7FD-4E9C-81F0-5A2941A6C88A}" type="slidenum">
              <a:rPr lang="ar-SA" altLang="ar-IQ"/>
              <a:t>‹#›</a:t>
            </a:fld>
            <a:endParaRPr lang="ar-SA" altLang="ar-IQ"/>
          </a:p>
        </p:txBody>
      </p:sp>
    </p:spTree>
    <p:extLst>
      <p:ext uri="{BB962C8B-B14F-4D97-AF65-F5344CB8AC3E}">
        <p14:creationId xmlns:p14="http://schemas.microsoft.com/office/powerpoint/2010/main" val="1450002435"/>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p159="http://schemas.microsoft.com/office/powerpoint/2015/09/main" xmlns:p15="http://schemas.microsoft.com/office/powerpoint/2012/main" xmlns:a14="http://schemas.microsoft.com/office/drawing/2010/main" xmlns:wp="http://schemas.openxmlformats.org/drawingml/2006/wordprocessingDrawing" xmlns:w="http://schemas.openxmlformats.org/wordprocessingml/2006/main" xmlns:m="http://schemas.openxmlformats.org/officeDocument/2006/math"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5"/>
          <a:stretch>
            <a:fillRect/>
          </a:stretch>
        </a:blipFill>
        <a:effectLst/>
      </p:bgPr>
    </p:bg>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bwMode="auto">
          <a:xfrm>
            <a:off x="1042988" y="225425"/>
            <a:ext cx="7705725" cy="863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alpha val="50000"/>
                    </a:schemeClr>
                  </a:outerShdw>
                </a:effectLst>
              </a14:hiddenEffects>
            </a:ext>
          </a:extLst>
        </p:spPr>
        <p:txBody>
          <a:bodyPr vert="horz" wrap="square" lIns="91440" tIns="45720" rIns="91440" bIns="45720" numCol="1" anchor="b" anchorCtr="0" compatLnSpc="1">
            <a:prstTxWarp prst="textNoShape">
              <a:avLst/>
            </a:prstTxWarp>
          </a:bodyPr>
          <a:lstStyle/>
          <a:p>
            <a:pPr lvl="0"/>
            <a:r>
              <a:rPr lang="ar-SA" altLang="ar-IQ" smtClean="0"/>
              <a:t>انقر لتحرير نمط عنوان الشريحة الرئيسية</a:t>
            </a:r>
          </a:p>
        </p:txBody>
      </p:sp>
      <p:sp>
        <p:nvSpPr>
          <p:cNvPr id="22531" name="Rectangle 3"/>
          <p:cNvSpPr>
            <a:spLocks noGrp="1" noChangeArrowheads="1"/>
          </p:cNvSpPr>
          <p:nvPr>
            <p:ph type="body" idx="1"/>
          </p:nvPr>
        </p:nvSpPr>
        <p:spPr bwMode="auto">
          <a:xfrm>
            <a:off x="1042988" y="1304925"/>
            <a:ext cx="7705725" cy="4895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ar-SA" altLang="ar-IQ" smtClean="0"/>
              <a:t>انقر لتحريرأنماط نص الشريحة الرئيسية</a:t>
            </a:r>
          </a:p>
          <a:p>
            <a:pPr lvl="1"/>
            <a:r>
              <a:rPr lang="ar-SA" altLang="ar-IQ" smtClean="0"/>
              <a:t>المستوى الثاني</a:t>
            </a:r>
          </a:p>
          <a:p>
            <a:pPr lvl="2"/>
            <a:r>
              <a:rPr lang="ar-SA" altLang="ar-IQ" smtClean="0"/>
              <a:t>المستوى الثالث</a:t>
            </a:r>
          </a:p>
          <a:p>
            <a:pPr lvl="3"/>
            <a:r>
              <a:rPr lang="ar-SA" altLang="ar-IQ" smtClean="0"/>
              <a:t>المستوى الرابع</a:t>
            </a:r>
          </a:p>
          <a:p>
            <a:pPr lvl="4"/>
            <a:r>
              <a:rPr lang="ar-SA" altLang="ar-IQ" smtClean="0"/>
              <a:t>المستوى الخامس</a:t>
            </a:r>
          </a:p>
        </p:txBody>
      </p:sp>
      <p:sp>
        <p:nvSpPr>
          <p:cNvPr id="22532" name="Rectangle 4"/>
          <p:cNvSpPr>
            <a:spLocks noGrp="1" noChangeArrowheads="1"/>
          </p:cNvSpPr>
          <p:nvPr>
            <p:ph type="dt" sz="half" idx="2"/>
          </p:nvPr>
        </p:nvSpPr>
        <p:spPr bwMode="auto">
          <a:xfrm>
            <a:off x="1042988" y="6308725"/>
            <a:ext cx="1838325" cy="349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rtl="1">
              <a:defRPr sz="1000">
                <a:latin typeface="+mn-lt"/>
                <a:ea typeface="굴림" pitchFamily="34" charset="-127"/>
              </a:defRPr>
            </a:lvl1pPr>
          </a:lstStyle>
          <a:p>
            <a:endParaRPr lang="ar-SA" altLang="ar-IQ"/>
          </a:p>
        </p:txBody>
      </p:sp>
      <p:sp>
        <p:nvSpPr>
          <p:cNvPr id="22533" name="Rectangle 5"/>
          <p:cNvSpPr>
            <a:spLocks noGrp="1" noChangeArrowheads="1"/>
          </p:cNvSpPr>
          <p:nvPr>
            <p:ph type="ftr" sz="quarter" idx="3"/>
          </p:nvPr>
        </p:nvSpPr>
        <p:spPr bwMode="auto">
          <a:xfrm>
            <a:off x="3054350" y="6308725"/>
            <a:ext cx="3636963" cy="349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rtl="1">
              <a:defRPr sz="1000">
                <a:latin typeface="+mn-lt"/>
                <a:ea typeface="굴림" pitchFamily="34" charset="-127"/>
              </a:defRPr>
            </a:lvl1pPr>
          </a:lstStyle>
          <a:p>
            <a:endParaRPr lang="ar-SA" altLang="ar-IQ"/>
          </a:p>
        </p:txBody>
      </p:sp>
      <p:sp>
        <p:nvSpPr>
          <p:cNvPr id="22534" name="Rectangle 6"/>
          <p:cNvSpPr>
            <a:spLocks noGrp="1" noChangeArrowheads="1"/>
          </p:cNvSpPr>
          <p:nvPr>
            <p:ph type="sldNum" sz="quarter" idx="4"/>
          </p:nvPr>
        </p:nvSpPr>
        <p:spPr bwMode="auto">
          <a:xfrm>
            <a:off x="6843713" y="6308725"/>
            <a:ext cx="1905000" cy="349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l" rtl="1">
              <a:defRPr sz="1000">
                <a:latin typeface="+mn-lt"/>
                <a:ea typeface="굴림" pitchFamily="34" charset="-127"/>
              </a:defRPr>
            </a:lvl1pPr>
          </a:lstStyle>
          <a:p>
            <a:fld id="{4F20EAA7-A23E-4F87-AC6B-228AC2615768}" type="slidenum">
              <a:rPr lang="ar-SA" altLang="ar-IQ"/>
              <a:t>‹#›</a:t>
            </a:fld>
            <a:endParaRPr lang="ar-SA" altLang="ar-IQ"/>
          </a:p>
        </p:txBody>
      </p:sp>
    </p:spTree>
  </p:cSld>
  <p:clrMap bg1="lt1" tx1="dk1" bg2="lt2" tx2="dk2" accent1="accent1" accent2="accent2" accent3="accent3" accent4="accent4" accent5="accent5" accent6="accent6" hlink="hlink" folHlink="folHlink"/>
  <p:sldLayoutIdLst>
    <p:sldLayoutId id="2147483651" r:id="rId1"/>
    <p:sldLayoutId id="2147483652" r:id="rId2"/>
    <p:sldLayoutId id="2147483653" r:id="rId3"/>
    <p:sldLayoutId id="2147483654" r:id="rId4"/>
    <p:sldLayoutId id="2147483655" r:id="rId5"/>
    <p:sldLayoutId id="2147483656" r:id="rId6"/>
    <p:sldLayoutId id="2147483657" r:id="rId7"/>
    <p:sldLayoutId id="2147483658" r:id="rId8"/>
    <p:sldLayoutId id="2147483659" r:id="rId9"/>
    <p:sldLayoutId id="2147483660" r:id="rId10"/>
    <p:sldLayoutId id="2147483661" r:id="rId11"/>
    <p:sldLayoutId id="2147483662" r:id="rId12"/>
    <p:sldLayoutId id="2147483663" r:id="rId13"/>
  </p:sldLayoutIdLst>
  <mc:AlternateContent xmlns:mc="http://schemas.openxmlformats.org/markup-compatibility/2006" xmlns:p14="http://schemas.microsoft.com/office/powerpoint/2010/main">
    <mc:Choice Requires="p14">
      <p:transition spd="slow" p14:dur="1600">
        <p14:prism isInverted="1"/>
      </p:transition>
    </mc:Choice>
    <mc:Fallback xmlns:p159="http://schemas.microsoft.com/office/powerpoint/2015/09/main" xmlns:p15="http://schemas.microsoft.com/office/powerpoint/2012/main" xmlns:a14="http://schemas.microsoft.com/office/drawing/2010/main" xmlns:wp="http://schemas.openxmlformats.org/drawingml/2006/wordprocessingDrawing" xmlns:w="http://schemas.openxmlformats.org/wordprocessingml/2006/main" xmlns:m="http://schemas.openxmlformats.org/officeDocument/2006/math" xmlns="">
      <p:transition spd="slow">
        <p:fade/>
      </p:transition>
    </mc:Fallback>
  </mc:AlternateContent>
  <p:txStyles>
    <p:titleStyle>
      <a:lvl1pPr algn="r" rtl="1" eaLnBrk="1" fontAlgn="base" hangingPunct="1">
        <a:spcBef>
          <a:spcPct val="0"/>
        </a:spcBef>
        <a:spcAft>
          <a:spcPct val="0"/>
        </a:spcAft>
        <a:defRPr sz="3200">
          <a:solidFill>
            <a:schemeClr val="tx1"/>
          </a:solidFill>
          <a:latin typeface="+mj-lt"/>
          <a:ea typeface="+mj-ea"/>
          <a:cs typeface="+mj-cs"/>
        </a:defRPr>
      </a:lvl1pPr>
      <a:lvl2pPr algn="r" rtl="1" eaLnBrk="1" fontAlgn="base" hangingPunct="1">
        <a:spcBef>
          <a:spcPct val="0"/>
        </a:spcBef>
        <a:spcAft>
          <a:spcPct val="0"/>
        </a:spcAft>
        <a:defRPr sz="3200">
          <a:solidFill>
            <a:schemeClr val="tx1"/>
          </a:solidFill>
          <a:latin typeface="Century Schoolbook" pitchFamily="18" charset="0"/>
          <a:cs typeface="Times New Roman" pitchFamily="18" charset="0"/>
        </a:defRPr>
      </a:lvl2pPr>
      <a:lvl3pPr algn="r" rtl="1" eaLnBrk="1" fontAlgn="base" hangingPunct="1">
        <a:spcBef>
          <a:spcPct val="0"/>
        </a:spcBef>
        <a:spcAft>
          <a:spcPct val="0"/>
        </a:spcAft>
        <a:defRPr sz="3200">
          <a:solidFill>
            <a:schemeClr val="tx1"/>
          </a:solidFill>
          <a:latin typeface="Century Schoolbook" pitchFamily="18" charset="0"/>
          <a:cs typeface="Times New Roman" pitchFamily="18" charset="0"/>
        </a:defRPr>
      </a:lvl3pPr>
      <a:lvl4pPr algn="r" rtl="1" eaLnBrk="1" fontAlgn="base" hangingPunct="1">
        <a:spcBef>
          <a:spcPct val="0"/>
        </a:spcBef>
        <a:spcAft>
          <a:spcPct val="0"/>
        </a:spcAft>
        <a:defRPr sz="3200">
          <a:solidFill>
            <a:schemeClr val="tx1"/>
          </a:solidFill>
          <a:latin typeface="Century Schoolbook" pitchFamily="18" charset="0"/>
          <a:cs typeface="Times New Roman" pitchFamily="18" charset="0"/>
        </a:defRPr>
      </a:lvl4pPr>
      <a:lvl5pPr algn="r" rtl="1" eaLnBrk="1" fontAlgn="base" hangingPunct="1">
        <a:spcBef>
          <a:spcPct val="0"/>
        </a:spcBef>
        <a:spcAft>
          <a:spcPct val="0"/>
        </a:spcAft>
        <a:defRPr sz="3200">
          <a:solidFill>
            <a:schemeClr val="tx1"/>
          </a:solidFill>
          <a:latin typeface="Century Schoolbook" pitchFamily="18" charset="0"/>
          <a:cs typeface="Times New Roman" pitchFamily="18" charset="0"/>
        </a:defRPr>
      </a:lvl5pPr>
      <a:lvl6pPr marL="457200" algn="r" rtl="1" eaLnBrk="1" fontAlgn="base" hangingPunct="1">
        <a:spcBef>
          <a:spcPct val="0"/>
        </a:spcBef>
        <a:spcAft>
          <a:spcPct val="0"/>
        </a:spcAft>
        <a:defRPr sz="3200">
          <a:solidFill>
            <a:schemeClr val="tx1"/>
          </a:solidFill>
          <a:latin typeface="Century Schoolbook" pitchFamily="18" charset="0"/>
          <a:cs typeface="Times New Roman" pitchFamily="18" charset="0"/>
        </a:defRPr>
      </a:lvl6pPr>
      <a:lvl7pPr marL="914400" algn="r" rtl="1" eaLnBrk="1" fontAlgn="base" hangingPunct="1">
        <a:spcBef>
          <a:spcPct val="0"/>
        </a:spcBef>
        <a:spcAft>
          <a:spcPct val="0"/>
        </a:spcAft>
        <a:defRPr sz="3200">
          <a:solidFill>
            <a:schemeClr val="tx1"/>
          </a:solidFill>
          <a:latin typeface="Century Schoolbook" pitchFamily="18" charset="0"/>
          <a:cs typeface="Times New Roman" pitchFamily="18" charset="0"/>
        </a:defRPr>
      </a:lvl7pPr>
      <a:lvl8pPr marL="1371600" algn="r" rtl="1" eaLnBrk="1" fontAlgn="base" hangingPunct="1">
        <a:spcBef>
          <a:spcPct val="0"/>
        </a:spcBef>
        <a:spcAft>
          <a:spcPct val="0"/>
        </a:spcAft>
        <a:defRPr sz="3200">
          <a:solidFill>
            <a:schemeClr val="tx1"/>
          </a:solidFill>
          <a:latin typeface="Century Schoolbook" pitchFamily="18" charset="0"/>
          <a:cs typeface="Times New Roman" pitchFamily="18" charset="0"/>
        </a:defRPr>
      </a:lvl8pPr>
      <a:lvl9pPr marL="1828800" algn="r" rtl="1" eaLnBrk="1" fontAlgn="base" hangingPunct="1">
        <a:spcBef>
          <a:spcPct val="0"/>
        </a:spcBef>
        <a:spcAft>
          <a:spcPct val="0"/>
        </a:spcAft>
        <a:defRPr sz="3200">
          <a:solidFill>
            <a:schemeClr val="tx1"/>
          </a:solidFill>
          <a:latin typeface="Century Schoolbook" pitchFamily="18" charset="0"/>
          <a:cs typeface="Times New Roman" pitchFamily="18" charset="0"/>
        </a:defRPr>
      </a:lvl9pPr>
    </p:titleStyle>
    <p:bodyStyle>
      <a:lvl1pPr marL="342900" indent="-342900" algn="r" rtl="1" eaLnBrk="1" fontAlgn="base" hangingPunct="1">
        <a:spcBef>
          <a:spcPct val="20000"/>
        </a:spcBef>
        <a:spcAft>
          <a:spcPct val="0"/>
        </a:spcAft>
        <a:buClr>
          <a:schemeClr val="tx1"/>
        </a:buClr>
        <a:buChar char="•"/>
        <a:defRPr sz="2400">
          <a:solidFill>
            <a:schemeClr val="tx1"/>
          </a:solidFill>
          <a:latin typeface="+mn-lt"/>
          <a:ea typeface="+mn-ea"/>
          <a:cs typeface="+mn-cs"/>
        </a:defRPr>
      </a:lvl1pPr>
      <a:lvl2pPr marL="742950" indent="-285750" algn="r" rtl="1" eaLnBrk="1" fontAlgn="base" hangingPunct="1">
        <a:spcBef>
          <a:spcPct val="20000"/>
        </a:spcBef>
        <a:spcAft>
          <a:spcPct val="0"/>
        </a:spcAft>
        <a:buClr>
          <a:schemeClr val="tx1"/>
        </a:buClr>
        <a:buChar char="•"/>
        <a:defRPr sz="2000">
          <a:solidFill>
            <a:schemeClr val="tx1"/>
          </a:solidFill>
          <a:latin typeface="+mn-lt"/>
          <a:cs typeface="+mn-cs"/>
        </a:defRPr>
      </a:lvl2pPr>
      <a:lvl3pPr marL="1143000" indent="-228600" algn="r" rtl="1" eaLnBrk="1" fontAlgn="base" hangingPunct="1">
        <a:spcBef>
          <a:spcPct val="20000"/>
        </a:spcBef>
        <a:spcAft>
          <a:spcPct val="0"/>
        </a:spcAft>
        <a:buClr>
          <a:schemeClr val="tx1"/>
        </a:buClr>
        <a:buChar char="•"/>
        <a:defRPr>
          <a:solidFill>
            <a:schemeClr val="tx1"/>
          </a:solidFill>
          <a:latin typeface="+mn-lt"/>
          <a:cs typeface="+mn-cs"/>
        </a:defRPr>
      </a:lvl3pPr>
      <a:lvl4pPr marL="1600200" indent="-228600" algn="r" rtl="1" eaLnBrk="1" fontAlgn="base" hangingPunct="1">
        <a:spcBef>
          <a:spcPct val="20000"/>
        </a:spcBef>
        <a:spcAft>
          <a:spcPct val="0"/>
        </a:spcAft>
        <a:buClr>
          <a:schemeClr val="tx1"/>
        </a:buClr>
        <a:buChar char="•"/>
        <a:defRPr sz="1600">
          <a:solidFill>
            <a:schemeClr val="tx1"/>
          </a:solidFill>
          <a:latin typeface="+mn-lt"/>
          <a:cs typeface="+mn-cs"/>
        </a:defRPr>
      </a:lvl4pPr>
      <a:lvl5pPr marL="2057400" indent="-228600" algn="r" rtl="1" eaLnBrk="1" fontAlgn="base" hangingPunct="1">
        <a:spcBef>
          <a:spcPct val="20000"/>
        </a:spcBef>
        <a:spcAft>
          <a:spcPct val="0"/>
        </a:spcAft>
        <a:buClr>
          <a:schemeClr val="tx1"/>
        </a:buClr>
        <a:buChar char="•"/>
        <a:defRPr sz="1600">
          <a:solidFill>
            <a:schemeClr val="tx1"/>
          </a:solidFill>
          <a:latin typeface="+mn-lt"/>
          <a:cs typeface="+mn-cs"/>
        </a:defRPr>
      </a:lvl5pPr>
      <a:lvl6pPr marL="2514600" indent="-228600" algn="r" rtl="1" eaLnBrk="1" fontAlgn="base" hangingPunct="1">
        <a:spcBef>
          <a:spcPct val="20000"/>
        </a:spcBef>
        <a:spcAft>
          <a:spcPct val="0"/>
        </a:spcAft>
        <a:buClr>
          <a:schemeClr val="tx1"/>
        </a:buClr>
        <a:buChar char="•"/>
        <a:defRPr sz="1600">
          <a:solidFill>
            <a:schemeClr val="tx1"/>
          </a:solidFill>
          <a:latin typeface="+mn-lt"/>
          <a:cs typeface="+mn-cs"/>
        </a:defRPr>
      </a:lvl6pPr>
      <a:lvl7pPr marL="2971800" indent="-228600" algn="r" rtl="1" eaLnBrk="1" fontAlgn="base" hangingPunct="1">
        <a:spcBef>
          <a:spcPct val="20000"/>
        </a:spcBef>
        <a:spcAft>
          <a:spcPct val="0"/>
        </a:spcAft>
        <a:buClr>
          <a:schemeClr val="tx1"/>
        </a:buClr>
        <a:buChar char="•"/>
        <a:defRPr sz="1600">
          <a:solidFill>
            <a:schemeClr val="tx1"/>
          </a:solidFill>
          <a:latin typeface="+mn-lt"/>
          <a:cs typeface="+mn-cs"/>
        </a:defRPr>
      </a:lvl7pPr>
      <a:lvl8pPr marL="3429000" indent="-228600" algn="r" rtl="1" eaLnBrk="1" fontAlgn="base" hangingPunct="1">
        <a:spcBef>
          <a:spcPct val="20000"/>
        </a:spcBef>
        <a:spcAft>
          <a:spcPct val="0"/>
        </a:spcAft>
        <a:buClr>
          <a:schemeClr val="tx1"/>
        </a:buClr>
        <a:buChar char="•"/>
        <a:defRPr sz="1600">
          <a:solidFill>
            <a:schemeClr val="tx1"/>
          </a:solidFill>
          <a:latin typeface="+mn-lt"/>
          <a:cs typeface="+mn-cs"/>
        </a:defRPr>
      </a:lvl8pPr>
      <a:lvl9pPr marL="3886200" indent="-228600" algn="r" rtl="1" eaLnBrk="1" fontAlgn="base" hangingPunct="1">
        <a:spcBef>
          <a:spcPct val="20000"/>
        </a:spcBef>
        <a:spcAft>
          <a:spcPct val="0"/>
        </a:spcAft>
        <a:buClr>
          <a:schemeClr val="tx1"/>
        </a:buClr>
        <a:buChar char="•"/>
        <a:defRPr sz="1600">
          <a:solidFill>
            <a:schemeClr val="tx1"/>
          </a:solidFill>
          <a:latin typeface="+mn-lt"/>
          <a:cs typeface="+mn-cs"/>
        </a:defRPr>
      </a:lvl9pPr>
    </p:bodyStyle>
    <p:otherStyle>
      <a:defPPr>
        <a:defRPr lang="ar-IQ"/>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8" name="Rectangle 4"/>
          <p:cNvSpPr>
            <a:spLocks noGrp="1" noChangeArrowheads="1"/>
          </p:cNvSpPr>
          <p:nvPr>
            <p:ph type="ctrTitle"/>
          </p:nvPr>
        </p:nvSpPr>
        <p:spPr>
          <a:xfrm>
            <a:off x="3059832" y="2708920"/>
            <a:ext cx="5976664" cy="792088"/>
          </a:xfrm>
        </p:spPr>
        <p:txBody>
          <a:bodyPr/>
          <a:lstStyle/>
          <a:p>
            <a:pPr algn="ctr">
              <a:lnSpc>
                <a:spcPct val="115000"/>
              </a:lnSpc>
              <a:spcAft>
                <a:spcPct val="0"/>
              </a:spcAft>
            </a:pPr>
            <a:r>
              <a:rPr lang="ar-IQ" sz="2400" b="1" smtClean="0">
                <a:solidFill>
                  <a:schemeClr val="tx2"/>
                </a:solidFill>
                <a:latin typeface="Andalus" panose="02020603050405020304" pitchFamily="18" charset="-78"/>
                <a:ea typeface="Calibri"/>
                <a:cs typeface="Andalus" panose="02020603050405020304" pitchFamily="18" charset="-78"/>
              </a:rPr>
              <a:t/>
            </a:r>
            <a:br>
              <a:rPr lang="ar-IQ" sz="2400" b="1" smtClean="0">
                <a:solidFill>
                  <a:schemeClr val="tx2"/>
                </a:solidFill>
                <a:latin typeface="Andalus" panose="02020603050405020304" pitchFamily="18" charset="-78"/>
                <a:ea typeface="Calibri"/>
                <a:cs typeface="Andalus" panose="02020603050405020304" pitchFamily="18" charset="-78"/>
              </a:rPr>
            </a:br>
            <a:r>
              <a:rPr lang="ar-IQ" sz="2400" b="1">
                <a:solidFill>
                  <a:schemeClr val="tx2"/>
                </a:solidFill>
                <a:latin typeface="Andalus" panose="02020603050405020304" pitchFamily="18" charset="-78"/>
                <a:ea typeface="Calibri"/>
                <a:cs typeface="Andalus" panose="02020603050405020304" pitchFamily="18" charset="-78"/>
              </a:rPr>
              <a:t/>
            </a:r>
            <a:br>
              <a:rPr lang="ar-IQ" sz="2400" b="1">
                <a:solidFill>
                  <a:schemeClr val="tx2"/>
                </a:solidFill>
                <a:latin typeface="Andalus" panose="02020603050405020304" pitchFamily="18" charset="-78"/>
                <a:ea typeface="Calibri"/>
                <a:cs typeface="Andalus" panose="02020603050405020304" pitchFamily="18" charset="-78"/>
              </a:rPr>
            </a:br>
            <a:r>
              <a:rPr lang="ar-IQ" sz="2400" b="1" smtClean="0">
                <a:solidFill>
                  <a:schemeClr val="tx2"/>
                </a:solidFill>
                <a:latin typeface="Andalus" panose="02020603050405020304" pitchFamily="18" charset="-78"/>
                <a:ea typeface="Calibri"/>
                <a:cs typeface="Andalus" panose="02020603050405020304" pitchFamily="18" charset="-78"/>
              </a:rPr>
              <a:t/>
            </a:r>
            <a:br>
              <a:rPr lang="ar-IQ" sz="2400" b="1" smtClean="0">
                <a:solidFill>
                  <a:schemeClr val="tx2"/>
                </a:solidFill>
                <a:latin typeface="Andalus" panose="02020603050405020304" pitchFamily="18" charset="-78"/>
                <a:ea typeface="Calibri"/>
                <a:cs typeface="Andalus" panose="02020603050405020304" pitchFamily="18" charset="-78"/>
              </a:rPr>
            </a:br>
            <a:r>
              <a:rPr lang="ar-IQ" sz="2400" b="1">
                <a:solidFill>
                  <a:schemeClr val="tx2"/>
                </a:solidFill>
                <a:latin typeface="Andalus" panose="02020603050405020304" pitchFamily="18" charset="-78"/>
                <a:ea typeface="Calibri"/>
                <a:cs typeface="Andalus" panose="02020603050405020304" pitchFamily="18" charset="-78"/>
              </a:rPr>
              <a:t/>
            </a:r>
            <a:br>
              <a:rPr lang="ar-IQ" sz="2400" b="1">
                <a:solidFill>
                  <a:schemeClr val="tx2"/>
                </a:solidFill>
                <a:latin typeface="Andalus" panose="02020603050405020304" pitchFamily="18" charset="-78"/>
                <a:ea typeface="Calibri"/>
                <a:cs typeface="Andalus" panose="02020603050405020304" pitchFamily="18" charset="-78"/>
              </a:rPr>
            </a:br>
            <a:r>
              <a:rPr lang="ar-IQ" sz="2400" b="1" smtClean="0">
                <a:solidFill>
                  <a:schemeClr val="tx2"/>
                </a:solidFill>
                <a:latin typeface="Andalus" panose="02020603050405020304" pitchFamily="18" charset="-78"/>
                <a:ea typeface="Calibri"/>
                <a:cs typeface="Andalus" panose="02020603050405020304" pitchFamily="18" charset="-78"/>
              </a:rPr>
              <a:t/>
            </a:r>
            <a:br>
              <a:rPr lang="ar-IQ" sz="2400" b="1" smtClean="0">
                <a:solidFill>
                  <a:schemeClr val="tx2"/>
                </a:solidFill>
                <a:latin typeface="Andalus" panose="02020603050405020304" pitchFamily="18" charset="-78"/>
                <a:ea typeface="Calibri"/>
                <a:cs typeface="Andalus" panose="02020603050405020304" pitchFamily="18" charset="-78"/>
              </a:rPr>
            </a:br>
            <a:r>
              <a:rPr lang="ar-IQ" sz="2400" b="1">
                <a:solidFill>
                  <a:schemeClr val="tx2"/>
                </a:solidFill>
                <a:latin typeface="Andalus" panose="02020603050405020304" pitchFamily="18" charset="-78"/>
                <a:ea typeface="Calibri"/>
                <a:cs typeface="Andalus" panose="02020603050405020304" pitchFamily="18" charset="-78"/>
              </a:rPr>
              <a:t/>
            </a:r>
            <a:br>
              <a:rPr lang="ar-IQ" sz="2400" b="1">
                <a:solidFill>
                  <a:schemeClr val="tx2"/>
                </a:solidFill>
                <a:latin typeface="Andalus" panose="02020603050405020304" pitchFamily="18" charset="-78"/>
                <a:ea typeface="Calibri"/>
                <a:cs typeface="Andalus" panose="02020603050405020304" pitchFamily="18" charset="-78"/>
              </a:rPr>
            </a:br>
            <a:r>
              <a:rPr lang="ar-IQ" sz="2400" b="1" smtClean="0">
                <a:solidFill>
                  <a:schemeClr val="tx2"/>
                </a:solidFill>
                <a:latin typeface="Andalus" panose="02020603050405020304" pitchFamily="18" charset="-78"/>
                <a:ea typeface="Calibri"/>
                <a:cs typeface="Andalus" panose="02020603050405020304" pitchFamily="18" charset="-78"/>
              </a:rPr>
              <a:t/>
            </a:r>
            <a:br>
              <a:rPr lang="ar-IQ" sz="2400" b="1" smtClean="0">
                <a:solidFill>
                  <a:schemeClr val="tx2"/>
                </a:solidFill>
                <a:latin typeface="Andalus" panose="02020603050405020304" pitchFamily="18" charset="-78"/>
                <a:ea typeface="Calibri"/>
                <a:cs typeface="Andalus" panose="02020603050405020304" pitchFamily="18" charset="-78"/>
              </a:rPr>
            </a:br>
            <a:r>
              <a:rPr lang="ar-IQ" sz="2400" b="1" smtClean="0">
                <a:solidFill>
                  <a:schemeClr val="tx2"/>
                </a:solidFill>
                <a:latin typeface="Andalus" panose="02020603050405020304" pitchFamily="18" charset="-78"/>
                <a:ea typeface="Calibri"/>
                <a:cs typeface="Andalus" panose="02020603050405020304" pitchFamily="18" charset="-78"/>
              </a:rPr>
              <a:t/>
            </a:r>
            <a:br>
              <a:rPr lang="ar-IQ" sz="2400" b="1" smtClean="0">
                <a:solidFill>
                  <a:schemeClr val="tx2"/>
                </a:solidFill>
                <a:latin typeface="Andalus" panose="02020603050405020304" pitchFamily="18" charset="-78"/>
                <a:ea typeface="Calibri"/>
                <a:cs typeface="Andalus" panose="02020603050405020304" pitchFamily="18" charset="-78"/>
              </a:rPr>
            </a:br>
            <a:r>
              <a:rPr lang="ar-IQ" sz="2400" b="1">
                <a:solidFill>
                  <a:schemeClr val="tx2"/>
                </a:solidFill>
                <a:latin typeface="Andalus" panose="02020603050405020304" pitchFamily="18" charset="-78"/>
                <a:ea typeface="Calibri"/>
                <a:cs typeface="Andalus" panose="02020603050405020304" pitchFamily="18" charset="-78"/>
              </a:rPr>
              <a:t/>
            </a:r>
            <a:br>
              <a:rPr lang="ar-IQ" sz="2400" b="1">
                <a:solidFill>
                  <a:schemeClr val="tx2"/>
                </a:solidFill>
                <a:latin typeface="Andalus" panose="02020603050405020304" pitchFamily="18" charset="-78"/>
                <a:ea typeface="Calibri"/>
                <a:cs typeface="Andalus" panose="02020603050405020304" pitchFamily="18" charset="-78"/>
              </a:rPr>
            </a:br>
            <a:r>
              <a:rPr lang="ar-IQ" sz="2400" b="1" smtClean="0">
                <a:solidFill>
                  <a:schemeClr val="tx2"/>
                </a:solidFill>
                <a:latin typeface="Andalus" panose="02020603050405020304" pitchFamily="18" charset="-78"/>
                <a:ea typeface="Calibri"/>
                <a:cs typeface="Andalus" panose="02020603050405020304" pitchFamily="18" charset="-78"/>
              </a:rPr>
              <a:t/>
            </a:r>
            <a:br>
              <a:rPr lang="ar-IQ" sz="2400" b="1" smtClean="0">
                <a:solidFill>
                  <a:schemeClr val="tx2"/>
                </a:solidFill>
                <a:latin typeface="Andalus" panose="02020603050405020304" pitchFamily="18" charset="-78"/>
                <a:ea typeface="Calibri"/>
                <a:cs typeface="Andalus" panose="02020603050405020304" pitchFamily="18" charset="-78"/>
              </a:rPr>
            </a:br>
            <a:r>
              <a:rPr lang="ar-IQ" sz="2400" b="1">
                <a:solidFill>
                  <a:schemeClr val="tx2"/>
                </a:solidFill>
                <a:latin typeface="Andalus" panose="02020603050405020304" pitchFamily="18" charset="-78"/>
                <a:ea typeface="Calibri"/>
                <a:cs typeface="Andalus" panose="02020603050405020304" pitchFamily="18" charset="-78"/>
              </a:rPr>
              <a:t/>
            </a:r>
            <a:br>
              <a:rPr lang="ar-IQ" sz="2400" b="1">
                <a:solidFill>
                  <a:schemeClr val="tx2"/>
                </a:solidFill>
                <a:latin typeface="Andalus" panose="02020603050405020304" pitchFamily="18" charset="-78"/>
                <a:ea typeface="Calibri"/>
                <a:cs typeface="Andalus" panose="02020603050405020304" pitchFamily="18" charset="-78"/>
              </a:rPr>
            </a:br>
            <a:r>
              <a:rPr lang="ar-IQ" sz="2400" b="1" smtClean="0">
                <a:solidFill>
                  <a:schemeClr val="tx2"/>
                </a:solidFill>
                <a:latin typeface="Andalus" panose="02020603050405020304" pitchFamily="18" charset="-78"/>
                <a:ea typeface="Calibri"/>
                <a:cs typeface="Andalus" panose="02020603050405020304" pitchFamily="18" charset="-78"/>
              </a:rPr>
              <a:t/>
            </a:r>
            <a:br>
              <a:rPr lang="ar-IQ" sz="2400" b="1" smtClean="0">
                <a:solidFill>
                  <a:schemeClr val="tx2"/>
                </a:solidFill>
                <a:latin typeface="Andalus" panose="02020603050405020304" pitchFamily="18" charset="-78"/>
                <a:ea typeface="Calibri"/>
                <a:cs typeface="Andalus" panose="02020603050405020304" pitchFamily="18" charset="-78"/>
              </a:rPr>
            </a:br>
            <a:r>
              <a:rPr lang="ar-IQ" sz="2400" b="1" smtClean="0">
                <a:solidFill>
                  <a:schemeClr val="tx2"/>
                </a:solidFill>
                <a:latin typeface="Andalus" panose="02020603050405020304" pitchFamily="18" charset="-78"/>
                <a:ea typeface="Calibri"/>
                <a:cs typeface="Andalus" panose="02020603050405020304" pitchFamily="18" charset="-78"/>
              </a:rPr>
              <a:t/>
            </a:r>
            <a:br>
              <a:rPr lang="ar-IQ" sz="2400" b="1" smtClean="0">
                <a:solidFill>
                  <a:schemeClr val="tx2"/>
                </a:solidFill>
                <a:latin typeface="Andalus" panose="02020603050405020304" pitchFamily="18" charset="-78"/>
                <a:ea typeface="Calibri"/>
                <a:cs typeface="Andalus" panose="02020603050405020304" pitchFamily="18" charset="-78"/>
              </a:rPr>
            </a:br>
            <a:r>
              <a:rPr lang="ar-IQ" sz="2400" b="1">
                <a:solidFill>
                  <a:schemeClr val="tx2"/>
                </a:solidFill>
                <a:latin typeface="Andalus" panose="02020603050405020304" pitchFamily="18" charset="-78"/>
                <a:ea typeface="Calibri"/>
                <a:cs typeface="Andalus" panose="02020603050405020304" pitchFamily="18" charset="-78"/>
              </a:rPr>
              <a:t/>
            </a:r>
            <a:br>
              <a:rPr lang="ar-IQ" sz="2400" b="1">
                <a:solidFill>
                  <a:schemeClr val="tx2"/>
                </a:solidFill>
                <a:latin typeface="Andalus" panose="02020603050405020304" pitchFamily="18" charset="-78"/>
                <a:ea typeface="Calibri"/>
                <a:cs typeface="Andalus" panose="02020603050405020304" pitchFamily="18" charset="-78"/>
              </a:rPr>
            </a:br>
            <a:r>
              <a:rPr lang="ar-IQ" sz="2400" b="1" smtClean="0">
                <a:solidFill>
                  <a:schemeClr val="tx2"/>
                </a:solidFill>
                <a:latin typeface="Andalus" panose="02020603050405020304" pitchFamily="18" charset="-78"/>
                <a:ea typeface="Calibri"/>
                <a:cs typeface="Andalus" panose="02020603050405020304" pitchFamily="18" charset="-78"/>
              </a:rPr>
              <a:t/>
            </a:r>
            <a:br>
              <a:rPr lang="ar-IQ" sz="2400" b="1" smtClean="0">
                <a:solidFill>
                  <a:schemeClr val="tx2"/>
                </a:solidFill>
                <a:latin typeface="Andalus" panose="02020603050405020304" pitchFamily="18" charset="-78"/>
                <a:ea typeface="Calibri"/>
                <a:cs typeface="Andalus" panose="02020603050405020304" pitchFamily="18" charset="-78"/>
              </a:rPr>
            </a:br>
            <a:endParaRPr lang="ar-SA" altLang="ar-IQ" sz="2400" b="1">
              <a:solidFill>
                <a:schemeClr val="tx2"/>
              </a:solidFill>
              <a:latin typeface="Andalus" panose="02020603050405020304" pitchFamily="18" charset="-78"/>
              <a:cs typeface="Andalus" panose="02020603050405020304" pitchFamily="18" charset="-78"/>
            </a:endParaRPr>
          </a:p>
        </p:txBody>
      </p:sp>
      <p:sp>
        <p:nvSpPr>
          <p:cNvPr id="2" name="مستطيل 1"/>
          <p:cNvSpPr/>
          <p:nvPr/>
        </p:nvSpPr>
        <p:spPr>
          <a:xfrm>
            <a:off x="2771801" y="2348880"/>
            <a:ext cx="6108290" cy="369332"/>
          </a:xfrm>
          <a:prstGeom prst="rect">
            <a:avLst/>
          </a:prstGeom>
        </p:spPr>
        <p:txBody>
          <a:bodyPr wrap="square">
            <a:spAutoFit/>
          </a:bodyPr>
          <a:lstStyle/>
          <a:p>
            <a:pPr lvl="0" rtl="1" fontAlgn="auto">
              <a:spcBef>
                <a:spcPct val="0"/>
              </a:spcBef>
              <a:spcAft>
                <a:spcPct val="0"/>
              </a:spcAft>
            </a:pPr>
            <a:endParaRPr lang="ar-IQ" sz="1800" b="1">
              <a:latin typeface="Arial" panose="020B0604020202020204" pitchFamily="34" charset="0"/>
              <a:cs typeface="+mn-cs"/>
            </a:endParaRPr>
          </a:p>
        </p:txBody>
      </p:sp>
      <p:sp>
        <p:nvSpPr>
          <p:cNvPr id="3" name="عنوان فرعي 2"/>
          <p:cNvSpPr>
            <a:spLocks noGrp="1"/>
          </p:cNvSpPr>
          <p:nvPr>
            <p:ph type="subTitle" idx="1"/>
          </p:nvPr>
        </p:nvSpPr>
        <p:spPr>
          <a:xfrm>
            <a:off x="2771801" y="404664"/>
            <a:ext cx="6192687" cy="4896544"/>
          </a:xfrm>
        </p:spPr>
        <p:txBody>
          <a:bodyPr/>
          <a:lstStyle/>
          <a:p>
            <a:pPr lvl="0" indent="-306705" algn="ctr">
              <a:lnSpc>
                <a:spcPct val="150000"/>
              </a:lnSpc>
              <a:spcAft>
                <a:spcPts val="1000"/>
              </a:spcAft>
              <a:buClr>
                <a:srgbClr val="000000"/>
              </a:buClr>
            </a:pPr>
            <a:r>
              <a:rPr lang="ar-IQ" sz="3200" b="1">
                <a:solidFill>
                  <a:srgbClr val="000000"/>
                </a:solidFill>
                <a:latin typeface="Andalus" panose="02020603050405020304" pitchFamily="18" charset="-78"/>
                <a:ea typeface="Calibri"/>
                <a:cs typeface="Andalus" panose="02020603050405020304" pitchFamily="18" charset="-78"/>
              </a:rPr>
              <a:t>الجامعة المستنصرية/ كلية التربية -قسم الجغرافية</a:t>
            </a:r>
          </a:p>
          <a:p>
            <a:pPr lvl="0" indent="-306705" algn="ctr">
              <a:lnSpc>
                <a:spcPct val="150000"/>
              </a:lnSpc>
              <a:spcAft>
                <a:spcPts val="1000"/>
              </a:spcAft>
              <a:buClr>
                <a:srgbClr val="000000"/>
              </a:buClr>
            </a:pPr>
            <a:r>
              <a:rPr lang="ar-IQ" sz="3200" b="1">
                <a:solidFill>
                  <a:srgbClr val="000000"/>
                </a:solidFill>
                <a:latin typeface="Andalus" panose="02020603050405020304" pitchFamily="18" charset="-78"/>
                <a:ea typeface="Calibri"/>
                <a:cs typeface="Andalus" panose="02020603050405020304" pitchFamily="18" charset="-78"/>
              </a:rPr>
              <a:t>المرحلة الثانية/ صباحي</a:t>
            </a:r>
          </a:p>
          <a:p>
            <a:pPr lvl="0" indent="-306705" algn="ctr">
              <a:lnSpc>
                <a:spcPct val="150000"/>
              </a:lnSpc>
              <a:spcAft>
                <a:spcPts val="1000"/>
              </a:spcAft>
              <a:buClr>
                <a:srgbClr val="000000"/>
              </a:buClr>
            </a:pPr>
            <a:r>
              <a:rPr lang="ar-IQ" sz="3200" b="1" smtClean="0">
                <a:solidFill>
                  <a:srgbClr val="000000"/>
                </a:solidFill>
                <a:latin typeface="Andalus" panose="02020603050405020304" pitchFamily="18" charset="-78"/>
                <a:ea typeface="Calibri"/>
                <a:cs typeface="Andalus" panose="02020603050405020304" pitchFamily="18" charset="-78"/>
              </a:rPr>
              <a:t>الترب </a:t>
            </a:r>
            <a:r>
              <a:rPr lang="ar-IQ" sz="3200" b="1">
                <a:solidFill>
                  <a:srgbClr val="000000"/>
                </a:solidFill>
                <a:latin typeface="Andalus" panose="02020603050405020304" pitchFamily="18" charset="-78"/>
                <a:ea typeface="Calibri"/>
                <a:cs typeface="Andalus" panose="02020603050405020304" pitchFamily="18" charset="-78"/>
              </a:rPr>
              <a:t>و</a:t>
            </a:r>
            <a:r>
              <a:rPr lang="ar-IQ" sz="3200" b="1" smtClean="0">
                <a:solidFill>
                  <a:srgbClr val="000000"/>
                </a:solidFill>
                <a:latin typeface="Andalus" panose="02020603050405020304" pitchFamily="18" charset="-78"/>
                <a:ea typeface="Calibri"/>
                <a:cs typeface="Andalus" panose="02020603050405020304" pitchFamily="18" charset="-78"/>
              </a:rPr>
              <a:t>أنواعها في قارة اسيا</a:t>
            </a:r>
            <a:endParaRPr lang="ar-IQ" sz="3200" b="1">
              <a:solidFill>
                <a:srgbClr val="000000"/>
              </a:solidFill>
              <a:latin typeface="Andalus" panose="02020603050405020304" pitchFamily="18" charset="-78"/>
              <a:ea typeface="Calibri"/>
              <a:cs typeface="Andalus" panose="02020603050405020304" pitchFamily="18" charset="-78"/>
            </a:endParaRPr>
          </a:p>
          <a:p>
            <a:pPr lvl="0" indent="-306705" algn="ctr">
              <a:lnSpc>
                <a:spcPct val="150000"/>
              </a:lnSpc>
              <a:spcAft>
                <a:spcPts val="1000"/>
              </a:spcAft>
              <a:buClr>
                <a:srgbClr val="000000"/>
              </a:buClr>
            </a:pPr>
            <a:r>
              <a:rPr lang="ar-IQ" sz="3200" b="1" err="1">
                <a:solidFill>
                  <a:srgbClr val="FF0000"/>
                </a:solidFill>
                <a:latin typeface="Andalus" panose="02020603050405020304" pitchFamily="18" charset="-78"/>
                <a:ea typeface="Calibri"/>
                <a:cs typeface="Andalus" panose="02020603050405020304" pitchFamily="18" charset="-78"/>
              </a:rPr>
              <a:t>م.م.  رغد حسين علي</a:t>
            </a:r>
            <a:endParaRPr lang="en-US" sz="3200" b="1">
              <a:solidFill>
                <a:srgbClr val="FF0000"/>
              </a:solidFill>
              <a:latin typeface="Andalus" panose="02020603050405020304" pitchFamily="18" charset="-78"/>
              <a:ea typeface="Calibri"/>
              <a:cs typeface="Andalus" panose="02020603050405020304" pitchFamily="18" charset="-78"/>
            </a:endParaRPr>
          </a:p>
          <a:p>
            <a:pPr indent="-306705" algn="ctr">
              <a:lnSpc>
                <a:spcPct val="150000"/>
              </a:lnSpc>
              <a:spcAft>
                <a:spcPts val="1000"/>
              </a:spcAft>
            </a:pPr>
            <a:endParaRPr lang="en-US" sz="2000" b="1" u="sng">
              <a:latin typeface="Andalus" panose="02020603050405020304" pitchFamily="18" charset="-78"/>
              <a:ea typeface="Calibri"/>
              <a:cs typeface="Andalus" panose="02020603050405020304" pitchFamily="18" charset="-78"/>
            </a:endParaRPr>
          </a:p>
        </p:txBody>
      </p:sp>
    </p:spTree>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p159="http://schemas.microsoft.com/office/powerpoint/2015/09/main" xmlns:p15="http://schemas.microsoft.com/office/powerpoint/2012/main" xmlns:a14="http://schemas.microsoft.com/office/drawing/2010/main" xmlns:wp="http://schemas.openxmlformats.org/drawingml/2006/wordprocessingDrawing" xmlns:w="http://schemas.openxmlformats.org/wordprocessingml/2006/main" xmlns:m="http://schemas.openxmlformats.org/officeDocument/2006/math"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IQ" b="1" kern="1200" smtClean="0">
                <a:solidFill>
                  <a:srgbClr val="FF0000"/>
                </a:solidFill>
                <a:latin typeface="Andalus" panose="02020603050405020304" pitchFamily="18" charset="-78"/>
                <a:cs typeface="Andalus" panose="02020603050405020304" pitchFamily="18" charset="-78"/>
              </a:rPr>
              <a:t>3- </a:t>
            </a:r>
            <a:r>
              <a:rPr lang="ar-IQ" b="1" kern="1200">
                <a:solidFill>
                  <a:srgbClr val="FF0000"/>
                </a:solidFill>
                <a:latin typeface="Andalus" panose="02020603050405020304" pitchFamily="18" charset="-78"/>
                <a:cs typeface="Andalus" panose="02020603050405020304" pitchFamily="18" charset="-78"/>
              </a:rPr>
              <a:t>تربة التشرنوزم :-</a:t>
            </a:r>
            <a:endParaRPr lang="ar-IQ"/>
          </a:p>
        </p:txBody>
      </p:sp>
      <p:sp>
        <p:nvSpPr>
          <p:cNvPr id="3" name="عنصر نائب للنص 2"/>
          <p:cNvSpPr>
            <a:spLocks noGrp="1"/>
          </p:cNvSpPr>
          <p:nvPr>
            <p:ph type="body" sz="half" idx="1"/>
          </p:nvPr>
        </p:nvSpPr>
        <p:spPr>
          <a:xfrm>
            <a:off x="1042988" y="1304925"/>
            <a:ext cx="7705476" cy="4895850"/>
          </a:xfrm>
        </p:spPr>
        <p:txBody>
          <a:bodyPr/>
          <a:lstStyle/>
          <a:p>
            <a:r>
              <a:rPr lang="ar-IQ" sz="2000" kern="1200" smtClean="0">
                <a:solidFill>
                  <a:srgbClr val="000000"/>
                </a:solidFill>
                <a:latin typeface="Simplified Arabic" panose="02020603050405020304" pitchFamily="18" charset="-78"/>
                <a:cs typeface="Simplified Arabic" panose="02020603050405020304" pitchFamily="18" charset="-78"/>
              </a:rPr>
              <a:t>وتنتشر </a:t>
            </a:r>
            <a:r>
              <a:rPr lang="ar-IQ" sz="2000" kern="1200">
                <a:solidFill>
                  <a:srgbClr val="000000"/>
                </a:solidFill>
                <a:latin typeface="Simplified Arabic" panose="02020603050405020304" pitchFamily="18" charset="-78"/>
                <a:cs typeface="Simplified Arabic" panose="02020603050405020304" pitchFamily="18" charset="-78"/>
              </a:rPr>
              <a:t>في نطاقات متناثرة من العروض الوسطى, وتتوفر فيها الحشائش الغنية التي وفرت المادة لعضوية للتربة والتي جعلتها من أغنى الترب الزراعية (لونها بني داكن مائل الى السواد) ويطلق عليها تربة القمح </a:t>
            </a:r>
            <a:r>
              <a:rPr lang="ar-IQ" sz="2000" kern="1200" smtClean="0">
                <a:solidFill>
                  <a:srgbClr val="000000"/>
                </a:solidFill>
                <a:latin typeface="Simplified Arabic" panose="02020603050405020304" pitchFamily="18" charset="-78"/>
                <a:cs typeface="Simplified Arabic" panose="02020603050405020304" pitchFamily="18" charset="-78"/>
              </a:rPr>
              <a:t>.</a:t>
            </a:r>
            <a:endParaRPr lang="ar-IQ"/>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467544" y="2401147"/>
            <a:ext cx="8352928" cy="41597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529083314"/>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p159="http://schemas.microsoft.com/office/powerpoint/2015/09/main" xmlns:p15="http://schemas.microsoft.com/office/powerpoint/2012/main" xmlns:a14="http://schemas.microsoft.com/office/drawing/2010/main" xmlns:wp="http://schemas.openxmlformats.org/drawingml/2006/wordprocessingDrawing" xmlns:w="http://schemas.openxmlformats.org/wordprocessingml/2006/main" xmlns:m="http://schemas.openxmlformats.org/officeDocument/2006/math" xmlns="">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IQ" b="1" smtClean="0">
                <a:solidFill>
                  <a:srgbClr val="FF0000"/>
                </a:solidFill>
                <a:latin typeface="Andalus" panose="02020603050405020304" pitchFamily="18" charset="-78"/>
                <a:cs typeface="Andalus" panose="02020603050405020304" pitchFamily="18" charset="-78"/>
              </a:rPr>
              <a:t>4- تربة المرتفعات</a:t>
            </a:r>
            <a:endParaRPr lang="ar-IQ" b="1">
              <a:solidFill>
                <a:srgbClr val="FF0000"/>
              </a:solidFill>
              <a:latin typeface="Andalus" panose="02020603050405020304" pitchFamily="18" charset="-78"/>
              <a:cs typeface="Andalus" panose="02020603050405020304" pitchFamily="18" charset="-78"/>
            </a:endParaRPr>
          </a:p>
        </p:txBody>
      </p:sp>
      <p:sp>
        <p:nvSpPr>
          <p:cNvPr id="5" name="مستطيل 4"/>
          <p:cNvSpPr/>
          <p:nvPr/>
        </p:nvSpPr>
        <p:spPr>
          <a:xfrm>
            <a:off x="611560" y="1330408"/>
            <a:ext cx="8244408" cy="1015663"/>
          </a:xfrm>
          <a:prstGeom prst="rect">
            <a:avLst/>
          </a:prstGeom>
        </p:spPr>
        <p:txBody>
          <a:bodyPr wrap="square">
            <a:spAutoFit/>
          </a:bodyPr>
          <a:lstStyle/>
          <a:p>
            <a:pPr lvl="0" algn="just" rtl="1">
              <a:spcBef>
                <a:spcPct val="20000"/>
              </a:spcBef>
              <a:buClr>
                <a:srgbClr val="000000"/>
              </a:buClr>
            </a:pPr>
            <a:r>
              <a:rPr lang="ar-IQ" sz="2000" kern="0" smtClean="0">
                <a:solidFill>
                  <a:srgbClr val="000000"/>
                </a:solidFill>
                <a:latin typeface="Simplified Arabic" panose="02020603050405020304" pitchFamily="18" charset="-78"/>
                <a:cs typeface="Simplified Arabic" panose="02020603050405020304" pitchFamily="18" charset="-78"/>
              </a:rPr>
              <a:t>وتتواجد </a:t>
            </a:r>
            <a:r>
              <a:rPr lang="ar-IQ" sz="2000" kern="0">
                <a:solidFill>
                  <a:srgbClr val="000000"/>
                </a:solidFill>
                <a:latin typeface="Simplified Arabic" panose="02020603050405020304" pitchFamily="18" charset="-78"/>
                <a:cs typeface="Simplified Arabic" panose="02020603050405020304" pitchFamily="18" charset="-78"/>
              </a:rPr>
              <a:t>في المناطق الجبلية والهضبة في القارة وتختلف في خصائصها من نطاق الى آخر تبعاً (لطبيعة الصخور الأصلية, ودرجة أنحدار السفوح, وكمية الأمطار الساقطة,والموقع بالنسبة لأشعة الشمس), ويزرع فيها رز المرتفعات لاسيما في اليابان والفلبين والصين وأندنوسيا .</a:t>
            </a:r>
          </a:p>
        </p:txBody>
      </p:sp>
      <p:pic>
        <p:nvPicPr>
          <p:cNvPr id="10242" name="Picture 2"/>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179512" y="2477462"/>
            <a:ext cx="8856984" cy="43805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071909253"/>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p159="http://schemas.microsoft.com/office/powerpoint/2015/09/main" xmlns:p15="http://schemas.microsoft.com/office/powerpoint/2012/main" xmlns:a14="http://schemas.microsoft.com/office/drawing/2010/main" xmlns:wp="http://schemas.openxmlformats.org/drawingml/2006/wordprocessingDrawing" xmlns:w="http://schemas.openxmlformats.org/wordprocessingml/2006/main" xmlns:m="http://schemas.openxmlformats.org/officeDocument/2006/math" xmlns="">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IQ"/>
          </a:p>
        </p:txBody>
      </p:sp>
      <p:sp>
        <p:nvSpPr>
          <p:cNvPr id="3" name="عنصر نائب للنص 2"/>
          <p:cNvSpPr>
            <a:spLocks noGrp="1"/>
          </p:cNvSpPr>
          <p:nvPr>
            <p:ph type="body" sz="half" idx="1"/>
          </p:nvPr>
        </p:nvSpPr>
        <p:spPr/>
        <p:txBody>
          <a:bodyPr/>
          <a:lstStyle/>
          <a:p>
            <a:endParaRPr lang="ar-IQ"/>
          </a:p>
        </p:txBody>
      </p:sp>
      <p:sp>
        <p:nvSpPr>
          <p:cNvPr id="4" name="عنصر نائب للقصاصة الفنية 3"/>
          <p:cNvSpPr>
            <a:spLocks noGrp="1"/>
          </p:cNvSpPr>
          <p:nvPr>
            <p:ph type="clipArt" sz="half" idx="2"/>
          </p:nvPr>
        </p:nvSpPr>
        <p:spPr/>
        <p:txBody>
          <a:bodyPr/>
          <a:lstStyle/>
          <a:p>
            <a:endParaRPr/>
          </a:p>
        </p:txBody>
      </p:sp>
      <p:pic>
        <p:nvPicPr>
          <p:cNvPr id="10242" name="Picture 2"/>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4287" y="0"/>
            <a:ext cx="9139713" cy="685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649659709"/>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p159="http://schemas.microsoft.com/office/powerpoint/2015/09/main" xmlns:p15="http://schemas.microsoft.com/office/powerpoint/2012/main" xmlns:a14="http://schemas.microsoft.com/office/drawing/2010/main" xmlns:wp="http://schemas.openxmlformats.org/drawingml/2006/wordprocessingDrawing" xmlns:w="http://schemas.openxmlformats.org/wordprocessingml/2006/main" xmlns:m="http://schemas.openxmlformats.org/officeDocument/2006/math" xmlns="">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IQ" b="1" smtClean="0">
                <a:solidFill>
                  <a:srgbClr val="FF0000"/>
                </a:solidFill>
                <a:latin typeface="Andalus" panose="02020603050405020304" pitchFamily="18" charset="-78"/>
                <a:cs typeface="Andalus" panose="02020603050405020304" pitchFamily="18" charset="-78"/>
              </a:rPr>
              <a:t>5- التربة الفيضية</a:t>
            </a:r>
            <a:endParaRPr lang="ar-IQ" b="1">
              <a:solidFill>
                <a:srgbClr val="FF0000"/>
              </a:solidFill>
              <a:latin typeface="Andalus" panose="02020603050405020304" pitchFamily="18" charset="-78"/>
              <a:cs typeface="Andalus" panose="02020603050405020304" pitchFamily="18" charset="-78"/>
            </a:endParaRPr>
          </a:p>
        </p:txBody>
      </p:sp>
      <p:sp>
        <p:nvSpPr>
          <p:cNvPr id="3" name="عنصر نائب للنص 2"/>
          <p:cNvSpPr>
            <a:spLocks noGrp="1"/>
          </p:cNvSpPr>
          <p:nvPr>
            <p:ph type="body" sz="half" idx="1"/>
          </p:nvPr>
        </p:nvSpPr>
        <p:spPr>
          <a:xfrm>
            <a:off x="539552" y="1304925"/>
            <a:ext cx="8496944" cy="4895850"/>
          </a:xfrm>
        </p:spPr>
        <p:txBody>
          <a:bodyPr/>
          <a:lstStyle/>
          <a:p>
            <a:pPr algn="just">
              <a:tabLst>
                <a:tab pos="2155825" algn="l"/>
              </a:tabLst>
            </a:pPr>
            <a:r>
              <a:rPr lang="ar-IQ" sz="2000" smtClean="0">
                <a:latin typeface="Simplified Arabic" panose="02020603050405020304" pitchFamily="18" charset="-78"/>
                <a:cs typeface="Simplified Arabic" panose="02020603050405020304" pitchFamily="18" charset="-78"/>
              </a:rPr>
              <a:t>تنتشر في أودية الأنهار الكبرى في القارة لاسيما في السهول الفيضية الرسوبية التي كونتها هذه الأنهار وهي من نوع الترب المنقولة لذا تعد من الترب الخصبة </a:t>
            </a:r>
            <a:r>
              <a:rPr lang="ar-IQ" sz="2000" smtClean="0">
                <a:solidFill>
                  <a:srgbClr val="000000"/>
                </a:solidFill>
                <a:latin typeface="Simplified Arabic" panose="02020603050405020304" pitchFamily="18" charset="-78"/>
                <a:cs typeface="Simplified Arabic" panose="02020603050405020304" pitchFamily="18" charset="-78"/>
              </a:rPr>
              <a:t>وهي </a:t>
            </a:r>
            <a:r>
              <a:rPr lang="ar-IQ" sz="2000">
                <a:solidFill>
                  <a:srgbClr val="000000"/>
                </a:solidFill>
                <a:latin typeface="Simplified Arabic" panose="02020603050405020304" pitchFamily="18" charset="-78"/>
                <a:cs typeface="Simplified Arabic" panose="02020603050405020304" pitchFamily="18" charset="-78"/>
              </a:rPr>
              <a:t>من أنواع التربات المنقولة, ولهذا فهي ذات خصوبة متجددة, </a:t>
            </a:r>
            <a:r>
              <a:rPr lang="ar-IQ" sz="2000" smtClean="0">
                <a:solidFill>
                  <a:srgbClr val="000000"/>
                </a:solidFill>
                <a:latin typeface="Simplified Arabic" panose="02020603050405020304" pitchFamily="18" charset="-78"/>
                <a:cs typeface="Simplified Arabic" panose="02020603050405020304" pitchFamily="18" charset="-78"/>
              </a:rPr>
              <a:t>لغناها بالعناصر العضوية والمعدنية الازمة لنمو المحاصيل الزراعية.</a:t>
            </a:r>
            <a:endParaRPr lang="ar-IQ" sz="2000">
              <a:latin typeface="Simplified Arabic" panose="02020603050405020304" pitchFamily="18" charset="-78"/>
              <a:cs typeface="Simplified Arabic" panose="02020603050405020304" pitchFamily="18" charset="-78"/>
            </a:endParaRPr>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539552" y="2419350"/>
            <a:ext cx="8064896" cy="425001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579050673"/>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p159="http://schemas.microsoft.com/office/powerpoint/2015/09/main" xmlns:p15="http://schemas.microsoft.com/office/powerpoint/2012/main" xmlns:a14="http://schemas.microsoft.com/office/drawing/2010/main" xmlns:wp="http://schemas.openxmlformats.org/drawingml/2006/wordprocessingDrawing" xmlns:w="http://schemas.openxmlformats.org/wordprocessingml/2006/main" xmlns:m="http://schemas.openxmlformats.org/officeDocument/2006/math" xmlns="">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نص 2"/>
          <p:cNvSpPr>
            <a:spLocks noGrp="1"/>
          </p:cNvSpPr>
          <p:nvPr>
            <p:ph type="body" sz="half" idx="1"/>
          </p:nvPr>
        </p:nvSpPr>
        <p:spPr>
          <a:xfrm>
            <a:off x="539552" y="1304925"/>
            <a:ext cx="8424936" cy="4895850"/>
          </a:xfrm>
        </p:spPr>
        <p:txBody>
          <a:bodyPr/>
          <a:lstStyle/>
          <a:p>
            <a:pPr marL="0" indent="0" algn="just">
              <a:lnSpc>
                <a:spcPct val="115000"/>
              </a:lnSpc>
              <a:buNone/>
            </a:pPr>
            <a:r>
              <a:rPr lang="ar-IQ" sz="2000" b="1" kern="1200">
                <a:solidFill>
                  <a:srgbClr val="FF0000"/>
                </a:solidFill>
                <a:latin typeface="Simplified Arabic" panose="02020603050405020304" pitchFamily="18" charset="-78"/>
                <a:cs typeface="Simplified Arabic" panose="02020603050405020304" pitchFamily="18" charset="-78"/>
              </a:rPr>
              <a:t> </a:t>
            </a:r>
            <a:r>
              <a:rPr lang="ar-IQ" sz="2000" kern="1200" smtClean="0">
                <a:latin typeface="Simplified Arabic" panose="02020603050405020304" pitchFamily="18" charset="-78"/>
                <a:cs typeface="Simplified Arabic" panose="02020603050405020304" pitchFamily="18" charset="-78"/>
              </a:rPr>
              <a:t>ويطلق </a:t>
            </a:r>
            <a:r>
              <a:rPr lang="ar-IQ" sz="2000" kern="1200">
                <a:latin typeface="Simplified Arabic" panose="02020603050405020304" pitchFamily="18" charset="-78"/>
                <a:cs typeface="Simplified Arabic" panose="02020603050405020304" pitchFamily="18" charset="-78"/>
              </a:rPr>
              <a:t>عليها أسم (تربة اليتراروزا </a:t>
            </a:r>
            <a:r>
              <a:rPr lang="en-GB" sz="2000" kern="1200">
                <a:latin typeface="Simplified Arabic" panose="02020603050405020304" pitchFamily="18" charset="-78"/>
                <a:cs typeface="Simplified Arabic" panose="02020603050405020304" pitchFamily="18" charset="-78"/>
              </a:rPr>
              <a:t>Terra Rosa) </a:t>
            </a:r>
            <a:r>
              <a:rPr lang="ar-IQ" sz="2000" kern="1200">
                <a:latin typeface="Simplified Arabic" panose="02020603050405020304" pitchFamily="18" charset="-78"/>
                <a:cs typeface="Simplified Arabic" panose="02020603050405020304" pitchFamily="18" charset="-78"/>
              </a:rPr>
              <a:t>أو التربة الحمراء, تنتشر في جهات واسعة من غرب آسيا وكذلك في النطاقات المحيطة بالبحر المتوسط, وتحتوي على نسبة عالية من العناصر المعدنية ,ويزرع فيها التبغ وأشجار الفاكهة  .</a:t>
            </a:r>
          </a:p>
          <a:p>
            <a:pPr marL="0" indent="0" algn="just">
              <a:lnSpc>
                <a:spcPct val="115000"/>
              </a:lnSpc>
              <a:buNone/>
            </a:pPr>
            <a:r>
              <a:rPr lang="ar-IQ" sz="2000" kern="1200">
                <a:latin typeface="Simplified Arabic" panose="02020603050405020304" pitchFamily="18" charset="-78"/>
                <a:cs typeface="Simplified Arabic" panose="02020603050405020304" pitchFamily="18" charset="-78"/>
              </a:rPr>
              <a:t> </a:t>
            </a:r>
          </a:p>
          <a:p>
            <a:pPr marL="0" indent="0" algn="just">
              <a:lnSpc>
                <a:spcPct val="115000"/>
              </a:lnSpc>
              <a:buNone/>
            </a:pPr>
            <a:r>
              <a:rPr lang="ar-IQ" sz="2000" kern="1200" smtClean="0">
                <a:latin typeface="Simplified Arabic" panose="02020603050405020304" pitchFamily="18" charset="-78"/>
                <a:cs typeface="Simplified Arabic" panose="02020603050405020304" pitchFamily="18" charset="-78"/>
              </a:rPr>
              <a:t>.</a:t>
            </a:r>
            <a:endParaRPr lang="ar-IQ" sz="2000">
              <a:latin typeface="Simplified Arabic" panose="02020603050405020304" pitchFamily="18" charset="-78"/>
              <a:cs typeface="Simplified Arabic" panose="02020603050405020304" pitchFamily="18" charset="-78"/>
            </a:endParaRPr>
          </a:p>
        </p:txBody>
      </p:sp>
      <p:sp>
        <p:nvSpPr>
          <p:cNvPr id="2" name="مستطيل 1"/>
          <p:cNvSpPr/>
          <p:nvPr/>
        </p:nvSpPr>
        <p:spPr>
          <a:xfrm>
            <a:off x="1187625" y="404664"/>
            <a:ext cx="7386390" cy="584775"/>
          </a:xfrm>
          <a:prstGeom prst="rect">
            <a:avLst/>
          </a:prstGeom>
        </p:spPr>
        <p:txBody>
          <a:bodyPr wrap="square">
            <a:spAutoFit/>
          </a:bodyPr>
          <a:lstStyle/>
          <a:p>
            <a:pPr algn="r" rtl="1"/>
            <a:r>
              <a:rPr lang="ar-IQ" sz="3200" b="1" smtClean="0">
                <a:solidFill>
                  <a:srgbClr val="FF0000"/>
                </a:solidFill>
                <a:latin typeface="Andalus" panose="02020603050405020304" pitchFamily="18" charset="-78"/>
                <a:cs typeface="Andalus" panose="02020603050405020304" pitchFamily="18" charset="-78"/>
              </a:rPr>
              <a:t>6- تربة </a:t>
            </a:r>
            <a:r>
              <a:rPr lang="ar-IQ" sz="3200" b="1">
                <a:solidFill>
                  <a:srgbClr val="FF0000"/>
                </a:solidFill>
                <a:latin typeface="Andalus" panose="02020603050405020304" pitchFamily="18" charset="-78"/>
                <a:cs typeface="Andalus" panose="02020603050405020304" pitchFamily="18" charset="-78"/>
              </a:rPr>
              <a:t>البحر المتوسط :- </a:t>
            </a:r>
            <a:endParaRPr lang="ar-IQ"/>
          </a:p>
        </p:txBody>
      </p:sp>
      <p:pic>
        <p:nvPicPr>
          <p:cNvPr id="7171" name="Picture 3"/>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323528" y="2564904"/>
            <a:ext cx="8540799" cy="403244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582980163"/>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p159="http://schemas.microsoft.com/office/powerpoint/2015/09/main" xmlns:p15="http://schemas.microsoft.com/office/powerpoint/2012/main" xmlns:a14="http://schemas.microsoft.com/office/drawing/2010/main" xmlns:wp="http://schemas.openxmlformats.org/drawingml/2006/wordprocessingDrawing" xmlns:w="http://schemas.openxmlformats.org/wordprocessingml/2006/main" xmlns:m="http://schemas.openxmlformats.org/officeDocument/2006/math" xmlns="">
      <p:transitio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IQ" b="1" smtClean="0">
                <a:solidFill>
                  <a:srgbClr val="FF0000"/>
                </a:solidFill>
                <a:latin typeface="Andalus" panose="02020603050405020304" pitchFamily="18" charset="-78"/>
                <a:cs typeface="Andalus" panose="02020603050405020304" pitchFamily="18" charset="-78"/>
              </a:rPr>
              <a:t>7- تربة اللويس ( التربة الصفراء)</a:t>
            </a:r>
            <a:endParaRPr lang="ar-IQ" b="1">
              <a:solidFill>
                <a:srgbClr val="FF0000"/>
              </a:solidFill>
              <a:latin typeface="Andalus" panose="02020603050405020304" pitchFamily="18" charset="-78"/>
              <a:cs typeface="Andalus" panose="02020603050405020304" pitchFamily="18" charset="-78"/>
            </a:endParaRPr>
          </a:p>
        </p:txBody>
      </p:sp>
      <p:sp>
        <p:nvSpPr>
          <p:cNvPr id="5" name="مستطيل 4"/>
          <p:cNvSpPr/>
          <p:nvPr/>
        </p:nvSpPr>
        <p:spPr>
          <a:xfrm>
            <a:off x="539552" y="1268760"/>
            <a:ext cx="8316416" cy="1323439"/>
          </a:xfrm>
          <a:prstGeom prst="rect">
            <a:avLst/>
          </a:prstGeom>
        </p:spPr>
        <p:txBody>
          <a:bodyPr wrap="square">
            <a:spAutoFit/>
          </a:bodyPr>
          <a:lstStyle/>
          <a:p>
            <a:pPr algn="just" rtl="1"/>
            <a:r>
              <a:rPr lang="ar-IQ" sz="2000" smtClean="0">
                <a:solidFill>
                  <a:srgbClr val="000000"/>
                </a:solidFill>
                <a:latin typeface="Simplified Arabic" panose="02020603050405020304" pitchFamily="18" charset="-78"/>
                <a:cs typeface="Simplified Arabic" panose="02020603050405020304" pitchFamily="18" charset="-78"/>
              </a:rPr>
              <a:t>وتغطي </a:t>
            </a:r>
            <a:r>
              <a:rPr lang="ar-IQ" sz="2000">
                <a:solidFill>
                  <a:srgbClr val="000000"/>
                </a:solidFill>
                <a:latin typeface="Simplified Arabic" panose="02020603050405020304" pitchFamily="18" charset="-78"/>
                <a:cs typeface="Simplified Arabic" panose="02020603050405020304" pitchFamily="18" charset="-78"/>
              </a:rPr>
              <a:t>مناطق واسعة من شمال الصين, وتتألف من مواد دقيقة حملتها الرياح من هضاب وسط آسيا التي تتسم بالجفاف, لاسيما في شمال الصين وفي منغوليا, وتتميز بارتفاع نسبة المواد العضوية لتحلل النباتات التي طمرتها ذراتها, تتميز بلونها الأصفر (قد أعطت هذا اللون الى الأجزاء الشمالية من الصين وكذلك نهر الهوانكهو)</a:t>
            </a:r>
            <a:endParaRPr lang="ar-IQ"/>
          </a:p>
        </p:txBody>
      </p:sp>
      <p:pic>
        <p:nvPicPr>
          <p:cNvPr id="8195" name="Picture 3"/>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395536" y="2780928"/>
            <a:ext cx="8460432" cy="381642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059703029"/>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p159="http://schemas.microsoft.com/office/powerpoint/2015/09/main" xmlns:p15="http://schemas.microsoft.com/office/powerpoint/2012/main" xmlns:a14="http://schemas.microsoft.com/office/drawing/2010/main" xmlns:wp="http://schemas.openxmlformats.org/drawingml/2006/wordprocessingDrawing" xmlns:w="http://schemas.openxmlformats.org/wordprocessingml/2006/main" xmlns:m="http://schemas.openxmlformats.org/officeDocument/2006/math" xmlns="">
      <p:transition spd="slow">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IQ" b="1" smtClean="0">
                <a:solidFill>
                  <a:srgbClr val="FF0000"/>
                </a:solidFill>
                <a:latin typeface="Andalus" panose="02020603050405020304" pitchFamily="18" charset="-78"/>
                <a:cs typeface="Andalus" panose="02020603050405020304" pitchFamily="18" charset="-78"/>
              </a:rPr>
              <a:t>8- تربة الحشائش السمراء</a:t>
            </a:r>
            <a:endParaRPr lang="ar-IQ" b="1">
              <a:solidFill>
                <a:srgbClr val="FF0000"/>
              </a:solidFill>
              <a:latin typeface="Andalus" panose="02020603050405020304" pitchFamily="18" charset="-78"/>
              <a:cs typeface="Andalus" panose="02020603050405020304" pitchFamily="18" charset="-78"/>
            </a:endParaRPr>
          </a:p>
        </p:txBody>
      </p:sp>
      <p:sp>
        <p:nvSpPr>
          <p:cNvPr id="3" name="عنصر نائب للنص 2"/>
          <p:cNvSpPr>
            <a:spLocks noGrp="1"/>
          </p:cNvSpPr>
          <p:nvPr>
            <p:ph type="body" sz="half" idx="1"/>
          </p:nvPr>
        </p:nvSpPr>
        <p:spPr>
          <a:xfrm>
            <a:off x="1042988" y="1304925"/>
            <a:ext cx="7777484" cy="4895850"/>
          </a:xfrm>
        </p:spPr>
        <p:txBody>
          <a:bodyPr/>
          <a:lstStyle/>
          <a:p>
            <a:pPr marL="0" lvl="0" indent="0" algn="just">
              <a:spcBef>
                <a:spcPct val="0"/>
              </a:spcBef>
              <a:buClrTx/>
              <a:buNone/>
            </a:pPr>
            <a:r>
              <a:rPr lang="ar-IQ" sz="2000" kern="1200">
                <a:solidFill>
                  <a:srgbClr val="000000"/>
                </a:solidFill>
                <a:latin typeface="Simplified Arabic" panose="02020603050405020304" pitchFamily="18" charset="-78"/>
                <a:cs typeface="Simplified Arabic" panose="02020603050405020304" pitchFamily="18" charset="-78"/>
              </a:rPr>
              <a:t>وتتركز في </a:t>
            </a:r>
            <a:r>
              <a:rPr lang="ar-IQ" sz="2000" kern="1200" smtClean="0">
                <a:solidFill>
                  <a:srgbClr val="000000"/>
                </a:solidFill>
                <a:latin typeface="Simplified Arabic" panose="02020603050405020304" pitchFamily="18" charset="-78"/>
                <a:cs typeface="Simplified Arabic" panose="02020603050405020304" pitchFamily="18" charset="-78"/>
              </a:rPr>
              <a:t>النطاقات الانتقالية بينمناطق </a:t>
            </a:r>
            <a:r>
              <a:rPr lang="ar-IQ" sz="2000" kern="1200">
                <a:solidFill>
                  <a:srgbClr val="000000"/>
                </a:solidFill>
                <a:latin typeface="Simplified Arabic" panose="02020603050405020304" pitchFamily="18" charset="-78"/>
                <a:cs typeface="Simplified Arabic" panose="02020603050405020304" pitchFamily="18" charset="-78"/>
              </a:rPr>
              <a:t>الحشائش الصحراوية الجافة </a:t>
            </a:r>
            <a:r>
              <a:rPr lang="ar-IQ" sz="2000" kern="1200" smtClean="0">
                <a:solidFill>
                  <a:srgbClr val="000000"/>
                </a:solidFill>
                <a:latin typeface="Simplified Arabic" panose="02020603050405020304" pitchFamily="18" charset="-78"/>
                <a:cs typeface="Simplified Arabic" panose="02020603050405020304" pitchFamily="18" charset="-78"/>
              </a:rPr>
              <a:t>في القارة , </a:t>
            </a:r>
            <a:r>
              <a:rPr lang="ar-IQ" sz="2000" kern="1200">
                <a:solidFill>
                  <a:srgbClr val="000000"/>
                </a:solidFill>
                <a:latin typeface="Simplified Arabic" panose="02020603050405020304" pitchFamily="18" charset="-78"/>
                <a:cs typeface="Simplified Arabic" panose="02020603050405020304" pitchFamily="18" charset="-78"/>
              </a:rPr>
              <a:t>لذا تتسم بانخفاض خصوبتها لضآلة نسبة المواد العضوية فيها والناتجة عن فقر الغطاء النباتي لقلة الأمطار الساقطة وانتشار ظاهرة الجفاف .</a:t>
            </a:r>
          </a:p>
          <a:p>
            <a:endParaRPr lang="ar-IQ"/>
          </a:p>
        </p:txBody>
      </p:sp>
      <p:sp>
        <p:nvSpPr>
          <p:cNvPr id="5" name="مستطيل 4"/>
          <p:cNvSpPr/>
          <p:nvPr/>
        </p:nvSpPr>
        <p:spPr>
          <a:xfrm>
            <a:off x="827584" y="2348880"/>
            <a:ext cx="8100392" cy="1200329"/>
          </a:xfrm>
          <a:prstGeom prst="rect">
            <a:avLst/>
          </a:prstGeom>
        </p:spPr>
        <p:txBody>
          <a:bodyPr wrap="square">
            <a:spAutoFit/>
          </a:bodyPr>
          <a:lstStyle/>
          <a:p>
            <a:pPr lvl="0" algn="r" rtl="1">
              <a:spcBef>
                <a:spcPct val="20000"/>
              </a:spcBef>
              <a:buClr>
                <a:srgbClr val="000000"/>
              </a:buClr>
            </a:pPr>
            <a:r>
              <a:rPr lang="ar-IQ" sz="3200" b="1" kern="0">
                <a:solidFill>
                  <a:srgbClr val="FF0000"/>
                </a:solidFill>
                <a:latin typeface="Andalus" panose="02020603050405020304" pitchFamily="18" charset="-78"/>
                <a:cs typeface="Andalus" panose="02020603050405020304" pitchFamily="18" charset="-78"/>
              </a:rPr>
              <a:t>9</a:t>
            </a:r>
            <a:r>
              <a:rPr lang="ar-IQ" sz="3200" b="1" kern="0" smtClean="0">
                <a:solidFill>
                  <a:srgbClr val="FF0000"/>
                </a:solidFill>
                <a:latin typeface="Andalus" panose="02020603050405020304" pitchFamily="18" charset="-78"/>
                <a:cs typeface="Andalus" panose="02020603050405020304" pitchFamily="18" charset="-78"/>
              </a:rPr>
              <a:t>-التربة </a:t>
            </a:r>
            <a:r>
              <a:rPr lang="ar-IQ" sz="3200" b="1" kern="0">
                <a:solidFill>
                  <a:srgbClr val="FF0000"/>
                </a:solidFill>
                <a:latin typeface="Andalus" panose="02020603050405020304" pitchFamily="18" charset="-78"/>
                <a:cs typeface="Andalus" panose="02020603050405020304" pitchFamily="18" charset="-78"/>
              </a:rPr>
              <a:t>الصحراوية :- </a:t>
            </a:r>
            <a:r>
              <a:rPr lang="ar-IQ" sz="2000" kern="0">
                <a:solidFill>
                  <a:srgbClr val="000000"/>
                </a:solidFill>
                <a:latin typeface="Simplified Arabic" panose="02020603050405020304" pitchFamily="18" charset="-78"/>
                <a:cs typeface="Simplified Arabic" panose="02020603050405020304" pitchFamily="18" charset="-78"/>
              </a:rPr>
              <a:t>وتوجد في الجهات الجافة المنتشرة في نطاقات متفرقة من قارة آسيا, لا سيما في الجنوب الغربي وشمال غرب الدكن (صحراء الثار) الى جانب نطاق الصحارى الجافة في وسط آسيا .</a:t>
            </a:r>
          </a:p>
        </p:txBody>
      </p:sp>
      <p:pic>
        <p:nvPicPr>
          <p:cNvPr id="9219" name="Picture 3"/>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539552" y="3549210"/>
            <a:ext cx="8136904" cy="304814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624247448"/>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p159="http://schemas.microsoft.com/office/powerpoint/2015/09/main" xmlns:p15="http://schemas.microsoft.com/office/powerpoint/2012/main" xmlns:a14="http://schemas.microsoft.com/office/drawing/2010/main" xmlns:wp="http://schemas.openxmlformats.org/drawingml/2006/wordprocessingDrawing" xmlns:w="http://schemas.openxmlformats.org/wordprocessingml/2006/main" xmlns:m="http://schemas.openxmlformats.org/officeDocument/2006/math" xmlns="">
      <p:transition spd="slow">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نص 2"/>
          <p:cNvSpPr>
            <a:spLocks noGrp="1"/>
          </p:cNvSpPr>
          <p:nvPr>
            <p:ph type="body" sz="half" idx="1"/>
          </p:nvPr>
        </p:nvSpPr>
        <p:spPr>
          <a:xfrm>
            <a:off x="323528" y="1268760"/>
            <a:ext cx="8640960" cy="4895850"/>
          </a:xfrm>
        </p:spPr>
        <p:txBody>
          <a:bodyPr/>
          <a:lstStyle/>
          <a:p>
            <a:pPr lvl="0">
              <a:buClr>
                <a:srgbClr val="000000"/>
              </a:buClr>
            </a:pPr>
            <a:r>
              <a:rPr lang="ar-IQ" sz="2000" smtClean="0">
                <a:solidFill>
                  <a:srgbClr val="000000"/>
                </a:solidFill>
                <a:latin typeface="Simplified Arabic" panose="02020603050405020304" pitchFamily="18" charset="-78"/>
                <a:cs typeface="Simplified Arabic" panose="02020603050405020304" pitchFamily="18" charset="-78"/>
              </a:rPr>
              <a:t>(</a:t>
            </a:r>
            <a:r>
              <a:rPr lang="ar-IQ" sz="2000">
                <a:solidFill>
                  <a:srgbClr val="000000"/>
                </a:solidFill>
                <a:latin typeface="Simplified Arabic" panose="02020603050405020304" pitchFamily="18" charset="-78"/>
                <a:cs typeface="Simplified Arabic" panose="02020603050405020304" pitchFamily="18" charset="-78"/>
              </a:rPr>
              <a:t>التربة المدارية الحمراء) وتتركز في النطاقات الأستوائية المطيرة في جنوب القارة وهي تربة فقيرة إذ يساعد إرتفاع درجة الحرارة على سرعة تحلل المواد العضوية القابلة للذوبان, بينما تساعد غزارة الأمطار على إنجراف تلك المواد, يميل لونها الى الأحمرار لأحتوائها على أكاسيد الحديد غير القابلة للذوبان في الماء .</a:t>
            </a:r>
          </a:p>
          <a:p>
            <a:pPr lvl="0">
              <a:buClr>
                <a:srgbClr val="000000"/>
              </a:buClr>
            </a:pPr>
            <a:endParaRPr lang="ar-IQ" sz="2000">
              <a:solidFill>
                <a:srgbClr val="000000"/>
              </a:solidFill>
              <a:latin typeface="Simplified Arabic" panose="02020603050405020304" pitchFamily="18" charset="-78"/>
              <a:cs typeface="Simplified Arabic" panose="02020603050405020304" pitchFamily="18" charset="-78"/>
            </a:endParaRPr>
          </a:p>
        </p:txBody>
      </p:sp>
      <p:sp>
        <p:nvSpPr>
          <p:cNvPr id="2" name="مستطيل 1"/>
          <p:cNvSpPr/>
          <p:nvPr/>
        </p:nvSpPr>
        <p:spPr>
          <a:xfrm>
            <a:off x="1259632" y="332656"/>
            <a:ext cx="7452320" cy="584775"/>
          </a:xfrm>
          <a:prstGeom prst="rect">
            <a:avLst/>
          </a:prstGeom>
        </p:spPr>
        <p:txBody>
          <a:bodyPr wrap="square">
            <a:spAutoFit/>
          </a:bodyPr>
          <a:lstStyle/>
          <a:p>
            <a:pPr algn="r" rtl="1"/>
            <a:r>
              <a:rPr lang="ar-IQ" sz="3200" b="1" kern="0" smtClean="0">
                <a:solidFill>
                  <a:srgbClr val="FF0000"/>
                </a:solidFill>
                <a:latin typeface="Andalus" panose="02020603050405020304" pitchFamily="18" charset="-78"/>
                <a:cs typeface="Andalus" panose="02020603050405020304" pitchFamily="18" charset="-78"/>
              </a:rPr>
              <a:t>10- تربة </a:t>
            </a:r>
            <a:r>
              <a:rPr lang="ar-IQ" sz="3200" b="1" kern="0" err="1">
                <a:solidFill>
                  <a:srgbClr val="FF0000"/>
                </a:solidFill>
                <a:latin typeface="Andalus" panose="02020603050405020304" pitchFamily="18" charset="-78"/>
                <a:cs typeface="Andalus" panose="02020603050405020304" pitchFamily="18" charset="-78"/>
              </a:rPr>
              <a:t>اللاتريت ( المدارية الحمراء) :- </a:t>
            </a:r>
            <a:endParaRPr lang="ar-IQ" sz="3200" b="1">
              <a:solidFill>
                <a:srgbClr val="FF0000"/>
              </a:solidFill>
              <a:latin typeface="Andalus" panose="02020603050405020304" pitchFamily="18" charset="-78"/>
              <a:cs typeface="Andalus" panose="02020603050405020304" pitchFamily="18" charset="-78"/>
            </a:endParaRPr>
          </a:p>
        </p:txBody>
      </p:sp>
      <p:pic>
        <p:nvPicPr>
          <p:cNvPr id="11266" name="Picture 2"/>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251520" y="2600324"/>
            <a:ext cx="8460432" cy="385301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030289546"/>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p159="http://schemas.microsoft.com/office/powerpoint/2015/09/main" xmlns:p15="http://schemas.microsoft.com/office/powerpoint/2012/main" xmlns:a14="http://schemas.microsoft.com/office/drawing/2010/main" xmlns:wp="http://schemas.openxmlformats.org/drawingml/2006/wordprocessingDrawing" xmlns:w="http://schemas.openxmlformats.org/wordprocessingml/2006/main" xmlns:m="http://schemas.openxmlformats.org/officeDocument/2006/math" xmlns="">
      <p:transition spd="slow">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موجة 6"/>
          <p:cNvSpPr/>
          <p:nvPr/>
        </p:nvSpPr>
        <p:spPr bwMode="auto">
          <a:xfrm>
            <a:off x="566096" y="2708920"/>
            <a:ext cx="8136904" cy="2714600"/>
          </a:xfrm>
          <a:prstGeom prst="wave">
            <a:avLst>
              <a:gd name="adj1" fmla="val 12500"/>
              <a:gd name="adj2" fmla="val 392"/>
            </a:avLst>
          </a:prstGeom>
          <a:solidFill>
            <a:schemeClr val="tx2">
              <a:lumMod val="40000"/>
              <a:lumOff val="60000"/>
            </a:schemeClr>
          </a:solidFill>
          <a:ln>
            <a:solidFill>
              <a:schemeClr val="tx2">
                <a:lumMod val="40000"/>
                <a:lumOff val="60000"/>
              </a:schemeClr>
            </a:solidFill>
            <a:headEnd type="none" w="med" len="med"/>
            <a:tailEnd type="none" w="med" len="med"/>
          </a:ln>
          <a:extLst/>
        </p:spPr>
        <p:style>
          <a:lnRef idx="0">
            <a:schemeClr val="accent2"/>
          </a:lnRef>
          <a:fillRef idx="4294967294">
            <a:schemeClr val="dk2"/>
          </a:fillRef>
          <a:effectRef idx="3">
            <a:schemeClr val="accent2"/>
          </a:effectRef>
          <a:fontRef idx="minor">
            <a:schemeClr val="lt1"/>
          </a:fontRef>
        </p:style>
        <p:txBody>
          <a:bodyPr vert="horz" wrap="none" lIns="91440" tIns="45720" rIns="91440" bIns="45720" numCol="1" rtlCol="1"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pPr>
            <a:r>
              <a:rPr kumimoji="0" lang="ar-IQ" sz="4800" b="1" i="1" u="none" strike="noStrike" cap="all" normalizeH="0" baseline="0" smtClean="0">
                <a:ln w="9000" cmpd="sng">
                  <a:solidFill>
                    <a:schemeClr val="accent4">
                      <a:shade val="50000"/>
                      <a:satMod val="120000"/>
                    </a:schemeClr>
                  </a:solidFill>
                  <a:prstDash val="solid"/>
                </a:ln>
                <a:solidFill>
                  <a:schemeClr val="tx1"/>
                </a:solidFill>
                <a:effectLst>
                  <a:reflection blurRad="12700" stA="28000" endPos="45000" dist="1000" dir="5400000" sy="-100000" algn="bl" rotWithShape="0"/>
                </a:effectLst>
                <a:latin typeface="Andalus" panose="02020603050405020304" pitchFamily="18" charset="-78"/>
                <a:cs typeface="Andalus" panose="02020603050405020304" pitchFamily="18" charset="-78"/>
              </a:rPr>
              <a:t>نهاية المحاضرة</a:t>
            </a:r>
          </a:p>
        </p:txBody>
      </p:sp>
    </p:spTree>
    <p:extLst>
      <p:ext uri="{BB962C8B-B14F-4D97-AF65-F5344CB8AC3E}">
        <p14:creationId xmlns:p14="http://schemas.microsoft.com/office/powerpoint/2010/main" val="2340649875"/>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p159="http://schemas.microsoft.com/office/powerpoint/2015/09/main" xmlns:p15="http://schemas.microsoft.com/office/powerpoint/2012/main" xmlns:a14="http://schemas.microsoft.com/office/drawing/2010/main" xmlns:wp="http://schemas.openxmlformats.org/drawingml/2006/wordprocessingDrawing" xmlns:w="http://schemas.openxmlformats.org/wordprocessingml/2006/main" xmlns:m="http://schemas.openxmlformats.org/officeDocument/2006/math"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IQ" b="1" smtClean="0">
                <a:solidFill>
                  <a:srgbClr val="FF0000"/>
                </a:solidFill>
                <a:latin typeface="Andalus" panose="02020603050405020304" pitchFamily="18" charset="-78"/>
                <a:cs typeface="Andalus" panose="02020603050405020304" pitchFamily="18" charset="-78"/>
              </a:rPr>
              <a:t>رابعاً:- الترب في قارة أسيا</a:t>
            </a:r>
            <a:endParaRPr lang="ar-IQ" b="1">
              <a:solidFill>
                <a:srgbClr val="FF0000"/>
              </a:solidFill>
              <a:latin typeface="Andalus" panose="02020603050405020304" pitchFamily="18" charset="-78"/>
              <a:cs typeface="Andalus" panose="02020603050405020304" pitchFamily="18" charset="-78"/>
            </a:endParaRPr>
          </a:p>
        </p:txBody>
      </p:sp>
      <p:sp>
        <p:nvSpPr>
          <p:cNvPr id="3" name="عنصر نائب للمحتوى 2"/>
          <p:cNvSpPr>
            <a:spLocks noGrp="1"/>
          </p:cNvSpPr>
          <p:nvPr>
            <p:ph idx="1"/>
          </p:nvPr>
        </p:nvSpPr>
        <p:spPr>
          <a:xfrm>
            <a:off x="539552" y="1304925"/>
            <a:ext cx="8209161" cy="4895850"/>
          </a:xfrm>
        </p:spPr>
        <p:txBody>
          <a:bodyPr/>
          <a:lstStyle/>
          <a:p>
            <a:pPr marL="0" indent="0">
              <a:buNone/>
            </a:pPr>
            <a:endParaRPr lang="ar-IQ" sz="2000"/>
          </a:p>
          <a:p>
            <a:pPr marL="0" indent="0" algn="just">
              <a:buNone/>
            </a:pPr>
            <a:r>
              <a:rPr lang="ar-IQ" sz="2000" smtClean="0">
                <a:latin typeface="Simplified Arabic" panose="02020603050405020304" pitchFamily="18" charset="-78"/>
                <a:cs typeface="Simplified Arabic" panose="02020603050405020304" pitchFamily="18" charset="-78"/>
              </a:rPr>
              <a:t>للترب علاقة </a:t>
            </a:r>
            <a:r>
              <a:rPr lang="ar-IQ" sz="2000">
                <a:latin typeface="Simplified Arabic" panose="02020603050405020304" pitchFamily="18" charset="-78"/>
                <a:cs typeface="Simplified Arabic" panose="02020603050405020304" pitchFamily="18" charset="-78"/>
              </a:rPr>
              <a:t>بالمناخ والنبات الطبيعي وطبيعة السطح، وتعود وبالكة الحفلق موقع الترويال أصول بعض الترب إلى الفعل البركاني، أو فعل الرياح بما تصله أو فعل المياه الجارية بما تنقله، ولهذا فأن هناك تنوع في خصائص الترب الموزعة على سطح القارة، فهناك الترب الحامضية التي تغطي معظم أرجاء سايبيريا، وهناك ترب جنوب التندرا (التايكا) </a:t>
            </a:r>
            <a:r>
              <a:rPr lang="en-GB" sz="2000">
                <a:latin typeface="Simplified Arabic" panose="02020603050405020304" pitchFamily="18" charset="-78"/>
                <a:cs typeface="Simplified Arabic" panose="02020603050405020304" pitchFamily="18" charset="-78"/>
              </a:rPr>
              <a:t>Taiga </a:t>
            </a:r>
            <a:r>
              <a:rPr lang="ar-IQ" sz="2000">
                <a:latin typeface="Simplified Arabic" panose="02020603050405020304" pitchFamily="18" charset="-78"/>
                <a:cs typeface="Simplified Arabic" panose="02020603050405020304" pitchFamily="18" charset="-78"/>
              </a:rPr>
              <a:t>الحامضية أيضاً ولكن بنسبة حموضة أقل، وهناك التربة الخصبة في نطاق الغابات المختلطة وعالية الخصوبة كالترب السوداء (التشرتوزه) </a:t>
            </a:r>
            <a:r>
              <a:rPr lang="en-GB" sz="2000" err="1">
                <a:latin typeface="Simplified Arabic" panose="02020603050405020304" pitchFamily="18" charset="-78"/>
                <a:cs typeface="Simplified Arabic" panose="02020603050405020304" pitchFamily="18" charset="-78"/>
              </a:rPr>
              <a:t>Chernozem </a:t>
            </a:r>
            <a:r>
              <a:rPr lang="ar-IQ" sz="2000" smtClean="0">
                <a:latin typeface="Simplified Arabic" panose="02020603050405020304" pitchFamily="18" charset="-78"/>
                <a:cs typeface="Simplified Arabic" panose="02020603050405020304" pitchFamily="18" charset="-78"/>
              </a:rPr>
              <a:t>.</a:t>
            </a:r>
          </a:p>
          <a:p>
            <a:pPr marL="0" indent="0" algn="just">
              <a:buNone/>
            </a:pPr>
            <a:r>
              <a:rPr lang="ar-IQ" sz="2000" smtClean="0">
                <a:latin typeface="Simplified Arabic" panose="02020603050405020304" pitchFamily="18" charset="-78"/>
                <a:cs typeface="Simplified Arabic" panose="02020603050405020304" pitchFamily="18" charset="-78"/>
              </a:rPr>
              <a:t>والترب </a:t>
            </a:r>
            <a:r>
              <a:rPr lang="ar-IQ" sz="2000">
                <a:latin typeface="Simplified Arabic" panose="02020603050405020304" pitchFamily="18" charset="-78"/>
                <a:cs typeface="Simplified Arabic" panose="02020603050405020304" pitchFamily="18" charset="-78"/>
              </a:rPr>
              <a:t>المدارية ذات الخصوبة الضعيفة بسبب غزارة الأمطار وارتفاع درجات الحرارة فأن معادتها وموادها الأساسية </a:t>
            </a:r>
            <a:r>
              <a:rPr lang="ar-IQ" sz="2000" smtClean="0">
                <a:latin typeface="Simplified Arabic" panose="02020603050405020304" pitchFamily="18" charset="-78"/>
                <a:cs typeface="Simplified Arabic" panose="02020603050405020304" pitchFamily="18" charset="-78"/>
              </a:rPr>
              <a:t>تترشح إلى </a:t>
            </a:r>
            <a:r>
              <a:rPr lang="ar-IQ" sz="2000">
                <a:latin typeface="Simplified Arabic" panose="02020603050405020304" pitchFamily="18" charset="-78"/>
                <a:cs typeface="Simplified Arabic" panose="02020603050405020304" pitchFamily="18" charset="-78"/>
              </a:rPr>
              <a:t>داخلها، فضلاً عن الترب الحمراء والصفراء في المناطق شبه الاستوائية الرطبة، وهي أيضاً فقيرة تحتاج إلى تقويتها بالسماد العضوي لزيادة خصوبتها </a:t>
            </a:r>
            <a:r>
              <a:rPr lang="ar-IQ" sz="2000" smtClean="0">
                <a:latin typeface="Simplified Arabic" panose="02020603050405020304" pitchFamily="18" charset="-78"/>
                <a:cs typeface="Simplified Arabic" panose="02020603050405020304" pitchFamily="18" charset="-78"/>
              </a:rPr>
              <a:t>وفيما </a:t>
            </a:r>
            <a:r>
              <a:rPr lang="ar-IQ" sz="2000">
                <a:latin typeface="Simplified Arabic" panose="02020603050405020304" pitchFamily="18" charset="-78"/>
                <a:cs typeface="Simplified Arabic" panose="02020603050405020304" pitchFamily="18" charset="-78"/>
              </a:rPr>
              <a:t>يلي توزيع </a:t>
            </a:r>
            <a:r>
              <a:rPr lang="ar-IQ" sz="2000" smtClean="0">
                <a:latin typeface="Simplified Arabic" panose="02020603050405020304" pitchFamily="18" charset="-78"/>
                <a:cs typeface="Simplified Arabic" panose="02020603050405020304" pitchFamily="18" charset="-78"/>
              </a:rPr>
              <a:t>للتربة في </a:t>
            </a:r>
            <a:r>
              <a:rPr lang="ar-IQ" sz="2000">
                <a:latin typeface="Simplified Arabic" panose="02020603050405020304" pitchFamily="18" charset="-78"/>
                <a:cs typeface="Simplified Arabic" panose="02020603050405020304" pitchFamily="18" charset="-78"/>
              </a:rPr>
              <a:t>قارة آسيا حسب مواقعها وخصائصها بشكل موجز: </a:t>
            </a:r>
            <a:r>
              <a:rPr lang="ar-IQ" sz="2000" smtClean="0">
                <a:latin typeface="Simplified Arabic" panose="02020603050405020304" pitchFamily="18" charset="-78"/>
                <a:cs typeface="Simplified Arabic" panose="02020603050405020304" pitchFamily="18" charset="-78"/>
              </a:rPr>
              <a:t>.</a:t>
            </a:r>
            <a:endParaRPr lang="ar-IQ" sz="2000">
              <a:latin typeface="Simplified Arabic" panose="02020603050405020304" pitchFamily="18" charset="-78"/>
              <a:cs typeface="Simplified Arabic" panose="02020603050405020304" pitchFamily="18" charset="-78"/>
            </a:endParaRPr>
          </a:p>
        </p:txBody>
      </p:sp>
    </p:spTree>
    <p:extLst>
      <p:ext uri="{BB962C8B-B14F-4D97-AF65-F5344CB8AC3E}">
        <p14:creationId xmlns:p14="http://schemas.microsoft.com/office/powerpoint/2010/main" val="732812916"/>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p159="http://schemas.microsoft.com/office/powerpoint/2015/09/main" xmlns:p15="http://schemas.microsoft.com/office/powerpoint/2012/main" xmlns:a14="http://schemas.microsoft.com/office/drawing/2010/main" xmlns:wp="http://schemas.openxmlformats.org/drawingml/2006/wordprocessingDrawing" xmlns:w="http://schemas.openxmlformats.org/wordprocessingml/2006/main" xmlns:m="http://schemas.openxmlformats.org/officeDocument/2006/math"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IQ"/>
          </a:p>
        </p:txBody>
      </p:sp>
      <p:sp>
        <p:nvSpPr>
          <p:cNvPr id="3" name="عنصر نائب للنص 2"/>
          <p:cNvSpPr>
            <a:spLocks noGrp="1"/>
          </p:cNvSpPr>
          <p:nvPr>
            <p:ph type="body" sz="half" idx="1"/>
          </p:nvPr>
        </p:nvSpPr>
        <p:spPr/>
        <p:txBody>
          <a:bodyPr/>
          <a:lstStyle/>
          <a:p>
            <a:endParaRPr lang="ar-IQ"/>
          </a:p>
        </p:txBody>
      </p:sp>
      <p:sp>
        <p:nvSpPr>
          <p:cNvPr id="4" name="عنصر نائب للقصاصة الفنية 3"/>
          <p:cNvSpPr>
            <a:spLocks noGrp="1"/>
          </p:cNvSpPr>
          <p:nvPr>
            <p:ph type="clipArt" sz="half" idx="2"/>
          </p:nvPr>
        </p:nvSpPr>
        <p:spPr/>
        <p:txBody>
          <a:bodyPr/>
          <a:lstStyle/>
          <a:p>
            <a:endParaRPr/>
          </a:p>
        </p:txBody>
      </p:sp>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17810" y="1"/>
            <a:ext cx="9126190" cy="685799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496961988"/>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p159="http://schemas.microsoft.com/office/powerpoint/2015/09/main" xmlns:p15="http://schemas.microsoft.com/office/powerpoint/2012/main" xmlns:a14="http://schemas.microsoft.com/office/drawing/2010/main" xmlns:wp="http://schemas.openxmlformats.org/drawingml/2006/wordprocessingDrawing" xmlns:w="http://schemas.openxmlformats.org/wordprocessingml/2006/main" xmlns:m="http://schemas.openxmlformats.org/officeDocument/2006/math"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611560" y="1304925"/>
            <a:ext cx="8137153" cy="4895850"/>
          </a:xfrm>
        </p:spPr>
        <p:txBody>
          <a:bodyPr/>
          <a:lstStyle/>
          <a:p>
            <a:r>
              <a:rPr lang="ar-IQ" b="1" smtClean="0"/>
              <a:t>1-</a:t>
            </a:r>
            <a:r>
              <a:rPr lang="ar-IQ" b="1" smtClean="0">
                <a:solidFill>
                  <a:srgbClr val="FF0000"/>
                </a:solidFill>
              </a:rPr>
              <a:t> ترب التندر</a:t>
            </a:r>
          </a:p>
          <a:p>
            <a:r>
              <a:rPr lang="ar-IQ" b="1" smtClean="0"/>
              <a:t>2-</a:t>
            </a:r>
            <a:r>
              <a:rPr lang="ar-IQ" b="1" smtClean="0">
                <a:solidFill>
                  <a:srgbClr val="FF0000"/>
                </a:solidFill>
              </a:rPr>
              <a:t> ترب البودزول ( التربة الهشة)</a:t>
            </a:r>
          </a:p>
          <a:p>
            <a:r>
              <a:rPr lang="ar-IQ" b="1" smtClean="0"/>
              <a:t>3-</a:t>
            </a:r>
            <a:r>
              <a:rPr lang="ar-IQ" b="1" smtClean="0">
                <a:solidFill>
                  <a:srgbClr val="FF0000"/>
                </a:solidFill>
              </a:rPr>
              <a:t> تربة التشرنوزم</a:t>
            </a:r>
          </a:p>
          <a:p>
            <a:r>
              <a:rPr lang="ar-IQ" b="1" smtClean="0"/>
              <a:t>4-</a:t>
            </a:r>
            <a:r>
              <a:rPr lang="ar-IQ" b="1" smtClean="0">
                <a:solidFill>
                  <a:srgbClr val="FF0000"/>
                </a:solidFill>
              </a:rPr>
              <a:t> تربة المرتفعات</a:t>
            </a:r>
          </a:p>
          <a:p>
            <a:r>
              <a:rPr lang="ar-IQ" b="1" smtClean="0"/>
              <a:t>5-</a:t>
            </a:r>
            <a:r>
              <a:rPr lang="ar-IQ" b="1" smtClean="0">
                <a:solidFill>
                  <a:srgbClr val="FF0000"/>
                </a:solidFill>
              </a:rPr>
              <a:t> الترب الفيضية</a:t>
            </a:r>
          </a:p>
          <a:p>
            <a:r>
              <a:rPr lang="ar-IQ" b="1" smtClean="0"/>
              <a:t>6-</a:t>
            </a:r>
            <a:r>
              <a:rPr lang="ar-IQ" b="1" smtClean="0">
                <a:solidFill>
                  <a:srgbClr val="FF0000"/>
                </a:solidFill>
              </a:rPr>
              <a:t> تربة البحر المتوسط ( التربة الحمراء)</a:t>
            </a:r>
          </a:p>
          <a:p>
            <a:r>
              <a:rPr lang="ar-IQ" b="1" smtClean="0"/>
              <a:t>7-</a:t>
            </a:r>
            <a:r>
              <a:rPr lang="ar-IQ" b="1" smtClean="0">
                <a:solidFill>
                  <a:srgbClr val="FF0000"/>
                </a:solidFill>
              </a:rPr>
              <a:t> تربة اللويس ( التربة الصفراء)</a:t>
            </a:r>
          </a:p>
          <a:p>
            <a:r>
              <a:rPr lang="ar-IQ" b="1" smtClean="0"/>
              <a:t>8-</a:t>
            </a:r>
            <a:r>
              <a:rPr lang="ar-IQ" b="1" smtClean="0">
                <a:solidFill>
                  <a:srgbClr val="FF0000"/>
                </a:solidFill>
              </a:rPr>
              <a:t> تربة الحشائش السمراء</a:t>
            </a:r>
          </a:p>
          <a:p>
            <a:r>
              <a:rPr lang="ar-IQ" b="1" smtClean="0"/>
              <a:t>9-</a:t>
            </a:r>
            <a:r>
              <a:rPr lang="ar-IQ" b="1" smtClean="0">
                <a:solidFill>
                  <a:srgbClr val="FF0000"/>
                </a:solidFill>
              </a:rPr>
              <a:t> التربة الصحراوية</a:t>
            </a:r>
          </a:p>
          <a:p>
            <a:r>
              <a:rPr lang="ar-IQ" b="1" smtClean="0"/>
              <a:t>10-</a:t>
            </a:r>
            <a:r>
              <a:rPr lang="ar-IQ" b="1" smtClean="0">
                <a:solidFill>
                  <a:srgbClr val="FF0000"/>
                </a:solidFill>
              </a:rPr>
              <a:t> تربة اللا ترايت ( المدارية الحمراء)</a:t>
            </a:r>
            <a:endParaRPr lang="ar-IQ" b="1">
              <a:solidFill>
                <a:srgbClr val="FF0000"/>
              </a:solidFill>
            </a:endParaRPr>
          </a:p>
        </p:txBody>
      </p:sp>
    </p:spTree>
    <p:extLst>
      <p:ext uri="{BB962C8B-B14F-4D97-AF65-F5344CB8AC3E}">
        <p14:creationId xmlns:p14="http://schemas.microsoft.com/office/powerpoint/2010/main" val="2870253135"/>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p159="http://schemas.microsoft.com/office/powerpoint/2015/09/main" xmlns:p15="http://schemas.microsoft.com/office/powerpoint/2012/main" xmlns:a14="http://schemas.microsoft.com/office/drawing/2010/main" xmlns:wp="http://schemas.openxmlformats.org/drawingml/2006/wordprocessingDrawing" xmlns:w="http://schemas.openxmlformats.org/wordprocessingml/2006/main" xmlns:m="http://schemas.openxmlformats.org/officeDocument/2006/math"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IQ"/>
          </a:p>
        </p:txBody>
      </p:sp>
      <p:sp>
        <p:nvSpPr>
          <p:cNvPr id="3" name="عنصر نائب للنص 2"/>
          <p:cNvSpPr>
            <a:spLocks noGrp="1"/>
          </p:cNvSpPr>
          <p:nvPr>
            <p:ph type="body" sz="half" idx="1"/>
          </p:nvPr>
        </p:nvSpPr>
        <p:spPr/>
        <p:txBody>
          <a:bodyPr/>
          <a:lstStyle/>
          <a:p>
            <a:endParaRPr lang="ar-IQ"/>
          </a:p>
        </p:txBody>
      </p:sp>
      <p:sp>
        <p:nvSpPr>
          <p:cNvPr id="4" name="عنصر نائب للقصاصة الفنية 3"/>
          <p:cNvSpPr>
            <a:spLocks noGrp="1"/>
          </p:cNvSpPr>
          <p:nvPr>
            <p:ph type="clipArt" sz="half" idx="2"/>
          </p:nvPr>
        </p:nvSpPr>
        <p:spPr/>
        <p:txBody>
          <a:bodyPr/>
          <a:lstStyle/>
          <a:p>
            <a:endParaRPr/>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4412" y="12897"/>
            <a:ext cx="9139588" cy="684510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134896371"/>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p159="http://schemas.microsoft.com/office/powerpoint/2015/09/main" xmlns:p15="http://schemas.microsoft.com/office/powerpoint/2012/main" xmlns:a14="http://schemas.microsoft.com/office/drawing/2010/main" xmlns:wp="http://schemas.openxmlformats.org/drawingml/2006/wordprocessingDrawing" xmlns:w="http://schemas.openxmlformats.org/wordprocessingml/2006/main" xmlns:m="http://schemas.openxmlformats.org/officeDocument/2006/math"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IQ"/>
          </a:p>
        </p:txBody>
      </p:sp>
      <p:sp>
        <p:nvSpPr>
          <p:cNvPr id="3" name="عنصر نائب للنص 2"/>
          <p:cNvSpPr>
            <a:spLocks noGrp="1"/>
          </p:cNvSpPr>
          <p:nvPr>
            <p:ph type="body" sz="half" idx="1"/>
          </p:nvPr>
        </p:nvSpPr>
        <p:spPr>
          <a:xfrm>
            <a:off x="467544" y="1304925"/>
            <a:ext cx="8496944" cy="4895850"/>
          </a:xfrm>
        </p:spPr>
        <p:txBody>
          <a:bodyPr/>
          <a:lstStyle/>
          <a:p>
            <a:endParaRPr lang="ar-IQ"/>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1429" y="0"/>
            <a:ext cx="9144000" cy="685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423852925"/>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p159="http://schemas.microsoft.com/office/powerpoint/2015/09/main" xmlns:p15="http://schemas.microsoft.com/office/powerpoint/2012/main" xmlns:a14="http://schemas.microsoft.com/office/drawing/2010/main" xmlns:wp="http://schemas.openxmlformats.org/drawingml/2006/wordprocessingDrawing" xmlns:w="http://schemas.openxmlformats.org/wordprocessingml/2006/main" xmlns:m="http://schemas.openxmlformats.org/officeDocument/2006/math"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IQ" b="1" smtClean="0">
                <a:solidFill>
                  <a:srgbClr val="FF0000"/>
                </a:solidFill>
                <a:latin typeface="Andalus" panose="02020603050405020304" pitchFamily="18" charset="-78"/>
                <a:cs typeface="Andalus" panose="02020603050405020304" pitchFamily="18" charset="-78"/>
              </a:rPr>
              <a:t>1- تربة التندرا</a:t>
            </a:r>
            <a:endParaRPr lang="ar-IQ" b="1">
              <a:solidFill>
                <a:srgbClr val="FF0000"/>
              </a:solidFill>
              <a:latin typeface="Andalus" panose="02020603050405020304" pitchFamily="18" charset="-78"/>
              <a:cs typeface="Andalus" panose="02020603050405020304" pitchFamily="18" charset="-78"/>
            </a:endParaRPr>
          </a:p>
        </p:txBody>
      </p:sp>
      <p:sp>
        <p:nvSpPr>
          <p:cNvPr id="5" name="مستطيل 4"/>
          <p:cNvSpPr/>
          <p:nvPr/>
        </p:nvSpPr>
        <p:spPr>
          <a:xfrm>
            <a:off x="611560" y="1196752"/>
            <a:ext cx="8352928" cy="2308324"/>
          </a:xfrm>
          <a:prstGeom prst="rect">
            <a:avLst/>
          </a:prstGeom>
        </p:spPr>
        <p:txBody>
          <a:bodyPr wrap="square">
            <a:spAutoFit/>
          </a:bodyPr>
          <a:lstStyle/>
          <a:p>
            <a:pPr algn="just" rtl="1"/>
            <a:r>
              <a:rPr lang="ar-IQ" smtClean="0"/>
              <a:t>تنتشر </a:t>
            </a:r>
            <a:r>
              <a:rPr lang="ar-IQ"/>
              <a:t>في أقصى شمال القارة، وتتألف من المفتتات التي نقلتها الثلاجات عند حركتها فوق سطح الأرض في الجهات التي غطاها الجليد خلال العصور الجليدية، وخلفتها بعد ذوبان أطرافها أو جزء كبير من كتلتها، لذا فهي خليط من الحصى والجلاميد وذرات الطمى، وهي تربة لا تسمح بتعمق </a:t>
            </a:r>
            <a:r>
              <a:rPr lang="ar-IQ" err="1" smtClean="0"/>
              <a:t>جذورالحشائش التي تنمو خلال فصل النمو القصير.</a:t>
            </a:r>
            <a:endParaRPr lang="ar-IQ"/>
          </a:p>
          <a:p>
            <a:endParaRPr lang="ar-IQ"/>
          </a:p>
          <a:p>
            <a:endParaRPr lang="ar-IQ"/>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611560" y="2924944"/>
            <a:ext cx="8352928" cy="359397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069874469"/>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p159="http://schemas.microsoft.com/office/powerpoint/2015/09/main" xmlns:p15="http://schemas.microsoft.com/office/powerpoint/2012/main" xmlns:a14="http://schemas.microsoft.com/office/drawing/2010/main" xmlns:wp="http://schemas.openxmlformats.org/drawingml/2006/wordprocessingDrawing" xmlns:w="http://schemas.openxmlformats.org/wordprocessingml/2006/main" xmlns:m="http://schemas.openxmlformats.org/officeDocument/2006/math"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IQ"/>
          </a:p>
        </p:txBody>
      </p:sp>
      <p:sp>
        <p:nvSpPr>
          <p:cNvPr id="3" name="عنصر نائب للنص 2"/>
          <p:cNvSpPr>
            <a:spLocks noGrp="1"/>
          </p:cNvSpPr>
          <p:nvPr>
            <p:ph type="body" sz="half" idx="1"/>
          </p:nvPr>
        </p:nvSpPr>
        <p:spPr/>
        <p:txBody>
          <a:bodyPr/>
          <a:lstStyle/>
          <a:p>
            <a:endParaRPr lang="ar-IQ"/>
          </a:p>
        </p:txBody>
      </p:sp>
      <p:sp>
        <p:nvSpPr>
          <p:cNvPr id="4" name="عنصر نائب للقصاصة الفنية 3"/>
          <p:cNvSpPr>
            <a:spLocks noGrp="1"/>
          </p:cNvSpPr>
          <p:nvPr>
            <p:ph type="clipArt" sz="half" idx="2"/>
          </p:nvPr>
        </p:nvSpPr>
        <p:spPr/>
        <p:txBody>
          <a:bodyPr/>
          <a:lstStyle/>
          <a:p>
            <a:endParaRPr/>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0" y="3810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69704854"/>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p159="http://schemas.microsoft.com/office/powerpoint/2015/09/main" xmlns:p15="http://schemas.microsoft.com/office/powerpoint/2012/main" xmlns:a14="http://schemas.microsoft.com/office/drawing/2010/main" xmlns:wp="http://schemas.openxmlformats.org/drawingml/2006/wordprocessingDrawing" xmlns:w="http://schemas.openxmlformats.org/wordprocessingml/2006/main" xmlns:m="http://schemas.openxmlformats.org/officeDocument/2006/math"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1187624" y="332656"/>
            <a:ext cx="7705725" cy="612353"/>
          </a:xfrm>
        </p:spPr>
        <p:style>
          <a:lnRef idx="1">
            <a:schemeClr val="accent2"/>
          </a:lnRef>
          <a:fillRef idx="2">
            <a:schemeClr val="accent2"/>
          </a:fillRef>
          <a:effectRef idx="1">
            <a:schemeClr val="accent2"/>
          </a:effectRef>
          <a:fontRef idx="minor">
            <a:schemeClr val="dk1"/>
          </a:fontRef>
        </p:style>
        <p:txBody>
          <a:bodyPr/>
          <a:lstStyle/>
          <a:p>
            <a:r>
              <a:rPr lang="ar-IQ" b="1" smtClean="0">
                <a:solidFill>
                  <a:srgbClr val="FF0000"/>
                </a:solidFill>
                <a:latin typeface="Andalus" panose="02020603050405020304" pitchFamily="18" charset="-78"/>
                <a:cs typeface="Andalus" panose="02020603050405020304" pitchFamily="18" charset="-78"/>
              </a:rPr>
              <a:t>1- تربة</a:t>
            </a:r>
            <a:r>
              <a:rPr lang="ar-IQ" b="1" kern="1200">
                <a:solidFill>
                  <a:srgbClr val="FF0000"/>
                </a:solidFill>
                <a:latin typeface="Andalus" panose="02020603050405020304" pitchFamily="18" charset="-78"/>
                <a:cs typeface="Andalus" panose="02020603050405020304" pitchFamily="18" charset="-78"/>
              </a:rPr>
              <a:t> </a:t>
            </a:r>
            <a:r>
              <a:rPr lang="ar-IQ" b="1" kern="1200" err="1" smtClean="0">
                <a:solidFill>
                  <a:srgbClr val="FF0000"/>
                </a:solidFill>
                <a:latin typeface="Andalus" panose="02020603050405020304" pitchFamily="18" charset="-78"/>
                <a:cs typeface="Andalus" panose="02020603050405020304" pitchFamily="18" charset="-78"/>
              </a:rPr>
              <a:t>البودزول </a:t>
            </a:r>
            <a:r>
              <a:rPr lang="ar-IQ" b="1" kern="1200">
                <a:solidFill>
                  <a:srgbClr val="FF0000"/>
                </a:solidFill>
                <a:latin typeface="Andalus" panose="02020603050405020304" pitchFamily="18" charset="-78"/>
                <a:cs typeface="Andalus" panose="02020603050405020304" pitchFamily="18" charset="-78"/>
              </a:rPr>
              <a:t>{التربة الهشة}:- </a:t>
            </a:r>
            <a:endParaRPr lang="ar-IQ" b="1">
              <a:solidFill>
                <a:srgbClr val="FF0000"/>
              </a:solidFill>
              <a:latin typeface="Andalus" panose="02020603050405020304" pitchFamily="18" charset="-78"/>
              <a:cs typeface="Andalus" panose="02020603050405020304" pitchFamily="18" charset="-78"/>
            </a:endParaRPr>
          </a:p>
        </p:txBody>
      </p:sp>
      <p:sp>
        <p:nvSpPr>
          <p:cNvPr id="3" name="عنصر نائب للنص 2"/>
          <p:cNvSpPr>
            <a:spLocks noGrp="1"/>
          </p:cNvSpPr>
          <p:nvPr>
            <p:ph type="body" sz="half" idx="1"/>
          </p:nvPr>
        </p:nvSpPr>
        <p:spPr>
          <a:xfrm>
            <a:off x="323528" y="1124744"/>
            <a:ext cx="8640960" cy="5400600"/>
          </a:xfrm>
        </p:spPr>
        <p:txBody>
          <a:bodyPr/>
          <a:lstStyle/>
          <a:p>
            <a:pPr marL="0" lvl="0" indent="0" algn="just">
              <a:spcBef>
                <a:spcPct val="0"/>
              </a:spcBef>
              <a:buClrTx/>
              <a:buNone/>
            </a:pPr>
            <a:r>
              <a:rPr lang="ar-IQ" sz="2000" kern="1200" smtClean="0">
                <a:solidFill>
                  <a:srgbClr val="000000"/>
                </a:solidFill>
                <a:latin typeface="Simplified Arabic" panose="02020603050405020304" pitchFamily="18" charset="-78"/>
                <a:cs typeface="Simplified Arabic" panose="02020603050405020304" pitchFamily="18" charset="-78"/>
              </a:rPr>
              <a:t>ويتفق </a:t>
            </a:r>
            <a:r>
              <a:rPr lang="ar-IQ" sz="2000" kern="1200">
                <a:solidFill>
                  <a:srgbClr val="000000"/>
                </a:solidFill>
                <a:latin typeface="Simplified Arabic" panose="02020603050405020304" pitchFamily="18" charset="-78"/>
                <a:cs typeface="Simplified Arabic" panose="02020603050405020304" pitchFamily="18" charset="-78"/>
              </a:rPr>
              <a:t>توزيعها مع توزيع الغابات المخروطية في الأجزاء الشمالية من آسيا وهي من التربات الفقيرة, حيث </a:t>
            </a:r>
            <a:r>
              <a:rPr lang="ar-IQ" sz="2000" kern="1200" smtClean="0">
                <a:solidFill>
                  <a:srgbClr val="000000"/>
                </a:solidFill>
                <a:latin typeface="Simplified Arabic" panose="02020603050405020304" pitchFamily="18" charset="-78"/>
                <a:cs typeface="Simplified Arabic" panose="02020603050405020304" pitchFamily="18" charset="-78"/>
              </a:rPr>
              <a:t>الطبقة </a:t>
            </a:r>
            <a:r>
              <a:rPr lang="ar-IQ" sz="2000" kern="1200">
                <a:solidFill>
                  <a:srgbClr val="000000"/>
                </a:solidFill>
                <a:latin typeface="Simplified Arabic" panose="02020603050405020304" pitchFamily="18" charset="-78"/>
                <a:cs typeface="Simplified Arabic" panose="02020603050405020304" pitchFamily="18" charset="-78"/>
              </a:rPr>
              <a:t>السطحية منها رقيقة السمك</a:t>
            </a:r>
            <a:r>
              <a:rPr lang="ar-IQ" sz="2000" kern="1200" smtClean="0">
                <a:solidFill>
                  <a:srgbClr val="000000"/>
                </a:solidFill>
                <a:latin typeface="Simplified Arabic" panose="02020603050405020304" pitchFamily="18" charset="-78"/>
                <a:cs typeface="Simplified Arabic" panose="02020603050405020304" pitchFamily="18" charset="-78"/>
              </a:rPr>
              <a:t>, </a:t>
            </a:r>
            <a:r>
              <a:rPr lang="ar-IQ" sz="2000" kern="1200">
                <a:solidFill>
                  <a:srgbClr val="000000"/>
                </a:solidFill>
                <a:latin typeface="Simplified Arabic" panose="02020603050405020304" pitchFamily="18" charset="-78"/>
                <a:cs typeface="Simplified Arabic" panose="02020603050405020304" pitchFamily="18" charset="-78"/>
              </a:rPr>
              <a:t>ويميل لونها الى </a:t>
            </a:r>
            <a:r>
              <a:rPr lang="ar-IQ" sz="2000" kern="1200" smtClean="0">
                <a:solidFill>
                  <a:srgbClr val="000000"/>
                </a:solidFill>
                <a:latin typeface="Simplified Arabic" panose="02020603050405020304" pitchFamily="18" charset="-78"/>
                <a:cs typeface="Simplified Arabic" panose="02020603050405020304" pitchFamily="18" charset="-78"/>
              </a:rPr>
              <a:t>الاخضرار </a:t>
            </a:r>
            <a:r>
              <a:rPr lang="ar-IQ" sz="2000" kern="1200">
                <a:solidFill>
                  <a:srgbClr val="000000"/>
                </a:solidFill>
                <a:latin typeface="Simplified Arabic" panose="02020603050405020304" pitchFamily="18" charset="-78"/>
                <a:cs typeface="Simplified Arabic" panose="02020603050405020304" pitchFamily="18" charset="-78"/>
              </a:rPr>
              <a:t>لكثرة الأوراق المتساقطة, ويوجد نوع آخر من البودزول يتفق توزيعه مع نطاق الغابات النفظية </a:t>
            </a:r>
            <a:r>
              <a:rPr lang="ar-IQ" sz="2000" kern="1200" smtClean="0">
                <a:solidFill>
                  <a:srgbClr val="000000"/>
                </a:solidFill>
                <a:latin typeface="Simplified Arabic" panose="02020603050405020304" pitchFamily="18" charset="-78"/>
                <a:cs typeface="Simplified Arabic" panose="02020603050405020304" pitchFamily="18" charset="-78"/>
              </a:rPr>
              <a:t>ويتميز بانه </a:t>
            </a:r>
            <a:r>
              <a:rPr lang="ar-IQ" sz="2000" kern="1200">
                <a:solidFill>
                  <a:srgbClr val="000000"/>
                </a:solidFill>
                <a:latin typeface="Simplified Arabic" panose="02020603050405020304" pitchFamily="18" charset="-78"/>
                <a:cs typeface="Simplified Arabic" panose="02020603050405020304" pitchFamily="18" charset="-78"/>
              </a:rPr>
              <a:t>اخصب من سابقه ويعزى ذلك الى ما يلي :-</a:t>
            </a:r>
          </a:p>
          <a:p>
            <a:pPr marL="0" lvl="0" indent="0" algn="just">
              <a:spcBef>
                <a:spcPct val="0"/>
              </a:spcBef>
              <a:buClrTx/>
              <a:buNone/>
            </a:pPr>
            <a:r>
              <a:rPr lang="ar-IQ" sz="2000" kern="1200">
                <a:solidFill>
                  <a:srgbClr val="000000"/>
                </a:solidFill>
                <a:latin typeface="Simplified Arabic" panose="02020603050405020304" pitchFamily="18" charset="-78"/>
                <a:cs typeface="Simplified Arabic" panose="02020603050405020304" pitchFamily="18" charset="-78"/>
              </a:rPr>
              <a:t>أ) إحتواء الغطاء النباتي في نطاق الغابات النفظية غلى نسبة مرتفعة من كاربونات الكالسيوم مما عمل على إنقاص نسبة الحموضة في التربة .</a:t>
            </a:r>
          </a:p>
          <a:p>
            <a:pPr marL="0" lvl="0" indent="0" algn="just">
              <a:spcBef>
                <a:spcPct val="0"/>
              </a:spcBef>
              <a:buClrTx/>
              <a:buNone/>
            </a:pPr>
            <a:r>
              <a:rPr lang="ar-IQ" sz="2000" kern="1200">
                <a:solidFill>
                  <a:srgbClr val="000000"/>
                </a:solidFill>
                <a:latin typeface="Simplified Arabic" panose="02020603050405020304" pitchFamily="18" charset="-78"/>
                <a:cs typeface="Simplified Arabic" panose="02020603050405020304" pitchFamily="18" charset="-78"/>
              </a:rPr>
              <a:t>ب) الأرتفاع النسبي في درجة الحرارة مع قصر فصل الشتاء وبصورة نسبية مما يساعد على تحلل الأوراق وبقايا النباتات المتراكمة على سطح التربة .</a:t>
            </a:r>
          </a:p>
          <a:p>
            <a:pPr marL="0" lvl="0" indent="0" algn="just">
              <a:spcBef>
                <a:spcPct val="0"/>
              </a:spcBef>
              <a:buClrTx/>
              <a:buNone/>
            </a:pPr>
            <a:r>
              <a:rPr lang="ar-IQ" sz="2000" kern="1200">
                <a:solidFill>
                  <a:srgbClr val="000000"/>
                </a:solidFill>
                <a:latin typeface="Simplified Arabic" panose="02020603050405020304" pitchFamily="18" charset="-78"/>
                <a:cs typeface="Simplified Arabic" panose="02020603050405020304" pitchFamily="18" charset="-78"/>
              </a:rPr>
              <a:t> </a:t>
            </a:r>
          </a:p>
          <a:p>
            <a:pPr marL="0" lvl="0" indent="0" algn="just">
              <a:spcBef>
                <a:spcPct val="0"/>
              </a:spcBef>
              <a:buClrTx/>
              <a:buNone/>
            </a:pPr>
            <a:r>
              <a:rPr lang="ar-IQ" sz="2000" kern="1200">
                <a:solidFill>
                  <a:srgbClr val="000000"/>
                </a:solidFill>
                <a:latin typeface="Simplified Arabic" panose="02020603050405020304" pitchFamily="18" charset="-78"/>
                <a:cs typeface="Simplified Arabic" panose="02020603050405020304" pitchFamily="18" charset="-78"/>
              </a:rPr>
              <a:t> </a:t>
            </a:r>
            <a:endParaRPr lang="ar-IQ" sz="2000">
              <a:latin typeface="Simplified Arabic" panose="02020603050405020304" pitchFamily="18" charset="-78"/>
              <a:cs typeface="Simplified Arabic" panose="02020603050405020304" pitchFamily="18" charset="-78"/>
            </a:endParaRPr>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584140" y="3573016"/>
            <a:ext cx="8208912" cy="295232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27895309"/>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p159="http://schemas.microsoft.com/office/powerpoint/2015/09/main" xmlns:p15="http://schemas.microsoft.com/office/powerpoint/2012/main" xmlns:a14="http://schemas.microsoft.com/office/drawing/2010/main" xmlns:wp="http://schemas.openxmlformats.org/drawingml/2006/wordprocessingDrawing" xmlns:w="http://schemas.openxmlformats.org/wordprocessingml/2006/main" xmlns:m="http://schemas.openxmlformats.org/officeDocument/2006/math" xmlns="">
      <p:transition spd="slow">
        <p:fade/>
      </p:transition>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AS_NET" val="6.0.25"/>
  <p:tag name="AS_OS" val="Microsoft Windows NT 10.0.20348.0"/>
  <p:tag name="AS_RELEASE_DATE" val="2023.12.14"/>
  <p:tag name="AS_TITLE" val="Aspose.Slides for .NET6"/>
  <p:tag name="AS_VERSION" val="23.12"/>
</p:tagLst>
</file>

<file path=ppt/theme/theme1.xml><?xml version="1.0" encoding="utf-8"?>
<a:theme xmlns:a="http://schemas.openxmlformats.org/drawingml/2006/main" name="Presentation for report on country">
  <a:themeElements>
    <a:clrScheme name="Global 2">
      <a:dk1>
        <a:srgbClr val="000000"/>
      </a:dk1>
      <a:lt1>
        <a:srgbClr val="FFFFFF"/>
      </a:lt1>
      <a:dk2>
        <a:srgbClr val="CC6600"/>
      </a:dk2>
      <a:lt2>
        <a:srgbClr val="FFFFFF"/>
      </a:lt2>
      <a:accent1>
        <a:srgbClr val="FFFFCC"/>
      </a:accent1>
      <a:accent2>
        <a:srgbClr val="B5E0E3"/>
      </a:accent2>
      <a:accent3>
        <a:srgbClr val="FFFFFF"/>
      </a:accent3>
      <a:accent4>
        <a:srgbClr val="000000"/>
      </a:accent4>
      <a:accent5>
        <a:srgbClr val="FFFFE2"/>
      </a:accent5>
      <a:accent6>
        <a:srgbClr val="A4CBCE"/>
      </a:accent6>
      <a:hlink>
        <a:srgbClr val="E5D093"/>
      </a:hlink>
      <a:folHlink>
        <a:srgbClr val="CCB374"/>
      </a:folHlink>
    </a:clrScheme>
    <a:fontScheme name="Global">
      <a:majorFont>
        <a:latin typeface="Century Schoolbook"/>
        <a:ea typeface="Century Schoolbook"/>
        <a:cs typeface="Times New Roman"/>
      </a:majorFont>
      <a:minorFont>
        <a:latin typeface="Century Schoolbook"/>
        <a:ea typeface="Century Schoolbook"/>
        <a:cs typeface="Times New Roma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altLang="ar-IQ" sz="2400" b="0" i="0" u="none" strike="noStrike" cap="none" normalizeH="0" baseline="0" smtClean="0">
            <a:ln>
              <a:noFill/>
            </a:ln>
            <a:solidFill>
              <a:schemeClr val="tx1"/>
            </a:solidFill>
            <a:effectLst/>
            <a:latin typeface="Times New Roman" pitchFamily="18" charset="0"/>
            <a:cs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altLang="ar-IQ" sz="2400" b="0" i="0" u="none" strike="noStrike" cap="none" normalizeH="0" baseline="0" smtClean="0">
            <a:ln>
              <a:noFill/>
            </a:ln>
            <a:solidFill>
              <a:schemeClr val="tx1"/>
            </a:solidFill>
            <a:effectLst/>
            <a:latin typeface="Times New Roman" pitchFamily="18" charset="0"/>
            <a:cs typeface="Times New Roman" pitchFamily="18" charset="0"/>
          </a:defRPr>
        </a:defPPr>
      </a:lstStyle>
    </a:lnDef>
  </a:objectDefaults>
  <a:extraClrSchemeLst>
    <a:extraClrScheme>
      <a:clrScheme name="Global 1">
        <a:dk1>
          <a:srgbClr val="000000"/>
        </a:dk1>
        <a:lt1>
          <a:srgbClr val="FFFFCC"/>
        </a:lt1>
        <a:dk2>
          <a:srgbClr val="4D4D4D"/>
        </a:dk2>
        <a:lt2>
          <a:srgbClr val="FFCC00"/>
        </a:lt2>
        <a:accent1>
          <a:srgbClr val="FF9900"/>
        </a:accent1>
        <a:accent2>
          <a:srgbClr val="CC9900"/>
        </a:accent2>
        <a:accent3>
          <a:srgbClr val="B2B2B2"/>
        </a:accent3>
        <a:accent4>
          <a:srgbClr val="DADAAE"/>
        </a:accent4>
        <a:accent5>
          <a:srgbClr val="FFCAAA"/>
        </a:accent5>
        <a:accent6>
          <a:srgbClr val="B98A00"/>
        </a:accent6>
        <a:hlink>
          <a:srgbClr val="898743"/>
        </a:hlink>
        <a:folHlink>
          <a:srgbClr val="666633"/>
        </a:folHlink>
      </a:clrScheme>
      <a:clrMap bg1="dk2" tx1="lt1" bg2="dk1" tx2="lt2" accent1="accent1" accent2="accent2" accent3="accent3" accent4="accent4" accent5="accent5" accent6="accent6" hlink="hlink" folHlink="folHlink"/>
    </a:extraClrScheme>
    <a:extraClrScheme>
      <a:clrScheme name="Global 2">
        <a:dk1>
          <a:srgbClr val="000000"/>
        </a:dk1>
        <a:lt1>
          <a:srgbClr val="FFFFFF"/>
        </a:lt1>
        <a:dk2>
          <a:srgbClr val="CC6600"/>
        </a:dk2>
        <a:lt2>
          <a:srgbClr val="FFFFFF"/>
        </a:lt2>
        <a:accent1>
          <a:srgbClr val="FFFFCC"/>
        </a:accent1>
        <a:accent2>
          <a:srgbClr val="B5E0E3"/>
        </a:accent2>
        <a:accent3>
          <a:srgbClr val="FFFFFF"/>
        </a:accent3>
        <a:accent4>
          <a:srgbClr val="000000"/>
        </a:accent4>
        <a:accent5>
          <a:srgbClr val="FFFFE2"/>
        </a:accent5>
        <a:accent6>
          <a:srgbClr val="A4CBCE"/>
        </a:accent6>
        <a:hlink>
          <a:srgbClr val="E5D093"/>
        </a:hlink>
        <a:folHlink>
          <a:srgbClr val="CCB374"/>
        </a:folHlink>
      </a:clrScheme>
      <a:clrMap bg1="lt1" tx1="dk1" bg2="lt2" tx2="dk2" accent1="accent1" accent2="accent2" accent3="accent3" accent4="accent4" accent5="accent5" accent6="accent6" hlink="hlink" folHlink="folHlink"/>
    </a:extraClrScheme>
    <a:extraClrScheme>
      <a:clrScheme name="Global 3">
        <a:dk1>
          <a:srgbClr val="000000"/>
        </a:dk1>
        <a:lt1>
          <a:srgbClr val="FFFFFF"/>
        </a:lt1>
        <a:dk2>
          <a:srgbClr val="000000"/>
        </a:dk2>
        <a:lt2>
          <a:srgbClr val="FFFFFF"/>
        </a:lt2>
        <a:accent1>
          <a:srgbClr val="F8F8F8"/>
        </a:accent1>
        <a:accent2>
          <a:srgbClr val="969696"/>
        </a:accent2>
        <a:accent3>
          <a:srgbClr val="FFFFFF"/>
        </a:accent3>
        <a:accent4>
          <a:srgbClr val="000000"/>
        </a:accent4>
        <a:accent5>
          <a:srgbClr val="FBFBFB"/>
        </a:accent5>
        <a:accent6>
          <a:srgbClr val="878787"/>
        </a:accent6>
        <a:hlink>
          <a:srgbClr val="DDDDDD"/>
        </a:hlink>
        <a:folHlink>
          <a:srgbClr val="B2B2B2"/>
        </a:folHlink>
      </a:clrScheme>
      <a:clrMap bg1="lt1" tx1="dk1" bg2="lt2" tx2="dk2" accent1="accent1" accent2="accent2" accent3="accent3" accent4="accent4" accent5="accent5" accent6="accent6" hlink="hlink" folHlink="folHlink"/>
    </a:extraClrScheme>
    <a:extraClrScheme>
      <a:clrScheme name="Global 4">
        <a:dk1>
          <a:srgbClr val="000000"/>
        </a:dk1>
        <a:lt1>
          <a:srgbClr val="FFFFFF"/>
        </a:lt1>
        <a:dk2>
          <a:srgbClr val="000066"/>
        </a:dk2>
        <a:lt2>
          <a:srgbClr val="FFFFFF"/>
        </a:lt2>
        <a:accent1>
          <a:srgbClr val="FFFFCC"/>
        </a:accent1>
        <a:accent2>
          <a:srgbClr val="B5E0E3"/>
        </a:accent2>
        <a:accent3>
          <a:srgbClr val="FFFFFF"/>
        </a:accent3>
        <a:accent4>
          <a:srgbClr val="000000"/>
        </a:accent4>
        <a:accent5>
          <a:srgbClr val="FFFFE2"/>
        </a:accent5>
        <a:accent6>
          <a:srgbClr val="A4CBCE"/>
        </a:accent6>
        <a:hlink>
          <a:srgbClr val="BFDFFF"/>
        </a:hlink>
        <a:folHlink>
          <a:srgbClr val="99CCFF"/>
        </a:folHlink>
      </a:clrScheme>
      <a:clrMap bg1="lt1" tx1="dk1" bg2="lt2" tx2="dk2" accent1="accent1" accent2="accent2" accent3="accent3" accent4="accent4" accent5="accent5" accent6="accent6" hlink="hlink" folHlink="folHlink"/>
    </a:extraClrScheme>
    <a:extraClrScheme>
      <a:clrScheme name="Global 5">
        <a:dk1>
          <a:srgbClr val="000000"/>
        </a:dk1>
        <a:lt1>
          <a:srgbClr val="E9E6D9"/>
        </a:lt1>
        <a:dk2>
          <a:srgbClr val="666633"/>
        </a:dk2>
        <a:lt2>
          <a:srgbClr val="CEC7AA"/>
        </a:lt2>
        <a:accent1>
          <a:srgbClr val="FFFFCC"/>
        </a:accent1>
        <a:accent2>
          <a:srgbClr val="B5E0E3"/>
        </a:accent2>
        <a:accent3>
          <a:srgbClr val="F2F0E9"/>
        </a:accent3>
        <a:accent4>
          <a:srgbClr val="000000"/>
        </a:accent4>
        <a:accent5>
          <a:srgbClr val="FFFFE2"/>
        </a:accent5>
        <a:accent6>
          <a:srgbClr val="A4CBCE"/>
        </a:accent6>
        <a:hlink>
          <a:srgbClr val="B6AB82"/>
        </a:hlink>
        <a:folHlink>
          <a:srgbClr val="A0925E"/>
        </a:folHlink>
      </a:clrScheme>
      <a:clrMap bg1="lt1" tx1="dk1" bg2="lt2" tx2="dk2" accent1="accent1" accent2="accent2" accent3="accent3" accent4="accent4" accent5="accent5" accent6="accent6" hlink="hlink" folHlink="folHlink"/>
    </a:extraClrScheme>
    <a:extraClrScheme>
      <a:clrScheme name="Global 6">
        <a:dk1>
          <a:srgbClr val="1B3753"/>
        </a:dk1>
        <a:lt1>
          <a:srgbClr val="EAEAEA"/>
        </a:lt1>
        <a:dk2>
          <a:srgbClr val="336699"/>
        </a:dk2>
        <a:lt2>
          <a:srgbClr val="FFFFCC"/>
        </a:lt2>
        <a:accent1>
          <a:srgbClr val="BA8E46"/>
        </a:accent1>
        <a:accent2>
          <a:srgbClr val="46C0AF"/>
        </a:accent2>
        <a:accent3>
          <a:srgbClr val="ADB8CA"/>
        </a:accent3>
        <a:accent4>
          <a:srgbClr val="C8C8C8"/>
        </a:accent4>
        <a:accent5>
          <a:srgbClr val="D9C6B0"/>
        </a:accent5>
        <a:accent6>
          <a:srgbClr val="3FAE9E"/>
        </a:accent6>
        <a:hlink>
          <a:srgbClr val="93ACC3"/>
        </a:hlink>
        <a:folHlink>
          <a:srgbClr val="7897B4"/>
        </a:folHlink>
      </a:clrScheme>
      <a:clrMap bg1="dk2" tx1="lt1" bg2="dk1" tx2="lt2" accent1="accent1" accent2="accent2" accent3="accent3" accent4="accent4" accent5="accent5" accent6="accent6" hlink="hlink" folHlink="folHlink"/>
    </a:extraClrScheme>
    <a:extraClrScheme>
      <a:clrScheme name="Global 7">
        <a:dk1>
          <a:srgbClr val="000000"/>
        </a:dk1>
        <a:lt1>
          <a:srgbClr val="FFFFFF"/>
        </a:lt1>
        <a:dk2>
          <a:srgbClr val="000000"/>
        </a:dk2>
        <a:lt2>
          <a:srgbClr val="FFFFFF"/>
        </a:lt2>
        <a:accent1>
          <a:srgbClr val="FFFFCC"/>
        </a:accent1>
        <a:accent2>
          <a:srgbClr val="FFCC99"/>
        </a:accent2>
        <a:accent3>
          <a:srgbClr val="FFFFFF"/>
        </a:accent3>
        <a:accent4>
          <a:srgbClr val="000000"/>
        </a:accent4>
        <a:accent5>
          <a:srgbClr val="FFFFE2"/>
        </a:accent5>
        <a:accent6>
          <a:srgbClr val="E7B98A"/>
        </a:accent6>
        <a:hlink>
          <a:srgbClr val="FF9999"/>
        </a:hlink>
        <a:folHlink>
          <a:srgbClr val="E06360"/>
        </a:folHlink>
      </a:clrScheme>
      <a:clrMap bg1="lt1" tx1="dk1" bg2="lt2" tx2="dk2" accent1="accent1" accent2="accent2" accent3="accent3" accent4="accent4" accent5="accent5" accent6="accent6" hlink="hlink" folHlink="folHlink"/>
    </a:extraClrScheme>
    <a:extraClrScheme>
      <a:clrScheme name="Global 8">
        <a:dk1>
          <a:srgbClr val="000000"/>
        </a:dk1>
        <a:lt1>
          <a:srgbClr val="EAEAEA"/>
        </a:lt1>
        <a:dk2>
          <a:srgbClr val="17118B"/>
        </a:dk2>
        <a:lt2>
          <a:srgbClr val="FFFFCC"/>
        </a:lt2>
        <a:accent1>
          <a:srgbClr val="B2B2B2"/>
        </a:accent1>
        <a:accent2>
          <a:srgbClr val="54ABB2"/>
        </a:accent2>
        <a:accent3>
          <a:srgbClr val="ABAAC4"/>
        </a:accent3>
        <a:accent4>
          <a:srgbClr val="C8C8C8"/>
        </a:accent4>
        <a:accent5>
          <a:srgbClr val="D5D5D5"/>
        </a:accent5>
        <a:accent6>
          <a:srgbClr val="4B9BA1"/>
        </a:accent6>
        <a:hlink>
          <a:srgbClr val="4F49A3"/>
        </a:hlink>
        <a:folHlink>
          <a:srgbClr val="2E2573"/>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نسق Offic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Calibri"/>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Calibri"/>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Presentation for report on country</Template>
  <TotalTime>5021</TotalTime>
  <Words>763</Words>
  <Application>Microsoft Office PowerPoint</Application>
  <PresentationFormat>عرض على الشاشة (3:4)‏</PresentationFormat>
  <Paragraphs>45</Paragraphs>
  <Slides>18</Slides>
  <Notes>0</Notes>
  <HiddenSlides>0</HiddenSlides>
  <MMClips>0</MMClips>
  <ScaleCrop>false</ScaleCrop>
  <HeadingPairs>
    <vt:vector size="4" baseType="variant">
      <vt:variant>
        <vt:lpstr>نسق</vt:lpstr>
      </vt:variant>
      <vt:variant>
        <vt:i4>1</vt:i4>
      </vt:variant>
      <vt:variant>
        <vt:lpstr>عناوين الشرائح</vt:lpstr>
      </vt:variant>
      <vt:variant>
        <vt:i4>18</vt:i4>
      </vt:variant>
    </vt:vector>
  </HeadingPairs>
  <TitlesOfParts>
    <vt:vector size="19" baseType="lpstr">
      <vt:lpstr>Presentation for report on country</vt:lpstr>
      <vt:lpstr>               </vt:lpstr>
      <vt:lpstr>رابعاً:- الترب في قارة أسيا</vt:lpstr>
      <vt:lpstr>عرض تقديمي في PowerPoint</vt:lpstr>
      <vt:lpstr>عرض تقديمي في PowerPoint</vt:lpstr>
      <vt:lpstr>عرض تقديمي في PowerPoint</vt:lpstr>
      <vt:lpstr>عرض تقديمي في PowerPoint</vt:lpstr>
      <vt:lpstr>1- تربة التندرا</vt:lpstr>
      <vt:lpstr>عرض تقديمي في PowerPoint</vt:lpstr>
      <vt:lpstr>1- تربة البودزول {التربة الهشة}:- </vt:lpstr>
      <vt:lpstr>3- تربة التشرنوزم :-</vt:lpstr>
      <vt:lpstr>4- تربة المرتفعات</vt:lpstr>
      <vt:lpstr>عرض تقديمي في PowerPoint</vt:lpstr>
      <vt:lpstr>5- التربة الفيضية</vt:lpstr>
      <vt:lpstr>عرض تقديمي في PowerPoint</vt:lpstr>
      <vt:lpstr>7- تربة اللويس ( التربة الصفراء)</vt:lpstr>
      <vt:lpstr>8- تربة الحشائش السمراء</vt:lpstr>
      <vt:lpstr>عرض تقديمي في PowerPoint</vt:lpstr>
      <vt:lpstr>عرض تقديمي في PowerPoint</vt:lpstr>
    </vt:vector>
  </TitlesOfParts>
  <Company>Enjoy My Fine Releases.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التحليل المكانـي للصناعات الجبسيـة في محافظـة الأنبـار</dc:title>
  <dc:creator>Mariam Hamid</dc:creator>
  <cp:lastModifiedBy>Lenovo</cp:lastModifiedBy>
  <cp:revision>175</cp:revision>
  <dcterms:created xsi:type="dcterms:W3CDTF">2020-05-31T18:35:16Z</dcterms:created>
  <dcterms:modified xsi:type="dcterms:W3CDTF">2024-02-22T19:28:40Z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TC010183711025</vt:lpwstr>
  </property>
</Properties>
</file>