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21"/>
  </p:notesMasterIdLst>
  <p:sldIdLst>
    <p:sldId id="256" r:id="rId2"/>
    <p:sldId id="362" r:id="rId3"/>
    <p:sldId id="354" r:id="rId4"/>
    <p:sldId id="367" r:id="rId5"/>
    <p:sldId id="378" r:id="rId6"/>
    <p:sldId id="368" r:id="rId7"/>
    <p:sldId id="363" r:id="rId8"/>
    <p:sldId id="352" r:id="rId9"/>
    <p:sldId id="369" r:id="rId10"/>
    <p:sldId id="370" r:id="rId11"/>
    <p:sldId id="371" r:id="rId12"/>
    <p:sldId id="372" r:id="rId13"/>
    <p:sldId id="373" r:id="rId14"/>
    <p:sldId id="374" r:id="rId15"/>
    <p:sldId id="366" r:id="rId16"/>
    <p:sldId id="375" r:id="rId17"/>
    <p:sldId id="376" r:id="rId18"/>
    <p:sldId id="377" r:id="rId19"/>
    <p:sldId id="292" r:id="rId20"/>
  </p:sldIdLst>
  <p:sldSz cx="9144000" cy="6858000" type="screen4x3"/>
  <p:notesSz cx="6946900" cy="9283700"/>
  <p:custDataLst>
    <p:tags r:id="rId22"/>
  </p:custDataLst>
  <p:defaultTex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r" defTabSz="914400" rtl="1" eaLnBrk="1" latinLnBrk="0" hangingPunct="1">
      <a:defRPr sz="2400" kern="1200">
        <a:solidFill>
          <a:schemeClr val="tx1"/>
        </a:solidFill>
        <a:latin typeface="Times New Roman" pitchFamily="18" charset="0"/>
        <a:ea typeface="+mn-ea"/>
        <a:cs typeface="Times New Roman" pitchFamily="18" charset="0"/>
      </a:defRPr>
    </a:lvl6pPr>
    <a:lvl7pPr marL="2743200" algn="r" defTabSz="914400" rtl="1" eaLnBrk="1" latinLnBrk="0" hangingPunct="1">
      <a:defRPr sz="2400" kern="1200">
        <a:solidFill>
          <a:schemeClr val="tx1"/>
        </a:solidFill>
        <a:latin typeface="Times New Roman" pitchFamily="18" charset="0"/>
        <a:ea typeface="+mn-ea"/>
        <a:cs typeface="Times New Roman" pitchFamily="18" charset="0"/>
      </a:defRPr>
    </a:lvl7pPr>
    <a:lvl8pPr marL="3200400" algn="r" defTabSz="914400" rtl="1" eaLnBrk="1" latinLnBrk="0" hangingPunct="1">
      <a:defRPr sz="2400" kern="1200">
        <a:solidFill>
          <a:schemeClr val="tx1"/>
        </a:solidFill>
        <a:latin typeface="Times New Roman" pitchFamily="18" charset="0"/>
        <a:ea typeface="+mn-ea"/>
        <a:cs typeface="Times New Roman" pitchFamily="18" charset="0"/>
      </a:defRPr>
    </a:lvl8pPr>
    <a:lvl9pPr marL="3657600" algn="r" defTabSz="914400" rtl="1" eaLnBrk="1" latinLnBrk="0" hangingPunct="1">
      <a:defRPr sz="2400"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 uri="{1BD7E111-0CB8-44D6-8891-C1BB2F81B7CC}">
      <p1710:readonlyRecommended xmlns:p1710="http://schemas.microsoft.com/office/powerpoint/2017/10/main" xmlns=""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بلا نمط، شبكة جدول">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500" autoAdjust="0"/>
  </p:normalViewPr>
  <p:slideViewPr>
    <p:cSldViewPr>
      <p:cViewPr>
        <p:scale>
          <a:sx n="70" d="100"/>
          <a:sy n="70" d="100"/>
        </p:scale>
        <p:origin x="-1296" y="-72"/>
      </p:cViewPr>
      <p:guideLst>
        <p:guide orient="horz" pos="2160"/>
        <p:guide pos="2880"/>
      </p:guideLst>
    </p:cSldViewPr>
  </p:slideViewPr>
  <p:notesTextViewPr>
    <p:cViewPr>
      <p:scale>
        <a:sx n="100" d="100"/>
        <a:sy n="100" d="100"/>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8" rIns="92738" bIns="46368" numCol="1" anchor="t" anchorCtr="0" compatLnSpc="1">
            <a:prstTxWarp prst="textNoShape">
              <a:avLst/>
            </a:prstTxWarp>
          </a:bodyPr>
          <a:lstStyle>
            <a:lvl1pPr algn="r" defTabSz="925513" rtl="1">
              <a:defRPr sz="1200">
                <a:ea typeface="굴림" pitchFamily="34" charset="-127"/>
              </a:defRPr>
            </a:lvl1pPr>
          </a:lstStyle>
          <a:p>
            <a:endParaRPr lang="ar-SA" altLang="ar-IQ"/>
          </a:p>
        </p:txBody>
      </p:sp>
      <p:sp>
        <p:nvSpPr>
          <p:cNvPr id="80899" name="Rectangle 3"/>
          <p:cNvSpPr>
            <a:spLocks noGrp="1" noChangeArrowheads="1"/>
          </p:cNvSpPr>
          <p:nvPr>
            <p:ph type="dt" idx="1"/>
          </p:nvPr>
        </p:nvSpPr>
        <p:spPr bwMode="auto">
          <a:xfrm>
            <a:off x="3937000" y="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8" rIns="92738" bIns="46368" numCol="1" anchor="t" anchorCtr="0" compatLnSpc="1">
            <a:prstTxWarp prst="textNoShape">
              <a:avLst/>
            </a:prstTxWarp>
          </a:bodyPr>
          <a:lstStyle>
            <a:lvl1pPr algn="l" defTabSz="925513" rtl="1">
              <a:defRPr sz="1200">
                <a:ea typeface="굴림" pitchFamily="34" charset="-127"/>
              </a:defRPr>
            </a:lvl1pPr>
          </a:lstStyle>
          <a:p>
            <a:endParaRPr lang="ar-SA" altLang="ar-IQ"/>
          </a:p>
        </p:txBody>
      </p:sp>
      <p:sp>
        <p:nvSpPr>
          <p:cNvPr id="80900" name="Rectangle 4"/>
          <p:cNvSpPr>
            <a:spLocks noGrp="1" noRot="1" noChangeAspect="1" noChangeArrowheads="1" noTextEdit="1"/>
          </p:cNvSpPr>
          <p:nvPr>
            <p:ph type="sldImg" idx="2"/>
          </p:nvPr>
        </p:nvSpPr>
        <p:spPr bwMode="auto">
          <a:xfrm>
            <a:off x="1152525" y="696913"/>
            <a:ext cx="4641850" cy="3481387"/>
          </a:xfrm>
          <a:prstGeom prst="rect">
            <a:avLst/>
          </a:prstGeom>
          <a:noFill/>
          <a:ln w="9525">
            <a:solidFill>
              <a:srgbClr val="000000"/>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0901" name="Rectangle 5"/>
          <p:cNvSpPr>
            <a:spLocks noGrp="1" noChangeArrowheads="1"/>
          </p:cNvSpPr>
          <p:nvPr>
            <p:ph type="body" sz="quarter" idx="3"/>
          </p:nvPr>
        </p:nvSpPr>
        <p:spPr bwMode="auto">
          <a:xfrm>
            <a:off x="925513" y="4410075"/>
            <a:ext cx="5095875" cy="417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8" rIns="92738" bIns="46368" numCol="1" anchor="t" anchorCtr="0" compatLnSpc="1">
            <a:prstTxWarp prst="textNoShape">
              <a:avLst/>
            </a:prstTxWarp>
          </a:bodyPr>
          <a:lstStyle/>
          <a:p>
            <a:pPr lvl="0"/>
            <a:r>
              <a:rPr lang="ar-SA" altLang="ar-IQ" smtClean="0"/>
              <a:t>انقر لتحريرأنماط نص الشريحة الرئيسية</a:t>
            </a:r>
          </a:p>
          <a:p>
            <a:pPr lvl="1"/>
            <a:r>
              <a:rPr lang="ar-SA" altLang="ar-IQ" smtClean="0"/>
              <a:t>المستوى الثاني</a:t>
            </a:r>
          </a:p>
          <a:p>
            <a:pPr lvl="2"/>
            <a:r>
              <a:rPr lang="ar-SA" altLang="ar-IQ" smtClean="0"/>
              <a:t>المستوى الثالث</a:t>
            </a:r>
          </a:p>
          <a:p>
            <a:pPr lvl="3"/>
            <a:r>
              <a:rPr lang="ar-SA" altLang="ar-IQ" smtClean="0"/>
              <a:t>المستوى الرابع</a:t>
            </a:r>
          </a:p>
          <a:p>
            <a:pPr lvl="4"/>
            <a:r>
              <a:rPr lang="ar-SA" altLang="ar-IQ" smtClean="0"/>
              <a:t>المستوى الخامس</a:t>
            </a:r>
          </a:p>
        </p:txBody>
      </p:sp>
      <p:sp>
        <p:nvSpPr>
          <p:cNvPr id="80902" name="Rectangle 6"/>
          <p:cNvSpPr>
            <a:spLocks noGrp="1" noChangeArrowheads="1"/>
          </p:cNvSpPr>
          <p:nvPr>
            <p:ph type="ftr" sz="quarter" idx="4"/>
          </p:nvPr>
        </p:nvSpPr>
        <p:spPr bwMode="auto">
          <a:xfrm>
            <a:off x="0" y="882015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8" rIns="92738" bIns="46368" numCol="1" anchor="b" anchorCtr="0" compatLnSpc="1">
            <a:prstTxWarp prst="textNoShape">
              <a:avLst/>
            </a:prstTxWarp>
          </a:bodyPr>
          <a:lstStyle>
            <a:lvl1pPr algn="r" defTabSz="925513" rtl="1">
              <a:defRPr sz="1200">
                <a:ea typeface="굴림" pitchFamily="34" charset="-127"/>
              </a:defRPr>
            </a:lvl1pPr>
          </a:lstStyle>
          <a:p>
            <a:endParaRPr lang="ar-SA" altLang="ar-IQ"/>
          </a:p>
        </p:txBody>
      </p:sp>
      <p:sp>
        <p:nvSpPr>
          <p:cNvPr id="80903" name="Rectangle 7"/>
          <p:cNvSpPr>
            <a:spLocks noGrp="1" noChangeArrowheads="1"/>
          </p:cNvSpPr>
          <p:nvPr>
            <p:ph type="sldNum" sz="quarter" idx="5"/>
          </p:nvPr>
        </p:nvSpPr>
        <p:spPr bwMode="auto">
          <a:xfrm>
            <a:off x="3937000" y="882015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8" rIns="92738" bIns="46368" numCol="1" anchor="b" anchorCtr="0" compatLnSpc="1">
            <a:prstTxWarp prst="textNoShape">
              <a:avLst/>
            </a:prstTxWarp>
          </a:bodyPr>
          <a:lstStyle>
            <a:lvl1pPr algn="l" defTabSz="925513" rtl="1">
              <a:defRPr sz="1200">
                <a:ea typeface="굴림" pitchFamily="34" charset="-127"/>
              </a:defRPr>
            </a:lvl1pPr>
          </a:lstStyle>
          <a:p>
            <a:fld id="{405D1C12-8E8F-4E9C-BDD2-C0882A9EDD42}" type="slidenum">
              <a:rPr lang="ar-SA" altLang="ar-IQ"/>
              <a:t>‹#›</a:t>
            </a:fld>
            <a:endParaRPr lang="ar-SA" altLang="ar-IQ"/>
          </a:p>
        </p:txBody>
      </p:sp>
    </p:spTree>
    <p:extLst>
      <p:ext uri="{BB962C8B-B14F-4D97-AF65-F5344CB8AC3E}">
        <p14:creationId xmlns:p14="http://schemas.microsoft.com/office/powerpoint/2010/main" val="1631770835"/>
      </p:ext>
    </p:extLst>
  </p:cSld>
  <p:clrMap bg1="lt1" tx1="dk1" bg2="lt2" tx2="dk2" accent1="accent1" accent2="accent2" accent3="accent3" accent4="accent4" accent5="accent5" accent6="accent6" hlink="hlink" folHlink="folHlink"/>
  <p:notesStyle>
    <a:lvl1pPr algn="r" rtl="1" fontAlgn="base">
      <a:spcBef>
        <a:spcPct val="30000"/>
      </a:spcBef>
      <a:spcAft>
        <a:spcPct val="0"/>
      </a:spcAft>
      <a:defRPr kumimoji="1" sz="1200" kern="1200">
        <a:solidFill>
          <a:schemeClr val="tx1"/>
        </a:solidFill>
        <a:latin typeface="Tahoma" pitchFamily="34" charset="0"/>
        <a:ea typeface="+mn-ea"/>
        <a:cs typeface="Times New Roman" pitchFamily="18" charset="0"/>
      </a:defRPr>
    </a:lvl1pPr>
    <a:lvl2pPr marL="457200" algn="r" rtl="1" fontAlgn="base">
      <a:spcBef>
        <a:spcPct val="30000"/>
      </a:spcBef>
      <a:spcAft>
        <a:spcPct val="0"/>
      </a:spcAft>
      <a:defRPr kumimoji="1" sz="1200" kern="1200">
        <a:solidFill>
          <a:schemeClr val="tx1"/>
        </a:solidFill>
        <a:latin typeface="Tahoma" pitchFamily="34" charset="0"/>
        <a:ea typeface="+mn-ea"/>
        <a:cs typeface="Times New Roman" pitchFamily="18" charset="0"/>
      </a:defRPr>
    </a:lvl2pPr>
    <a:lvl3pPr marL="914400" algn="r" rtl="1" fontAlgn="base">
      <a:spcBef>
        <a:spcPct val="30000"/>
      </a:spcBef>
      <a:spcAft>
        <a:spcPct val="0"/>
      </a:spcAft>
      <a:defRPr kumimoji="1" sz="1200" kern="1200">
        <a:solidFill>
          <a:schemeClr val="tx1"/>
        </a:solidFill>
        <a:latin typeface="Tahoma" pitchFamily="34" charset="0"/>
        <a:ea typeface="+mn-ea"/>
        <a:cs typeface="Times New Roman" pitchFamily="18" charset="0"/>
      </a:defRPr>
    </a:lvl3pPr>
    <a:lvl4pPr marL="1371600" algn="r" rtl="1" fontAlgn="base">
      <a:spcBef>
        <a:spcPct val="30000"/>
      </a:spcBef>
      <a:spcAft>
        <a:spcPct val="0"/>
      </a:spcAft>
      <a:defRPr kumimoji="1" sz="1200" kern="1200">
        <a:solidFill>
          <a:schemeClr val="tx1"/>
        </a:solidFill>
        <a:latin typeface="Tahoma" pitchFamily="34" charset="0"/>
        <a:ea typeface="+mn-ea"/>
        <a:cs typeface="Times New Roman" pitchFamily="18" charset="0"/>
      </a:defRPr>
    </a:lvl4pPr>
    <a:lvl5pPr marL="1828800" algn="r" rtl="1" fontAlgn="base">
      <a:spcBef>
        <a:spcPct val="30000"/>
      </a:spcBef>
      <a:spcAft>
        <a:spcPct val="0"/>
      </a:spcAft>
      <a:defRPr kumimoji="1" sz="1200" kern="1200">
        <a:solidFill>
          <a:schemeClr val="tx1"/>
        </a:solidFill>
        <a:latin typeface="Tahoma" pitchFamily="34" charset="0"/>
        <a:ea typeface="+mn-ea"/>
        <a:cs typeface="Times New Roman" pitchFamily="18"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Pr>
        <a:blipFill dpi="0" rotWithShape="0">
          <a:blip r:embed="rId2"/>
          <a:stretch>
            <a:fillRect/>
          </a:stretch>
        </a:blip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3419475" y="1828800"/>
            <a:ext cx="5343525" cy="2362200"/>
          </a:xfrm>
        </p:spPr>
        <p:txBody>
          <a:bodyPr/>
          <a:lstStyle>
            <a:lvl1pPr>
              <a:defRPr/>
            </a:lvl1pPr>
          </a:lstStyle>
          <a:p>
            <a:pPr lvl="0"/>
            <a:r>
              <a:rPr lang="ar-SA" altLang="ar-IQ" noProof="0" smtClean="0"/>
              <a:t>انقر لتحرير نمط العنوان الرئيسي</a:t>
            </a:r>
          </a:p>
        </p:txBody>
      </p:sp>
      <p:sp>
        <p:nvSpPr>
          <p:cNvPr id="46083" name="Rectangle 3"/>
          <p:cNvSpPr>
            <a:spLocks noGrp="1" noChangeArrowheads="1"/>
          </p:cNvSpPr>
          <p:nvPr>
            <p:ph type="subTitle" idx="1"/>
          </p:nvPr>
        </p:nvSpPr>
        <p:spPr>
          <a:xfrm>
            <a:off x="3816350" y="4184650"/>
            <a:ext cx="4946650" cy="1368425"/>
          </a:xfrm>
        </p:spPr>
        <p:txBody>
          <a:bodyPr/>
          <a:lstStyle>
            <a:lvl1pPr marL="0" indent="0">
              <a:buFontTx/>
              <a:buNone/>
              <a:defRPr sz="1800"/>
            </a:lvl1pPr>
          </a:lstStyle>
          <a:p>
            <a:pPr lvl="0"/>
            <a:r>
              <a:rPr lang="ar-SA" altLang="ar-IQ" noProof="0" smtClean="0"/>
              <a:t>انقر لتحرير نمط العنوان الثانوي الرئيسي</a:t>
            </a:r>
          </a:p>
        </p:txBody>
      </p:sp>
      <p:sp>
        <p:nvSpPr>
          <p:cNvPr id="46249" name="Rectangle 169"/>
          <p:cNvSpPr>
            <a:spLocks noGrp="1" noChangeArrowheads="1"/>
          </p:cNvSpPr>
          <p:nvPr>
            <p:ph type="dt" sz="half" idx="2"/>
          </p:nvPr>
        </p:nvSpPr>
        <p:spPr>
          <a:xfrm>
            <a:off x="1225550" y="6200775"/>
            <a:ext cx="1905000" cy="457200"/>
          </a:xfrm>
        </p:spPr>
        <p:txBody>
          <a:bodyPr/>
          <a:lstStyle>
            <a:lvl1pPr>
              <a:defRPr/>
            </a:lvl1pPr>
          </a:lstStyle>
          <a:p>
            <a:endParaRPr lang="ar-SA" altLang="ar-IQ"/>
          </a:p>
        </p:txBody>
      </p:sp>
      <p:sp>
        <p:nvSpPr>
          <p:cNvPr id="46250" name="Rectangle 170"/>
          <p:cNvSpPr>
            <a:spLocks noGrp="1" noChangeArrowheads="1"/>
          </p:cNvSpPr>
          <p:nvPr>
            <p:ph type="ftr" sz="quarter" idx="3"/>
          </p:nvPr>
        </p:nvSpPr>
        <p:spPr>
          <a:xfrm>
            <a:off x="3303588" y="6200775"/>
            <a:ext cx="3636962" cy="457200"/>
          </a:xfrm>
        </p:spPr>
        <p:txBody>
          <a:bodyPr/>
          <a:lstStyle>
            <a:lvl1pPr>
              <a:defRPr/>
            </a:lvl1pPr>
          </a:lstStyle>
          <a:p>
            <a:endParaRPr lang="ar-SA" altLang="ar-IQ"/>
          </a:p>
        </p:txBody>
      </p:sp>
      <p:sp>
        <p:nvSpPr>
          <p:cNvPr id="46251" name="Rectangle 171"/>
          <p:cNvSpPr>
            <a:spLocks noGrp="1" noChangeArrowheads="1"/>
          </p:cNvSpPr>
          <p:nvPr>
            <p:ph type="sldNum" sz="quarter" idx="4"/>
          </p:nvPr>
        </p:nvSpPr>
        <p:spPr>
          <a:xfrm>
            <a:off x="7092950" y="6200775"/>
            <a:ext cx="1905000" cy="457200"/>
          </a:xfrm>
        </p:spPr>
        <p:txBody>
          <a:bodyPr/>
          <a:lstStyle>
            <a:lvl1pPr>
              <a:defRPr/>
            </a:lvl1pPr>
          </a:lstStyle>
          <a:p>
            <a:fld id="{8DBC3B4B-E9D0-4275-936D-724755C6F291}" type="slidenum">
              <a:rPr lang="ar-SA" altLang="ar-IQ"/>
              <a:t>‹#›</a:t>
            </a:fld>
            <a:endParaRPr lang="ar-SA" altLang="ar-IQ"/>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lvl1pPr>
              <a:defRPr/>
            </a:lvl1pPr>
          </a:lstStyle>
          <a:p>
            <a:endParaRPr lang="ar-SA" altLang="ar-IQ"/>
          </a:p>
        </p:txBody>
      </p:sp>
      <p:sp>
        <p:nvSpPr>
          <p:cNvPr id="5" name="عنصر نائب للتذييل 4"/>
          <p:cNvSpPr>
            <a:spLocks noGrp="1"/>
          </p:cNvSpPr>
          <p:nvPr>
            <p:ph type="ftr" sz="quarter" idx="11"/>
          </p:nvPr>
        </p:nvSpPr>
        <p:spPr/>
        <p:txBody>
          <a:bodyPr/>
          <a:lstStyle>
            <a:lvl1pPr>
              <a:defRPr/>
            </a:lvl1pPr>
          </a:lstStyle>
          <a:p>
            <a:endParaRPr lang="ar-SA" altLang="ar-IQ"/>
          </a:p>
        </p:txBody>
      </p:sp>
      <p:sp>
        <p:nvSpPr>
          <p:cNvPr id="6" name="عنصر نائب لرقم الشريحة 5"/>
          <p:cNvSpPr>
            <a:spLocks noGrp="1"/>
          </p:cNvSpPr>
          <p:nvPr>
            <p:ph type="sldNum" sz="quarter" idx="12"/>
          </p:nvPr>
        </p:nvSpPr>
        <p:spPr/>
        <p:txBody>
          <a:bodyPr/>
          <a:lstStyle>
            <a:lvl1pPr>
              <a:defRPr/>
            </a:lvl1pPr>
          </a:lstStyle>
          <a:p>
            <a:fld id="{2572BD24-A532-4653-888D-7803212BB478}" type="slidenum">
              <a:rPr lang="ar-SA" altLang="ar-IQ"/>
              <a:t>‹#›</a:t>
            </a:fld>
            <a:endParaRPr lang="ar-SA" altLang="ar-IQ"/>
          </a:p>
        </p:txBody>
      </p:sp>
    </p:spTree>
    <p:extLst>
      <p:ext uri="{BB962C8B-B14F-4D97-AF65-F5344CB8AC3E}">
        <p14:creationId xmlns:p14="http://schemas.microsoft.com/office/powerpoint/2010/main" val="221819292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23075" y="225425"/>
            <a:ext cx="1925638" cy="5975350"/>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1042988" y="225425"/>
            <a:ext cx="5627687" cy="597535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lvl1pPr>
              <a:defRPr/>
            </a:lvl1pPr>
          </a:lstStyle>
          <a:p>
            <a:endParaRPr lang="ar-SA" altLang="ar-IQ"/>
          </a:p>
        </p:txBody>
      </p:sp>
      <p:sp>
        <p:nvSpPr>
          <p:cNvPr id="5" name="عنصر نائب للتذييل 4"/>
          <p:cNvSpPr>
            <a:spLocks noGrp="1"/>
          </p:cNvSpPr>
          <p:nvPr>
            <p:ph type="ftr" sz="quarter" idx="11"/>
          </p:nvPr>
        </p:nvSpPr>
        <p:spPr/>
        <p:txBody>
          <a:bodyPr/>
          <a:lstStyle>
            <a:lvl1pPr>
              <a:defRPr/>
            </a:lvl1pPr>
          </a:lstStyle>
          <a:p>
            <a:endParaRPr lang="ar-SA" altLang="ar-IQ"/>
          </a:p>
        </p:txBody>
      </p:sp>
      <p:sp>
        <p:nvSpPr>
          <p:cNvPr id="6" name="عنصر نائب لرقم الشريحة 5"/>
          <p:cNvSpPr>
            <a:spLocks noGrp="1"/>
          </p:cNvSpPr>
          <p:nvPr>
            <p:ph type="sldNum" sz="quarter" idx="12"/>
          </p:nvPr>
        </p:nvSpPr>
        <p:spPr/>
        <p:txBody>
          <a:bodyPr/>
          <a:lstStyle>
            <a:lvl1pPr>
              <a:defRPr/>
            </a:lvl1pPr>
          </a:lstStyle>
          <a:p>
            <a:fld id="{5009050B-056F-487D-84CA-E5C31179D47D}" type="slidenum">
              <a:rPr lang="ar-SA" altLang="ar-IQ"/>
              <a:t>‹#›</a:t>
            </a:fld>
            <a:endParaRPr lang="ar-SA" altLang="ar-IQ"/>
          </a:p>
        </p:txBody>
      </p:sp>
    </p:spTree>
    <p:extLst>
      <p:ext uri="{BB962C8B-B14F-4D97-AF65-F5344CB8AC3E}">
        <p14:creationId xmlns:p14="http://schemas.microsoft.com/office/powerpoint/2010/main" val="212984917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عنوان، ونص، وقصاصة فنية">
    <p:spTree>
      <p:nvGrpSpPr>
        <p:cNvPr id="1" name=""/>
        <p:cNvGrpSpPr/>
        <p:nvPr/>
      </p:nvGrpSpPr>
      <p:grpSpPr>
        <a:xfrm>
          <a:off x="0" y="0"/>
          <a:ext cx="0" cy="0"/>
          <a:chOff x="0" y="0"/>
          <a:chExt cx="0" cy="0"/>
        </a:xfrm>
      </p:grpSpPr>
      <p:sp>
        <p:nvSpPr>
          <p:cNvPr id="2" name="عنوان 1"/>
          <p:cNvSpPr>
            <a:spLocks noGrp="1"/>
          </p:cNvSpPr>
          <p:nvPr>
            <p:ph type="title"/>
          </p:nvPr>
        </p:nvSpPr>
        <p:spPr>
          <a:xfrm>
            <a:off x="1042988" y="225425"/>
            <a:ext cx="7705725" cy="863600"/>
          </a:xfrm>
        </p:spPr>
        <p:txBody>
          <a:bodyPr/>
          <a:lstStyle/>
          <a:p>
            <a:r>
              <a:rPr lang="ar-SA" smtClean="0"/>
              <a:t>انقر لتحرير نمط العنوان الرئيسي</a:t>
            </a:r>
            <a:endParaRPr lang="ar-IQ"/>
          </a:p>
        </p:txBody>
      </p:sp>
      <p:sp>
        <p:nvSpPr>
          <p:cNvPr id="3" name="عنصر نائب للنص 2"/>
          <p:cNvSpPr>
            <a:spLocks noGrp="1"/>
          </p:cNvSpPr>
          <p:nvPr>
            <p:ph type="body" sz="half" idx="1"/>
          </p:nvPr>
        </p:nvSpPr>
        <p:spPr>
          <a:xfrm>
            <a:off x="1042988" y="1304925"/>
            <a:ext cx="3776662" cy="489585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قصاصة الفنية 3"/>
          <p:cNvSpPr>
            <a:spLocks noGrp="1"/>
          </p:cNvSpPr>
          <p:nvPr>
            <p:ph type="clipArt" sz="half" idx="2"/>
          </p:nvPr>
        </p:nvSpPr>
        <p:spPr>
          <a:xfrm>
            <a:off x="4972050" y="1304925"/>
            <a:ext cx="3776663" cy="4895850"/>
          </a:xfrm>
        </p:spPr>
        <p:txBody>
          <a:bodyPr/>
          <a:lstStyle/>
          <a:p>
            <a:r>
              <a:rPr lang="ar-SA" smtClean="0"/>
              <a:t>انقر فوق الأيقونة لإضافة صورة</a:t>
            </a:r>
            <a:endParaRPr lang="ar-IQ"/>
          </a:p>
        </p:txBody>
      </p:sp>
      <p:sp>
        <p:nvSpPr>
          <p:cNvPr id="5" name="عنصر نائب للتاريخ 4"/>
          <p:cNvSpPr>
            <a:spLocks noGrp="1"/>
          </p:cNvSpPr>
          <p:nvPr>
            <p:ph type="dt" sz="half" idx="10"/>
          </p:nvPr>
        </p:nvSpPr>
        <p:spPr>
          <a:xfrm>
            <a:off x="1042988" y="6308725"/>
            <a:ext cx="1838325" cy="349250"/>
          </a:xfrm>
        </p:spPr>
        <p:txBody>
          <a:bodyPr/>
          <a:lstStyle>
            <a:lvl1pPr>
              <a:defRPr/>
            </a:lvl1pPr>
          </a:lstStyle>
          <a:p>
            <a:endParaRPr lang="ar-SA" altLang="ar-IQ"/>
          </a:p>
        </p:txBody>
      </p:sp>
      <p:sp>
        <p:nvSpPr>
          <p:cNvPr id="6" name="عنصر نائب للتذييل 5"/>
          <p:cNvSpPr>
            <a:spLocks noGrp="1"/>
          </p:cNvSpPr>
          <p:nvPr>
            <p:ph type="ftr" sz="quarter" idx="11"/>
          </p:nvPr>
        </p:nvSpPr>
        <p:spPr>
          <a:xfrm>
            <a:off x="3054350" y="6308725"/>
            <a:ext cx="3636963" cy="349250"/>
          </a:xfrm>
        </p:spPr>
        <p:txBody>
          <a:bodyPr/>
          <a:lstStyle>
            <a:lvl1pPr>
              <a:defRPr/>
            </a:lvl1pPr>
          </a:lstStyle>
          <a:p>
            <a:endParaRPr lang="ar-SA" altLang="ar-IQ"/>
          </a:p>
        </p:txBody>
      </p:sp>
      <p:sp>
        <p:nvSpPr>
          <p:cNvPr id="7" name="عنصر نائب لرقم الشريحة 6"/>
          <p:cNvSpPr>
            <a:spLocks noGrp="1"/>
          </p:cNvSpPr>
          <p:nvPr>
            <p:ph type="sldNum" sz="quarter" idx="12"/>
          </p:nvPr>
        </p:nvSpPr>
        <p:spPr>
          <a:xfrm>
            <a:off x="6843713" y="6308725"/>
            <a:ext cx="1905000" cy="349250"/>
          </a:xfrm>
        </p:spPr>
        <p:txBody>
          <a:bodyPr/>
          <a:lstStyle>
            <a:lvl1pPr>
              <a:defRPr/>
            </a:lvl1pPr>
          </a:lstStyle>
          <a:p>
            <a:fld id="{15CC81AA-61AB-4B6E-8D92-A4DECCC543C7}" type="slidenum">
              <a:rPr lang="ar-SA" altLang="ar-IQ"/>
              <a:t>‹#›</a:t>
            </a:fld>
            <a:endParaRPr lang="ar-SA" altLang="ar-IQ"/>
          </a:p>
        </p:txBody>
      </p:sp>
    </p:spTree>
    <p:extLst>
      <p:ext uri="{BB962C8B-B14F-4D97-AF65-F5344CB8AC3E}">
        <p14:creationId xmlns:p14="http://schemas.microsoft.com/office/powerpoint/2010/main" val="158307773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عنوان ونص فوق 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1042988" y="225425"/>
            <a:ext cx="7705725" cy="863600"/>
          </a:xfrm>
        </p:spPr>
        <p:txBody>
          <a:bodyPr/>
          <a:lstStyle/>
          <a:p>
            <a:r>
              <a:rPr lang="ar-SA" smtClean="0"/>
              <a:t>انقر لتحرير نمط العنوان الرئيسي</a:t>
            </a:r>
            <a:endParaRPr lang="ar-IQ"/>
          </a:p>
        </p:txBody>
      </p:sp>
      <p:sp>
        <p:nvSpPr>
          <p:cNvPr id="3" name="عنصر نائب للنص 2"/>
          <p:cNvSpPr>
            <a:spLocks noGrp="1"/>
          </p:cNvSpPr>
          <p:nvPr>
            <p:ph type="body" sz="half" idx="1"/>
          </p:nvPr>
        </p:nvSpPr>
        <p:spPr>
          <a:xfrm>
            <a:off x="1042988" y="1304925"/>
            <a:ext cx="7705725" cy="237172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1042988" y="3829050"/>
            <a:ext cx="7705725" cy="237172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a:xfrm>
            <a:off x="1042988" y="6308725"/>
            <a:ext cx="1838325" cy="349250"/>
          </a:xfrm>
        </p:spPr>
        <p:txBody>
          <a:bodyPr/>
          <a:lstStyle>
            <a:lvl1pPr>
              <a:defRPr/>
            </a:lvl1pPr>
          </a:lstStyle>
          <a:p>
            <a:endParaRPr lang="ar-SA" altLang="ar-IQ"/>
          </a:p>
        </p:txBody>
      </p:sp>
      <p:sp>
        <p:nvSpPr>
          <p:cNvPr id="6" name="عنصر نائب للتذييل 5"/>
          <p:cNvSpPr>
            <a:spLocks noGrp="1"/>
          </p:cNvSpPr>
          <p:nvPr>
            <p:ph type="ftr" sz="quarter" idx="11"/>
          </p:nvPr>
        </p:nvSpPr>
        <p:spPr>
          <a:xfrm>
            <a:off x="3054350" y="6308725"/>
            <a:ext cx="3636963" cy="349250"/>
          </a:xfrm>
        </p:spPr>
        <p:txBody>
          <a:bodyPr/>
          <a:lstStyle>
            <a:lvl1pPr>
              <a:defRPr/>
            </a:lvl1pPr>
          </a:lstStyle>
          <a:p>
            <a:endParaRPr lang="ar-SA" altLang="ar-IQ"/>
          </a:p>
        </p:txBody>
      </p:sp>
      <p:sp>
        <p:nvSpPr>
          <p:cNvPr id="7" name="عنصر نائب لرقم الشريحة 6"/>
          <p:cNvSpPr>
            <a:spLocks noGrp="1"/>
          </p:cNvSpPr>
          <p:nvPr>
            <p:ph type="sldNum" sz="quarter" idx="12"/>
          </p:nvPr>
        </p:nvSpPr>
        <p:spPr>
          <a:xfrm>
            <a:off x="6843713" y="6308725"/>
            <a:ext cx="1905000" cy="349250"/>
          </a:xfrm>
        </p:spPr>
        <p:txBody>
          <a:bodyPr/>
          <a:lstStyle>
            <a:lvl1pPr>
              <a:defRPr/>
            </a:lvl1pPr>
          </a:lstStyle>
          <a:p>
            <a:fld id="{0E56D4CF-54C2-4D97-83C7-D1DBBADF684A}" type="slidenum">
              <a:rPr lang="ar-SA" altLang="ar-IQ"/>
              <a:t>‹#›</a:t>
            </a:fld>
            <a:endParaRPr lang="ar-SA" altLang="ar-IQ"/>
          </a:p>
        </p:txBody>
      </p:sp>
    </p:spTree>
    <p:extLst>
      <p:ext uri="{BB962C8B-B14F-4D97-AF65-F5344CB8AC3E}">
        <p14:creationId xmlns:p14="http://schemas.microsoft.com/office/powerpoint/2010/main" val="13491911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lvl1pPr>
              <a:defRPr/>
            </a:lvl1pPr>
          </a:lstStyle>
          <a:p>
            <a:endParaRPr lang="ar-SA" altLang="ar-IQ"/>
          </a:p>
        </p:txBody>
      </p:sp>
      <p:sp>
        <p:nvSpPr>
          <p:cNvPr id="5" name="عنصر نائب للتذييل 4"/>
          <p:cNvSpPr>
            <a:spLocks noGrp="1"/>
          </p:cNvSpPr>
          <p:nvPr>
            <p:ph type="ftr" sz="quarter" idx="11"/>
          </p:nvPr>
        </p:nvSpPr>
        <p:spPr/>
        <p:txBody>
          <a:bodyPr/>
          <a:lstStyle>
            <a:lvl1pPr>
              <a:defRPr/>
            </a:lvl1pPr>
          </a:lstStyle>
          <a:p>
            <a:endParaRPr lang="ar-SA" altLang="ar-IQ"/>
          </a:p>
        </p:txBody>
      </p:sp>
      <p:sp>
        <p:nvSpPr>
          <p:cNvPr id="6" name="عنصر نائب لرقم الشريحة 5"/>
          <p:cNvSpPr>
            <a:spLocks noGrp="1"/>
          </p:cNvSpPr>
          <p:nvPr>
            <p:ph type="sldNum" sz="quarter" idx="12"/>
          </p:nvPr>
        </p:nvSpPr>
        <p:spPr/>
        <p:txBody>
          <a:bodyPr/>
          <a:lstStyle>
            <a:lvl1pPr>
              <a:defRPr/>
            </a:lvl1pPr>
          </a:lstStyle>
          <a:p>
            <a:fld id="{B7A026E5-56A9-4AF8-8CA6-DBA85DDF1696}" type="slidenum">
              <a:rPr lang="ar-SA" altLang="ar-IQ"/>
              <a:t>‹#›</a:t>
            </a:fld>
            <a:endParaRPr lang="ar-SA" altLang="ar-IQ"/>
          </a:p>
        </p:txBody>
      </p:sp>
    </p:spTree>
    <p:extLst>
      <p:ext uri="{BB962C8B-B14F-4D97-AF65-F5344CB8AC3E}">
        <p14:creationId xmlns:p14="http://schemas.microsoft.com/office/powerpoint/2010/main" val="23178368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endParaRPr lang="ar-SA" altLang="ar-IQ"/>
          </a:p>
        </p:txBody>
      </p:sp>
      <p:sp>
        <p:nvSpPr>
          <p:cNvPr id="5" name="عنصر نائب للتذييل 4"/>
          <p:cNvSpPr>
            <a:spLocks noGrp="1"/>
          </p:cNvSpPr>
          <p:nvPr>
            <p:ph type="ftr" sz="quarter" idx="11"/>
          </p:nvPr>
        </p:nvSpPr>
        <p:spPr/>
        <p:txBody>
          <a:bodyPr/>
          <a:lstStyle>
            <a:lvl1pPr>
              <a:defRPr/>
            </a:lvl1pPr>
          </a:lstStyle>
          <a:p>
            <a:endParaRPr lang="ar-SA" altLang="ar-IQ"/>
          </a:p>
        </p:txBody>
      </p:sp>
      <p:sp>
        <p:nvSpPr>
          <p:cNvPr id="6" name="عنصر نائب لرقم الشريحة 5"/>
          <p:cNvSpPr>
            <a:spLocks noGrp="1"/>
          </p:cNvSpPr>
          <p:nvPr>
            <p:ph type="sldNum" sz="quarter" idx="12"/>
          </p:nvPr>
        </p:nvSpPr>
        <p:spPr/>
        <p:txBody>
          <a:bodyPr/>
          <a:lstStyle>
            <a:lvl1pPr>
              <a:defRPr/>
            </a:lvl1pPr>
          </a:lstStyle>
          <a:p>
            <a:fld id="{EB427595-81F1-4DC4-B978-A94813136EA0}" type="slidenum">
              <a:rPr lang="ar-SA" altLang="ar-IQ"/>
              <a:t>‹#›</a:t>
            </a:fld>
            <a:endParaRPr lang="ar-SA" altLang="ar-IQ"/>
          </a:p>
        </p:txBody>
      </p:sp>
    </p:spTree>
    <p:extLst>
      <p:ext uri="{BB962C8B-B14F-4D97-AF65-F5344CB8AC3E}">
        <p14:creationId xmlns:p14="http://schemas.microsoft.com/office/powerpoint/2010/main" val="385747845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1042988" y="1304925"/>
            <a:ext cx="3776662"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972050" y="1304925"/>
            <a:ext cx="3776663"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lvl1pPr>
              <a:defRPr/>
            </a:lvl1pPr>
          </a:lstStyle>
          <a:p>
            <a:endParaRPr lang="ar-SA" altLang="ar-IQ"/>
          </a:p>
        </p:txBody>
      </p:sp>
      <p:sp>
        <p:nvSpPr>
          <p:cNvPr id="6" name="عنصر نائب للتذييل 5"/>
          <p:cNvSpPr>
            <a:spLocks noGrp="1"/>
          </p:cNvSpPr>
          <p:nvPr>
            <p:ph type="ftr" sz="quarter" idx="11"/>
          </p:nvPr>
        </p:nvSpPr>
        <p:spPr/>
        <p:txBody>
          <a:bodyPr/>
          <a:lstStyle>
            <a:lvl1pPr>
              <a:defRPr/>
            </a:lvl1pPr>
          </a:lstStyle>
          <a:p>
            <a:endParaRPr lang="ar-SA" altLang="ar-IQ"/>
          </a:p>
        </p:txBody>
      </p:sp>
      <p:sp>
        <p:nvSpPr>
          <p:cNvPr id="7" name="عنصر نائب لرقم الشريحة 6"/>
          <p:cNvSpPr>
            <a:spLocks noGrp="1"/>
          </p:cNvSpPr>
          <p:nvPr>
            <p:ph type="sldNum" sz="quarter" idx="12"/>
          </p:nvPr>
        </p:nvSpPr>
        <p:spPr/>
        <p:txBody>
          <a:bodyPr/>
          <a:lstStyle>
            <a:lvl1pPr>
              <a:defRPr/>
            </a:lvl1pPr>
          </a:lstStyle>
          <a:p>
            <a:fld id="{2863819F-7AC4-4E5E-93E4-31C8F1C72D58}" type="slidenum">
              <a:rPr lang="ar-SA" altLang="ar-IQ"/>
              <a:t>‹#›</a:t>
            </a:fld>
            <a:endParaRPr lang="ar-SA" altLang="ar-IQ"/>
          </a:p>
        </p:txBody>
      </p:sp>
    </p:spTree>
    <p:extLst>
      <p:ext uri="{BB962C8B-B14F-4D97-AF65-F5344CB8AC3E}">
        <p14:creationId xmlns:p14="http://schemas.microsoft.com/office/powerpoint/2010/main" val="379142316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lvl1pPr>
              <a:defRPr/>
            </a:lvl1pPr>
          </a:lstStyle>
          <a:p>
            <a:endParaRPr lang="ar-SA" altLang="ar-IQ"/>
          </a:p>
        </p:txBody>
      </p:sp>
      <p:sp>
        <p:nvSpPr>
          <p:cNvPr id="8" name="عنصر نائب للتذييل 7"/>
          <p:cNvSpPr>
            <a:spLocks noGrp="1"/>
          </p:cNvSpPr>
          <p:nvPr>
            <p:ph type="ftr" sz="quarter" idx="11"/>
          </p:nvPr>
        </p:nvSpPr>
        <p:spPr/>
        <p:txBody>
          <a:bodyPr/>
          <a:lstStyle>
            <a:lvl1pPr>
              <a:defRPr/>
            </a:lvl1pPr>
          </a:lstStyle>
          <a:p>
            <a:endParaRPr lang="ar-SA" altLang="ar-IQ"/>
          </a:p>
        </p:txBody>
      </p:sp>
      <p:sp>
        <p:nvSpPr>
          <p:cNvPr id="9" name="عنصر نائب لرقم الشريحة 8"/>
          <p:cNvSpPr>
            <a:spLocks noGrp="1"/>
          </p:cNvSpPr>
          <p:nvPr>
            <p:ph type="sldNum" sz="quarter" idx="12"/>
          </p:nvPr>
        </p:nvSpPr>
        <p:spPr/>
        <p:txBody>
          <a:bodyPr/>
          <a:lstStyle>
            <a:lvl1pPr>
              <a:defRPr/>
            </a:lvl1pPr>
          </a:lstStyle>
          <a:p>
            <a:fld id="{2B315E09-2D97-4B29-9727-6BC2E00431B4}" type="slidenum">
              <a:rPr lang="ar-SA" altLang="ar-IQ"/>
              <a:t>‹#›</a:t>
            </a:fld>
            <a:endParaRPr lang="ar-SA" altLang="ar-IQ"/>
          </a:p>
        </p:txBody>
      </p:sp>
    </p:spTree>
    <p:extLst>
      <p:ext uri="{BB962C8B-B14F-4D97-AF65-F5344CB8AC3E}">
        <p14:creationId xmlns:p14="http://schemas.microsoft.com/office/powerpoint/2010/main" val="32648682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lvl1pPr>
              <a:defRPr/>
            </a:lvl1pPr>
          </a:lstStyle>
          <a:p>
            <a:endParaRPr lang="ar-SA" altLang="ar-IQ"/>
          </a:p>
        </p:txBody>
      </p:sp>
      <p:sp>
        <p:nvSpPr>
          <p:cNvPr id="4" name="عنصر نائب للتذييل 3"/>
          <p:cNvSpPr>
            <a:spLocks noGrp="1"/>
          </p:cNvSpPr>
          <p:nvPr>
            <p:ph type="ftr" sz="quarter" idx="11"/>
          </p:nvPr>
        </p:nvSpPr>
        <p:spPr/>
        <p:txBody>
          <a:bodyPr/>
          <a:lstStyle>
            <a:lvl1pPr>
              <a:defRPr/>
            </a:lvl1pPr>
          </a:lstStyle>
          <a:p>
            <a:endParaRPr lang="ar-SA" altLang="ar-IQ"/>
          </a:p>
        </p:txBody>
      </p:sp>
      <p:sp>
        <p:nvSpPr>
          <p:cNvPr id="5" name="عنصر نائب لرقم الشريحة 4"/>
          <p:cNvSpPr>
            <a:spLocks noGrp="1"/>
          </p:cNvSpPr>
          <p:nvPr>
            <p:ph type="sldNum" sz="quarter" idx="12"/>
          </p:nvPr>
        </p:nvSpPr>
        <p:spPr/>
        <p:txBody>
          <a:bodyPr/>
          <a:lstStyle>
            <a:lvl1pPr>
              <a:defRPr/>
            </a:lvl1pPr>
          </a:lstStyle>
          <a:p>
            <a:fld id="{A7115CE3-8B10-4BEA-89A9-9E0EEF2C3139}" type="slidenum">
              <a:rPr lang="ar-SA" altLang="ar-IQ"/>
              <a:t>‹#›</a:t>
            </a:fld>
            <a:endParaRPr lang="ar-SA" altLang="ar-IQ"/>
          </a:p>
        </p:txBody>
      </p:sp>
    </p:spTree>
    <p:extLst>
      <p:ext uri="{BB962C8B-B14F-4D97-AF65-F5344CB8AC3E}">
        <p14:creationId xmlns:p14="http://schemas.microsoft.com/office/powerpoint/2010/main" val="11378733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endParaRPr lang="ar-SA" altLang="ar-IQ"/>
          </a:p>
        </p:txBody>
      </p:sp>
      <p:sp>
        <p:nvSpPr>
          <p:cNvPr id="3" name="عنصر نائب للتذييل 2"/>
          <p:cNvSpPr>
            <a:spLocks noGrp="1"/>
          </p:cNvSpPr>
          <p:nvPr>
            <p:ph type="ftr" sz="quarter" idx="11"/>
          </p:nvPr>
        </p:nvSpPr>
        <p:spPr/>
        <p:txBody>
          <a:bodyPr/>
          <a:lstStyle>
            <a:lvl1pPr>
              <a:defRPr/>
            </a:lvl1pPr>
          </a:lstStyle>
          <a:p>
            <a:endParaRPr lang="ar-SA" altLang="ar-IQ"/>
          </a:p>
        </p:txBody>
      </p:sp>
      <p:sp>
        <p:nvSpPr>
          <p:cNvPr id="4" name="عنصر نائب لرقم الشريحة 3"/>
          <p:cNvSpPr>
            <a:spLocks noGrp="1"/>
          </p:cNvSpPr>
          <p:nvPr>
            <p:ph type="sldNum" sz="quarter" idx="12"/>
          </p:nvPr>
        </p:nvSpPr>
        <p:spPr/>
        <p:txBody>
          <a:bodyPr/>
          <a:lstStyle>
            <a:lvl1pPr>
              <a:defRPr/>
            </a:lvl1pPr>
          </a:lstStyle>
          <a:p>
            <a:fld id="{CDA92C04-236D-4BFE-A30E-A29865C985E2}" type="slidenum">
              <a:rPr lang="ar-SA" altLang="ar-IQ"/>
              <a:t>‹#›</a:t>
            </a:fld>
            <a:endParaRPr lang="ar-SA" altLang="ar-IQ"/>
          </a:p>
        </p:txBody>
      </p:sp>
    </p:spTree>
    <p:extLst>
      <p:ext uri="{BB962C8B-B14F-4D97-AF65-F5344CB8AC3E}">
        <p14:creationId xmlns:p14="http://schemas.microsoft.com/office/powerpoint/2010/main" val="10773373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ar-SA" altLang="ar-IQ"/>
          </a:p>
        </p:txBody>
      </p:sp>
      <p:sp>
        <p:nvSpPr>
          <p:cNvPr id="6" name="عنصر نائب للتذييل 5"/>
          <p:cNvSpPr>
            <a:spLocks noGrp="1"/>
          </p:cNvSpPr>
          <p:nvPr>
            <p:ph type="ftr" sz="quarter" idx="11"/>
          </p:nvPr>
        </p:nvSpPr>
        <p:spPr/>
        <p:txBody>
          <a:bodyPr/>
          <a:lstStyle>
            <a:lvl1pPr>
              <a:defRPr/>
            </a:lvl1pPr>
          </a:lstStyle>
          <a:p>
            <a:endParaRPr lang="ar-SA" altLang="ar-IQ"/>
          </a:p>
        </p:txBody>
      </p:sp>
      <p:sp>
        <p:nvSpPr>
          <p:cNvPr id="7" name="عنصر نائب لرقم الشريحة 6"/>
          <p:cNvSpPr>
            <a:spLocks noGrp="1"/>
          </p:cNvSpPr>
          <p:nvPr>
            <p:ph type="sldNum" sz="quarter" idx="12"/>
          </p:nvPr>
        </p:nvSpPr>
        <p:spPr/>
        <p:txBody>
          <a:bodyPr/>
          <a:lstStyle>
            <a:lvl1pPr>
              <a:defRPr/>
            </a:lvl1pPr>
          </a:lstStyle>
          <a:p>
            <a:fld id="{E13ED687-4F31-4588-B1A1-159DEBB8B4BD}" type="slidenum">
              <a:rPr lang="ar-SA" altLang="ar-IQ"/>
              <a:t>‹#›</a:t>
            </a:fld>
            <a:endParaRPr lang="ar-SA" altLang="ar-IQ"/>
          </a:p>
        </p:txBody>
      </p:sp>
    </p:spTree>
    <p:extLst>
      <p:ext uri="{BB962C8B-B14F-4D97-AF65-F5344CB8AC3E}">
        <p14:creationId xmlns:p14="http://schemas.microsoft.com/office/powerpoint/2010/main" val="11242273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ar-SA" altLang="ar-IQ"/>
          </a:p>
        </p:txBody>
      </p:sp>
      <p:sp>
        <p:nvSpPr>
          <p:cNvPr id="6" name="عنصر نائب للتذييل 5"/>
          <p:cNvSpPr>
            <a:spLocks noGrp="1"/>
          </p:cNvSpPr>
          <p:nvPr>
            <p:ph type="ftr" sz="quarter" idx="11"/>
          </p:nvPr>
        </p:nvSpPr>
        <p:spPr/>
        <p:txBody>
          <a:bodyPr/>
          <a:lstStyle>
            <a:lvl1pPr>
              <a:defRPr/>
            </a:lvl1pPr>
          </a:lstStyle>
          <a:p>
            <a:endParaRPr lang="ar-SA" altLang="ar-IQ"/>
          </a:p>
        </p:txBody>
      </p:sp>
      <p:sp>
        <p:nvSpPr>
          <p:cNvPr id="7" name="عنصر نائب لرقم الشريحة 6"/>
          <p:cNvSpPr>
            <a:spLocks noGrp="1"/>
          </p:cNvSpPr>
          <p:nvPr>
            <p:ph type="sldNum" sz="quarter" idx="12"/>
          </p:nvPr>
        </p:nvSpPr>
        <p:spPr/>
        <p:txBody>
          <a:bodyPr/>
          <a:lstStyle>
            <a:lvl1pPr>
              <a:defRPr/>
            </a:lvl1pPr>
          </a:lstStyle>
          <a:p>
            <a:fld id="{C66D865D-B7FD-4E9C-81F0-5A2941A6C88A}" type="slidenum">
              <a:rPr lang="ar-SA" altLang="ar-IQ"/>
              <a:t>‹#›</a:t>
            </a:fld>
            <a:endParaRPr lang="ar-SA" altLang="ar-IQ"/>
          </a:p>
        </p:txBody>
      </p:sp>
    </p:spTree>
    <p:extLst>
      <p:ext uri="{BB962C8B-B14F-4D97-AF65-F5344CB8AC3E}">
        <p14:creationId xmlns:p14="http://schemas.microsoft.com/office/powerpoint/2010/main" val="14500024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1042988" y="225425"/>
            <a:ext cx="7705725"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vert="horz" wrap="square" lIns="91440" tIns="45720" rIns="91440" bIns="45720" numCol="1" anchor="b" anchorCtr="0" compatLnSpc="1">
            <a:prstTxWarp prst="textNoShape">
              <a:avLst/>
            </a:prstTxWarp>
          </a:bodyPr>
          <a:lstStyle/>
          <a:p>
            <a:pPr lvl="0"/>
            <a:r>
              <a:rPr lang="ar-SA" altLang="ar-IQ" smtClean="0"/>
              <a:t>انقر لتحرير نمط عنوان الشريحة الرئيسية</a:t>
            </a:r>
          </a:p>
        </p:txBody>
      </p:sp>
      <p:sp>
        <p:nvSpPr>
          <p:cNvPr id="22531" name="Rectangle 3"/>
          <p:cNvSpPr>
            <a:spLocks noGrp="1" noChangeArrowheads="1"/>
          </p:cNvSpPr>
          <p:nvPr>
            <p:ph type="body" idx="1"/>
          </p:nvPr>
        </p:nvSpPr>
        <p:spPr bwMode="auto">
          <a:xfrm>
            <a:off x="1042988" y="1304925"/>
            <a:ext cx="7705725"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ar-SA" altLang="ar-IQ" smtClean="0"/>
              <a:t>انقر لتحريرأنماط نص الشريحة الرئيسية</a:t>
            </a:r>
          </a:p>
          <a:p>
            <a:pPr lvl="1"/>
            <a:r>
              <a:rPr lang="ar-SA" altLang="ar-IQ" smtClean="0"/>
              <a:t>المستوى الثاني</a:t>
            </a:r>
          </a:p>
          <a:p>
            <a:pPr lvl="2"/>
            <a:r>
              <a:rPr lang="ar-SA" altLang="ar-IQ" smtClean="0"/>
              <a:t>المستوى الثالث</a:t>
            </a:r>
          </a:p>
          <a:p>
            <a:pPr lvl="3"/>
            <a:r>
              <a:rPr lang="ar-SA" altLang="ar-IQ" smtClean="0"/>
              <a:t>المستوى الرابع</a:t>
            </a:r>
          </a:p>
          <a:p>
            <a:pPr lvl="4"/>
            <a:r>
              <a:rPr lang="ar-SA" altLang="ar-IQ" smtClean="0"/>
              <a:t>المستوى الخامس</a:t>
            </a:r>
          </a:p>
        </p:txBody>
      </p:sp>
      <p:sp>
        <p:nvSpPr>
          <p:cNvPr id="22532" name="Rectangle 4"/>
          <p:cNvSpPr>
            <a:spLocks noGrp="1" noChangeArrowheads="1"/>
          </p:cNvSpPr>
          <p:nvPr>
            <p:ph type="dt" sz="half" idx="2"/>
          </p:nvPr>
        </p:nvSpPr>
        <p:spPr bwMode="auto">
          <a:xfrm>
            <a:off x="1042988" y="6308725"/>
            <a:ext cx="1838325"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rtl="1">
              <a:defRPr sz="1000">
                <a:latin typeface="+mn-lt"/>
                <a:ea typeface="굴림" pitchFamily="34" charset="-127"/>
              </a:defRPr>
            </a:lvl1pPr>
          </a:lstStyle>
          <a:p>
            <a:endParaRPr lang="ar-SA" altLang="ar-IQ"/>
          </a:p>
        </p:txBody>
      </p:sp>
      <p:sp>
        <p:nvSpPr>
          <p:cNvPr id="22533" name="Rectangle 5"/>
          <p:cNvSpPr>
            <a:spLocks noGrp="1" noChangeArrowheads="1"/>
          </p:cNvSpPr>
          <p:nvPr>
            <p:ph type="ftr" sz="quarter" idx="3"/>
          </p:nvPr>
        </p:nvSpPr>
        <p:spPr bwMode="auto">
          <a:xfrm>
            <a:off x="3054350" y="6308725"/>
            <a:ext cx="3636963"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rtl="1">
              <a:defRPr sz="1000">
                <a:latin typeface="+mn-lt"/>
                <a:ea typeface="굴림" pitchFamily="34" charset="-127"/>
              </a:defRPr>
            </a:lvl1pPr>
          </a:lstStyle>
          <a:p>
            <a:endParaRPr lang="ar-SA" altLang="ar-IQ"/>
          </a:p>
        </p:txBody>
      </p:sp>
      <p:sp>
        <p:nvSpPr>
          <p:cNvPr id="22534" name="Rectangle 6"/>
          <p:cNvSpPr>
            <a:spLocks noGrp="1" noChangeArrowheads="1"/>
          </p:cNvSpPr>
          <p:nvPr>
            <p:ph type="sldNum" sz="quarter" idx="4"/>
          </p:nvPr>
        </p:nvSpPr>
        <p:spPr bwMode="auto">
          <a:xfrm>
            <a:off x="6843713" y="6308725"/>
            <a:ext cx="1905000"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1">
              <a:defRPr sz="1000">
                <a:latin typeface="+mn-lt"/>
                <a:ea typeface="굴림" pitchFamily="34" charset="-127"/>
              </a:defRPr>
            </a:lvl1pPr>
          </a:lstStyle>
          <a:p>
            <a:fld id="{4F20EAA7-A23E-4F87-AC6B-228AC2615768}" type="slidenum">
              <a:rPr lang="ar-SA" altLang="ar-IQ"/>
              <a:t>‹#›</a:t>
            </a:fld>
            <a:endParaRPr lang="ar-SA" altLang="ar-IQ"/>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Lst>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txStyles>
    <p:titleStyle>
      <a:lvl1pPr algn="r" rtl="1" eaLnBrk="1" fontAlgn="base" hangingPunct="1">
        <a:spcBef>
          <a:spcPct val="0"/>
        </a:spcBef>
        <a:spcAft>
          <a:spcPct val="0"/>
        </a:spcAft>
        <a:defRPr sz="3200">
          <a:solidFill>
            <a:schemeClr val="tx1"/>
          </a:solidFill>
          <a:latin typeface="+mj-lt"/>
          <a:ea typeface="+mj-ea"/>
          <a:cs typeface="+mj-cs"/>
        </a:defRPr>
      </a:lvl1pPr>
      <a:lvl2pPr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2pPr>
      <a:lvl3pPr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3pPr>
      <a:lvl4pPr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4pPr>
      <a:lvl5pPr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5pPr>
      <a:lvl6pPr marL="457200"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6pPr>
      <a:lvl7pPr marL="914400"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7pPr>
      <a:lvl8pPr marL="1371600"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8pPr>
      <a:lvl9pPr marL="1828800"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9pPr>
    </p:titleStyle>
    <p:bodyStyle>
      <a:lvl1pPr marL="342900" indent="-342900" algn="r" rtl="1"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r" rtl="1" eaLnBrk="1" fontAlgn="base" hangingPunct="1">
        <a:spcBef>
          <a:spcPct val="20000"/>
        </a:spcBef>
        <a:spcAft>
          <a:spcPct val="0"/>
        </a:spcAft>
        <a:buClr>
          <a:schemeClr val="tx1"/>
        </a:buClr>
        <a:buChar char="•"/>
        <a:defRPr sz="2000">
          <a:solidFill>
            <a:schemeClr val="tx1"/>
          </a:solidFill>
          <a:latin typeface="+mn-lt"/>
          <a:cs typeface="+mn-cs"/>
        </a:defRPr>
      </a:lvl2pPr>
      <a:lvl3pPr marL="1143000" indent="-228600" algn="r" rtl="1" eaLnBrk="1" fontAlgn="base" hangingPunct="1">
        <a:spcBef>
          <a:spcPct val="20000"/>
        </a:spcBef>
        <a:spcAft>
          <a:spcPct val="0"/>
        </a:spcAft>
        <a:buClr>
          <a:schemeClr val="tx1"/>
        </a:buClr>
        <a:buChar char="•"/>
        <a:defRPr>
          <a:solidFill>
            <a:schemeClr val="tx1"/>
          </a:solidFill>
          <a:latin typeface="+mn-lt"/>
          <a:cs typeface="+mn-cs"/>
        </a:defRPr>
      </a:lvl3pPr>
      <a:lvl4pPr marL="1600200" indent="-228600" algn="r" rtl="1" eaLnBrk="1" fontAlgn="base" hangingPunct="1">
        <a:spcBef>
          <a:spcPct val="20000"/>
        </a:spcBef>
        <a:spcAft>
          <a:spcPct val="0"/>
        </a:spcAft>
        <a:buClr>
          <a:schemeClr val="tx1"/>
        </a:buClr>
        <a:buChar char="•"/>
        <a:defRPr sz="1600">
          <a:solidFill>
            <a:schemeClr val="tx1"/>
          </a:solidFill>
          <a:latin typeface="+mn-lt"/>
          <a:cs typeface="+mn-cs"/>
        </a:defRPr>
      </a:lvl4pPr>
      <a:lvl5pPr marL="2057400" indent="-228600" algn="r" rtl="1" eaLnBrk="1" fontAlgn="base" hangingPunct="1">
        <a:spcBef>
          <a:spcPct val="20000"/>
        </a:spcBef>
        <a:spcAft>
          <a:spcPct val="0"/>
        </a:spcAft>
        <a:buClr>
          <a:schemeClr val="tx1"/>
        </a:buClr>
        <a:buChar char="•"/>
        <a:defRPr sz="1600">
          <a:solidFill>
            <a:schemeClr val="tx1"/>
          </a:solidFill>
          <a:latin typeface="+mn-lt"/>
          <a:cs typeface="+mn-cs"/>
        </a:defRPr>
      </a:lvl5pPr>
      <a:lvl6pPr marL="2514600" indent="-228600" algn="r" rtl="1" eaLnBrk="1" fontAlgn="base" hangingPunct="1">
        <a:spcBef>
          <a:spcPct val="20000"/>
        </a:spcBef>
        <a:spcAft>
          <a:spcPct val="0"/>
        </a:spcAft>
        <a:buClr>
          <a:schemeClr val="tx1"/>
        </a:buClr>
        <a:buChar char="•"/>
        <a:defRPr sz="1600">
          <a:solidFill>
            <a:schemeClr val="tx1"/>
          </a:solidFill>
          <a:latin typeface="+mn-lt"/>
          <a:cs typeface="+mn-cs"/>
        </a:defRPr>
      </a:lvl6pPr>
      <a:lvl7pPr marL="2971800" indent="-228600" algn="r" rtl="1" eaLnBrk="1" fontAlgn="base" hangingPunct="1">
        <a:spcBef>
          <a:spcPct val="20000"/>
        </a:spcBef>
        <a:spcAft>
          <a:spcPct val="0"/>
        </a:spcAft>
        <a:buClr>
          <a:schemeClr val="tx1"/>
        </a:buClr>
        <a:buChar char="•"/>
        <a:defRPr sz="1600">
          <a:solidFill>
            <a:schemeClr val="tx1"/>
          </a:solidFill>
          <a:latin typeface="+mn-lt"/>
          <a:cs typeface="+mn-cs"/>
        </a:defRPr>
      </a:lvl7pPr>
      <a:lvl8pPr marL="3429000" indent="-228600" algn="r" rtl="1" eaLnBrk="1" fontAlgn="base" hangingPunct="1">
        <a:spcBef>
          <a:spcPct val="20000"/>
        </a:spcBef>
        <a:spcAft>
          <a:spcPct val="0"/>
        </a:spcAft>
        <a:buClr>
          <a:schemeClr val="tx1"/>
        </a:buClr>
        <a:buChar char="•"/>
        <a:defRPr sz="1600">
          <a:solidFill>
            <a:schemeClr val="tx1"/>
          </a:solidFill>
          <a:latin typeface="+mn-lt"/>
          <a:cs typeface="+mn-cs"/>
        </a:defRPr>
      </a:lvl8pPr>
      <a:lvl9pPr marL="3886200" indent="-228600" algn="r" rtl="1" eaLnBrk="1" fontAlgn="base" hangingPunct="1">
        <a:spcBef>
          <a:spcPct val="20000"/>
        </a:spcBef>
        <a:spcAft>
          <a:spcPct val="0"/>
        </a:spcAft>
        <a:buClr>
          <a:schemeClr val="tx1"/>
        </a:buClr>
        <a:buChar char="•"/>
        <a:defRPr sz="1600">
          <a:solidFill>
            <a:schemeClr val="tx1"/>
          </a:solidFill>
          <a:latin typeface="+mn-lt"/>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4"/>
          <p:cNvSpPr>
            <a:spLocks noGrp="1" noChangeArrowheads="1"/>
          </p:cNvSpPr>
          <p:nvPr>
            <p:ph type="ctrTitle"/>
          </p:nvPr>
        </p:nvSpPr>
        <p:spPr>
          <a:xfrm>
            <a:off x="3059832" y="2708920"/>
            <a:ext cx="5976664" cy="792088"/>
          </a:xfrm>
        </p:spPr>
        <p:txBody>
          <a:bodyPr/>
          <a:lstStyle/>
          <a:p>
            <a:pPr algn="ctr">
              <a:lnSpc>
                <a:spcPct val="115000"/>
              </a:lnSpc>
              <a:spcAft>
                <a:spcPct val="0"/>
              </a:spcAft>
            </a:pPr>
            <a:r>
              <a:rPr lang="ar-IQ" sz="2400" b="1" smtClean="0">
                <a:solidFill>
                  <a:schemeClr val="tx2"/>
                </a:solidFill>
                <a:latin typeface="Andalus" panose="02020603050405020304" pitchFamily="18" charset="-78"/>
                <a:ea typeface="Calibri"/>
                <a:cs typeface="Andalus" panose="02020603050405020304" pitchFamily="18" charset="-78"/>
              </a:rPr>
              <a:t/>
            </a:r>
            <a:br>
              <a:rPr lang="ar-IQ" sz="2400" b="1" smtClean="0">
                <a:solidFill>
                  <a:schemeClr val="tx2"/>
                </a:solidFill>
                <a:latin typeface="Andalus" panose="02020603050405020304" pitchFamily="18" charset="-78"/>
                <a:ea typeface="Calibri"/>
                <a:cs typeface="Andalus" panose="02020603050405020304" pitchFamily="18" charset="-78"/>
              </a:rPr>
            </a:br>
            <a:r>
              <a:rPr lang="ar-IQ" sz="2400" b="1">
                <a:solidFill>
                  <a:schemeClr val="tx2"/>
                </a:solidFill>
                <a:latin typeface="Andalus" panose="02020603050405020304" pitchFamily="18" charset="-78"/>
                <a:ea typeface="Calibri"/>
                <a:cs typeface="Andalus" panose="02020603050405020304" pitchFamily="18" charset="-78"/>
              </a:rPr>
              <a:t/>
            </a:r>
            <a:br>
              <a:rPr lang="ar-IQ" sz="2400" b="1">
                <a:solidFill>
                  <a:schemeClr val="tx2"/>
                </a:solidFill>
                <a:latin typeface="Andalus" panose="02020603050405020304" pitchFamily="18" charset="-78"/>
                <a:ea typeface="Calibri"/>
                <a:cs typeface="Andalus" panose="02020603050405020304" pitchFamily="18" charset="-78"/>
              </a:rPr>
            </a:br>
            <a:r>
              <a:rPr lang="ar-IQ" sz="2400" b="1" smtClean="0">
                <a:solidFill>
                  <a:schemeClr val="tx2"/>
                </a:solidFill>
                <a:latin typeface="Andalus" panose="02020603050405020304" pitchFamily="18" charset="-78"/>
                <a:ea typeface="Calibri"/>
                <a:cs typeface="Andalus" panose="02020603050405020304" pitchFamily="18" charset="-78"/>
              </a:rPr>
              <a:t/>
            </a:r>
            <a:br>
              <a:rPr lang="ar-IQ" sz="2400" b="1" smtClean="0">
                <a:solidFill>
                  <a:schemeClr val="tx2"/>
                </a:solidFill>
                <a:latin typeface="Andalus" panose="02020603050405020304" pitchFamily="18" charset="-78"/>
                <a:ea typeface="Calibri"/>
                <a:cs typeface="Andalus" panose="02020603050405020304" pitchFamily="18" charset="-78"/>
              </a:rPr>
            </a:br>
            <a:r>
              <a:rPr lang="ar-IQ" sz="2400" b="1">
                <a:solidFill>
                  <a:schemeClr val="tx2"/>
                </a:solidFill>
                <a:latin typeface="Andalus" panose="02020603050405020304" pitchFamily="18" charset="-78"/>
                <a:ea typeface="Calibri"/>
                <a:cs typeface="Andalus" panose="02020603050405020304" pitchFamily="18" charset="-78"/>
              </a:rPr>
              <a:t/>
            </a:r>
            <a:br>
              <a:rPr lang="ar-IQ" sz="2400" b="1">
                <a:solidFill>
                  <a:schemeClr val="tx2"/>
                </a:solidFill>
                <a:latin typeface="Andalus" panose="02020603050405020304" pitchFamily="18" charset="-78"/>
                <a:ea typeface="Calibri"/>
                <a:cs typeface="Andalus" panose="02020603050405020304" pitchFamily="18" charset="-78"/>
              </a:rPr>
            </a:br>
            <a:r>
              <a:rPr lang="ar-IQ" sz="2400" b="1" smtClean="0">
                <a:solidFill>
                  <a:schemeClr val="tx2"/>
                </a:solidFill>
                <a:latin typeface="Andalus" panose="02020603050405020304" pitchFamily="18" charset="-78"/>
                <a:ea typeface="Calibri"/>
                <a:cs typeface="Andalus" panose="02020603050405020304" pitchFamily="18" charset="-78"/>
              </a:rPr>
              <a:t/>
            </a:r>
            <a:br>
              <a:rPr lang="ar-IQ" sz="2400" b="1" smtClean="0">
                <a:solidFill>
                  <a:schemeClr val="tx2"/>
                </a:solidFill>
                <a:latin typeface="Andalus" panose="02020603050405020304" pitchFamily="18" charset="-78"/>
                <a:ea typeface="Calibri"/>
                <a:cs typeface="Andalus" panose="02020603050405020304" pitchFamily="18" charset="-78"/>
              </a:rPr>
            </a:br>
            <a:r>
              <a:rPr lang="ar-IQ" sz="2400" b="1">
                <a:solidFill>
                  <a:schemeClr val="tx2"/>
                </a:solidFill>
                <a:latin typeface="Andalus" panose="02020603050405020304" pitchFamily="18" charset="-78"/>
                <a:ea typeface="Calibri"/>
                <a:cs typeface="Andalus" panose="02020603050405020304" pitchFamily="18" charset="-78"/>
              </a:rPr>
              <a:t/>
            </a:r>
            <a:br>
              <a:rPr lang="ar-IQ" sz="2400" b="1">
                <a:solidFill>
                  <a:schemeClr val="tx2"/>
                </a:solidFill>
                <a:latin typeface="Andalus" panose="02020603050405020304" pitchFamily="18" charset="-78"/>
                <a:ea typeface="Calibri"/>
                <a:cs typeface="Andalus" panose="02020603050405020304" pitchFamily="18" charset="-78"/>
              </a:rPr>
            </a:br>
            <a:r>
              <a:rPr lang="ar-IQ" sz="2400" b="1" smtClean="0">
                <a:solidFill>
                  <a:schemeClr val="tx2"/>
                </a:solidFill>
                <a:latin typeface="Andalus" panose="02020603050405020304" pitchFamily="18" charset="-78"/>
                <a:ea typeface="Calibri"/>
                <a:cs typeface="Andalus" panose="02020603050405020304" pitchFamily="18" charset="-78"/>
              </a:rPr>
              <a:t/>
            </a:r>
            <a:br>
              <a:rPr lang="ar-IQ" sz="2400" b="1" smtClean="0">
                <a:solidFill>
                  <a:schemeClr val="tx2"/>
                </a:solidFill>
                <a:latin typeface="Andalus" panose="02020603050405020304" pitchFamily="18" charset="-78"/>
                <a:ea typeface="Calibri"/>
                <a:cs typeface="Andalus" panose="02020603050405020304" pitchFamily="18" charset="-78"/>
              </a:rPr>
            </a:br>
            <a:r>
              <a:rPr lang="ar-IQ" sz="2400" b="1" smtClean="0">
                <a:solidFill>
                  <a:schemeClr val="tx2"/>
                </a:solidFill>
                <a:latin typeface="Andalus" panose="02020603050405020304" pitchFamily="18" charset="-78"/>
                <a:ea typeface="Calibri"/>
                <a:cs typeface="Andalus" panose="02020603050405020304" pitchFamily="18" charset="-78"/>
              </a:rPr>
              <a:t/>
            </a:r>
            <a:br>
              <a:rPr lang="ar-IQ" sz="2400" b="1" smtClean="0">
                <a:solidFill>
                  <a:schemeClr val="tx2"/>
                </a:solidFill>
                <a:latin typeface="Andalus" panose="02020603050405020304" pitchFamily="18" charset="-78"/>
                <a:ea typeface="Calibri"/>
                <a:cs typeface="Andalus" panose="02020603050405020304" pitchFamily="18" charset="-78"/>
              </a:rPr>
            </a:br>
            <a:r>
              <a:rPr lang="ar-IQ" sz="2400" b="1">
                <a:solidFill>
                  <a:schemeClr val="tx2"/>
                </a:solidFill>
                <a:latin typeface="Andalus" panose="02020603050405020304" pitchFamily="18" charset="-78"/>
                <a:ea typeface="Calibri"/>
                <a:cs typeface="Andalus" panose="02020603050405020304" pitchFamily="18" charset="-78"/>
              </a:rPr>
              <a:t/>
            </a:r>
            <a:br>
              <a:rPr lang="ar-IQ" sz="2400" b="1">
                <a:solidFill>
                  <a:schemeClr val="tx2"/>
                </a:solidFill>
                <a:latin typeface="Andalus" panose="02020603050405020304" pitchFamily="18" charset="-78"/>
                <a:ea typeface="Calibri"/>
                <a:cs typeface="Andalus" panose="02020603050405020304" pitchFamily="18" charset="-78"/>
              </a:rPr>
            </a:br>
            <a:r>
              <a:rPr lang="ar-IQ" sz="2400" b="1" smtClean="0">
                <a:solidFill>
                  <a:schemeClr val="tx2"/>
                </a:solidFill>
                <a:latin typeface="Andalus" panose="02020603050405020304" pitchFamily="18" charset="-78"/>
                <a:ea typeface="Calibri"/>
                <a:cs typeface="Andalus" panose="02020603050405020304" pitchFamily="18" charset="-78"/>
              </a:rPr>
              <a:t/>
            </a:r>
            <a:br>
              <a:rPr lang="ar-IQ" sz="2400" b="1" smtClean="0">
                <a:solidFill>
                  <a:schemeClr val="tx2"/>
                </a:solidFill>
                <a:latin typeface="Andalus" panose="02020603050405020304" pitchFamily="18" charset="-78"/>
                <a:ea typeface="Calibri"/>
                <a:cs typeface="Andalus" panose="02020603050405020304" pitchFamily="18" charset="-78"/>
              </a:rPr>
            </a:br>
            <a:r>
              <a:rPr lang="ar-IQ" sz="2400" b="1">
                <a:solidFill>
                  <a:schemeClr val="tx2"/>
                </a:solidFill>
                <a:latin typeface="Andalus" panose="02020603050405020304" pitchFamily="18" charset="-78"/>
                <a:ea typeface="Calibri"/>
                <a:cs typeface="Andalus" panose="02020603050405020304" pitchFamily="18" charset="-78"/>
              </a:rPr>
              <a:t/>
            </a:r>
            <a:br>
              <a:rPr lang="ar-IQ" sz="2400" b="1">
                <a:solidFill>
                  <a:schemeClr val="tx2"/>
                </a:solidFill>
                <a:latin typeface="Andalus" panose="02020603050405020304" pitchFamily="18" charset="-78"/>
                <a:ea typeface="Calibri"/>
                <a:cs typeface="Andalus" panose="02020603050405020304" pitchFamily="18" charset="-78"/>
              </a:rPr>
            </a:br>
            <a:r>
              <a:rPr lang="ar-IQ" sz="2400" b="1" smtClean="0">
                <a:solidFill>
                  <a:schemeClr val="tx2"/>
                </a:solidFill>
                <a:latin typeface="Andalus" panose="02020603050405020304" pitchFamily="18" charset="-78"/>
                <a:ea typeface="Calibri"/>
                <a:cs typeface="Andalus" panose="02020603050405020304" pitchFamily="18" charset="-78"/>
              </a:rPr>
              <a:t/>
            </a:r>
            <a:br>
              <a:rPr lang="ar-IQ" sz="2400" b="1" smtClean="0">
                <a:solidFill>
                  <a:schemeClr val="tx2"/>
                </a:solidFill>
                <a:latin typeface="Andalus" panose="02020603050405020304" pitchFamily="18" charset="-78"/>
                <a:ea typeface="Calibri"/>
                <a:cs typeface="Andalus" panose="02020603050405020304" pitchFamily="18" charset="-78"/>
              </a:rPr>
            </a:br>
            <a:r>
              <a:rPr lang="ar-IQ" sz="2400" b="1" smtClean="0">
                <a:solidFill>
                  <a:schemeClr val="tx2"/>
                </a:solidFill>
                <a:latin typeface="Andalus" panose="02020603050405020304" pitchFamily="18" charset="-78"/>
                <a:ea typeface="Calibri"/>
                <a:cs typeface="Andalus" panose="02020603050405020304" pitchFamily="18" charset="-78"/>
              </a:rPr>
              <a:t/>
            </a:r>
            <a:br>
              <a:rPr lang="ar-IQ" sz="2400" b="1" smtClean="0">
                <a:solidFill>
                  <a:schemeClr val="tx2"/>
                </a:solidFill>
                <a:latin typeface="Andalus" panose="02020603050405020304" pitchFamily="18" charset="-78"/>
                <a:ea typeface="Calibri"/>
                <a:cs typeface="Andalus" panose="02020603050405020304" pitchFamily="18" charset="-78"/>
              </a:rPr>
            </a:br>
            <a:r>
              <a:rPr lang="ar-IQ" sz="2400" b="1">
                <a:solidFill>
                  <a:schemeClr val="tx2"/>
                </a:solidFill>
                <a:latin typeface="Andalus" panose="02020603050405020304" pitchFamily="18" charset="-78"/>
                <a:ea typeface="Calibri"/>
                <a:cs typeface="Andalus" panose="02020603050405020304" pitchFamily="18" charset="-78"/>
              </a:rPr>
              <a:t/>
            </a:r>
            <a:br>
              <a:rPr lang="ar-IQ" sz="2400" b="1">
                <a:solidFill>
                  <a:schemeClr val="tx2"/>
                </a:solidFill>
                <a:latin typeface="Andalus" panose="02020603050405020304" pitchFamily="18" charset="-78"/>
                <a:ea typeface="Calibri"/>
                <a:cs typeface="Andalus" panose="02020603050405020304" pitchFamily="18" charset="-78"/>
              </a:rPr>
            </a:br>
            <a:r>
              <a:rPr lang="ar-IQ" sz="2400" b="1" smtClean="0">
                <a:solidFill>
                  <a:schemeClr val="tx2"/>
                </a:solidFill>
                <a:latin typeface="Andalus" panose="02020603050405020304" pitchFamily="18" charset="-78"/>
                <a:ea typeface="Calibri"/>
                <a:cs typeface="Andalus" panose="02020603050405020304" pitchFamily="18" charset="-78"/>
              </a:rPr>
              <a:t/>
            </a:r>
            <a:br>
              <a:rPr lang="ar-IQ" sz="2400" b="1" smtClean="0">
                <a:solidFill>
                  <a:schemeClr val="tx2"/>
                </a:solidFill>
                <a:latin typeface="Andalus" panose="02020603050405020304" pitchFamily="18" charset="-78"/>
                <a:ea typeface="Calibri"/>
                <a:cs typeface="Andalus" panose="02020603050405020304" pitchFamily="18" charset="-78"/>
              </a:rPr>
            </a:br>
            <a:endParaRPr lang="ar-SA" altLang="ar-IQ" sz="2400" b="1">
              <a:solidFill>
                <a:schemeClr val="tx2"/>
              </a:solidFill>
              <a:latin typeface="Andalus" panose="02020603050405020304" pitchFamily="18" charset="-78"/>
              <a:cs typeface="Andalus" panose="02020603050405020304" pitchFamily="18" charset="-78"/>
            </a:endParaRPr>
          </a:p>
        </p:txBody>
      </p:sp>
      <p:sp>
        <p:nvSpPr>
          <p:cNvPr id="2" name="مستطيل 1"/>
          <p:cNvSpPr/>
          <p:nvPr/>
        </p:nvSpPr>
        <p:spPr>
          <a:xfrm>
            <a:off x="2771801" y="2348880"/>
            <a:ext cx="6108290" cy="369332"/>
          </a:xfrm>
          <a:prstGeom prst="rect">
            <a:avLst/>
          </a:prstGeom>
        </p:spPr>
        <p:txBody>
          <a:bodyPr wrap="square">
            <a:spAutoFit/>
          </a:bodyPr>
          <a:lstStyle/>
          <a:p>
            <a:pPr lvl="0" rtl="1" fontAlgn="auto">
              <a:spcBef>
                <a:spcPct val="0"/>
              </a:spcBef>
              <a:spcAft>
                <a:spcPct val="0"/>
              </a:spcAft>
            </a:pPr>
            <a:endParaRPr lang="ar-IQ" sz="1800" b="1">
              <a:latin typeface="Arial" panose="020B0604020202020204" pitchFamily="34" charset="0"/>
              <a:cs typeface="+mn-cs"/>
            </a:endParaRPr>
          </a:p>
        </p:txBody>
      </p:sp>
      <p:sp>
        <p:nvSpPr>
          <p:cNvPr id="3" name="عنوان فرعي 2"/>
          <p:cNvSpPr>
            <a:spLocks noGrp="1"/>
          </p:cNvSpPr>
          <p:nvPr>
            <p:ph type="subTitle" idx="1"/>
          </p:nvPr>
        </p:nvSpPr>
        <p:spPr>
          <a:xfrm>
            <a:off x="2771801" y="404664"/>
            <a:ext cx="6192687" cy="4896544"/>
          </a:xfrm>
        </p:spPr>
        <p:txBody>
          <a:bodyPr/>
          <a:lstStyle/>
          <a:p>
            <a:pPr lvl="0" indent="-306705" algn="ctr">
              <a:lnSpc>
                <a:spcPct val="150000"/>
              </a:lnSpc>
              <a:spcAft>
                <a:spcPts val="1000"/>
              </a:spcAft>
              <a:buClr>
                <a:srgbClr val="000000"/>
              </a:buClr>
            </a:pPr>
            <a:r>
              <a:rPr lang="ar-IQ" sz="3200" b="1" smtClean="0">
                <a:solidFill>
                  <a:srgbClr val="000000"/>
                </a:solidFill>
                <a:latin typeface="Andalus" panose="02020603050405020304" pitchFamily="18" charset="-78"/>
                <a:ea typeface="Calibri"/>
                <a:cs typeface="Andalus" panose="02020603050405020304" pitchFamily="18" charset="-78"/>
              </a:rPr>
              <a:t>محاضرات في مادة جغرافية أوراسيا </a:t>
            </a:r>
          </a:p>
          <a:p>
            <a:pPr lvl="0" indent="-306705" algn="ctr">
              <a:lnSpc>
                <a:spcPct val="150000"/>
              </a:lnSpc>
              <a:spcAft>
                <a:spcPts val="1000"/>
              </a:spcAft>
              <a:buClr>
                <a:srgbClr val="000000"/>
              </a:buClr>
            </a:pPr>
            <a:r>
              <a:rPr lang="ar-IQ" sz="3200" b="1" smtClean="0">
                <a:solidFill>
                  <a:srgbClr val="000000"/>
                </a:solidFill>
                <a:latin typeface="Andalus" panose="02020603050405020304" pitchFamily="18" charset="-78"/>
                <a:ea typeface="Calibri"/>
                <a:cs typeface="Andalus" panose="02020603050405020304" pitchFamily="18" charset="-78"/>
              </a:rPr>
              <a:t>المرحلة </a:t>
            </a:r>
            <a:r>
              <a:rPr lang="ar-IQ" sz="3200" b="1">
                <a:solidFill>
                  <a:srgbClr val="000000"/>
                </a:solidFill>
                <a:latin typeface="Andalus" panose="02020603050405020304" pitchFamily="18" charset="-78"/>
                <a:ea typeface="Calibri"/>
                <a:cs typeface="Andalus" panose="02020603050405020304" pitchFamily="18" charset="-78"/>
              </a:rPr>
              <a:t>الثانية/ </a:t>
            </a:r>
            <a:r>
              <a:rPr lang="ar-IQ" sz="3200" b="1" smtClean="0">
                <a:solidFill>
                  <a:srgbClr val="000000"/>
                </a:solidFill>
                <a:latin typeface="Andalus" panose="02020603050405020304" pitchFamily="18" charset="-78"/>
                <a:ea typeface="Calibri"/>
                <a:cs typeface="Andalus" panose="02020603050405020304" pitchFamily="18" charset="-78"/>
              </a:rPr>
              <a:t>صباحي قسم الجغرافية</a:t>
            </a:r>
            <a:r>
              <a:rPr lang="ar-IQ" sz="3200" b="1">
                <a:solidFill>
                  <a:srgbClr val="000000"/>
                </a:solidFill>
                <a:latin typeface="Andalus" panose="02020603050405020304" pitchFamily="18" charset="-78"/>
                <a:ea typeface="Calibri"/>
                <a:cs typeface="Andalus" panose="02020603050405020304" pitchFamily="18" charset="-78"/>
              </a:rPr>
              <a:t> </a:t>
            </a:r>
            <a:endParaRPr lang="ar-IQ" sz="3200" b="1" smtClean="0">
              <a:solidFill>
                <a:srgbClr val="000000"/>
              </a:solidFill>
              <a:latin typeface="Andalus" panose="02020603050405020304" pitchFamily="18" charset="-78"/>
              <a:ea typeface="Calibri"/>
              <a:cs typeface="Andalus" panose="02020603050405020304" pitchFamily="18" charset="-78"/>
            </a:endParaRPr>
          </a:p>
          <a:p>
            <a:pPr lvl="0" indent="-306705" algn="ctr">
              <a:lnSpc>
                <a:spcPct val="150000"/>
              </a:lnSpc>
              <a:spcAft>
                <a:spcPts val="1000"/>
              </a:spcAft>
              <a:buClr>
                <a:srgbClr val="000000"/>
              </a:buClr>
            </a:pPr>
            <a:r>
              <a:rPr lang="ar-IQ" sz="3200" b="1" smtClean="0">
                <a:solidFill>
                  <a:srgbClr val="000000"/>
                </a:solidFill>
                <a:latin typeface="Andalus" panose="02020603050405020304" pitchFamily="18" charset="-78"/>
                <a:ea typeface="Calibri"/>
                <a:cs typeface="Andalus" panose="02020603050405020304" pitchFamily="18" charset="-78"/>
              </a:rPr>
              <a:t>كلية </a:t>
            </a:r>
            <a:r>
              <a:rPr lang="ar-IQ" sz="3200" b="1">
                <a:solidFill>
                  <a:srgbClr val="000000"/>
                </a:solidFill>
                <a:latin typeface="Andalus" panose="02020603050405020304" pitchFamily="18" charset="-78"/>
                <a:ea typeface="Calibri"/>
                <a:cs typeface="Andalus" panose="02020603050405020304" pitchFamily="18" charset="-78"/>
              </a:rPr>
              <a:t>التربية </a:t>
            </a:r>
            <a:r>
              <a:rPr lang="ar-IQ" sz="3200" b="1" smtClean="0">
                <a:solidFill>
                  <a:srgbClr val="000000"/>
                </a:solidFill>
                <a:latin typeface="Andalus" panose="02020603050405020304" pitchFamily="18" charset="-78"/>
                <a:ea typeface="Calibri"/>
                <a:cs typeface="Andalus" panose="02020603050405020304" pitchFamily="18" charset="-78"/>
              </a:rPr>
              <a:t>–الجامعة المستنصرية</a:t>
            </a:r>
            <a:endParaRPr lang="ar-IQ" sz="3200" b="1">
              <a:solidFill>
                <a:srgbClr val="000000"/>
              </a:solidFill>
              <a:latin typeface="Andalus" panose="02020603050405020304" pitchFamily="18" charset="-78"/>
              <a:ea typeface="Calibri"/>
              <a:cs typeface="Andalus" panose="02020603050405020304" pitchFamily="18" charset="-78"/>
            </a:endParaRPr>
          </a:p>
          <a:p>
            <a:pPr lvl="0" indent="-306705" algn="ctr">
              <a:lnSpc>
                <a:spcPct val="150000"/>
              </a:lnSpc>
              <a:spcAft>
                <a:spcPts val="1000"/>
              </a:spcAft>
              <a:buClr>
                <a:srgbClr val="000000"/>
              </a:buClr>
            </a:pPr>
            <a:r>
              <a:rPr lang="ar-IQ" sz="3200" b="1" smtClean="0">
                <a:solidFill>
                  <a:srgbClr val="000000"/>
                </a:solidFill>
                <a:latin typeface="Andalus" panose="02020603050405020304" pitchFamily="18" charset="-78"/>
                <a:ea typeface="Calibri"/>
                <a:cs typeface="Andalus" panose="02020603050405020304" pitchFamily="18" charset="-78"/>
              </a:rPr>
              <a:t>النبات الطبيعي في قارة اسيا</a:t>
            </a:r>
            <a:endParaRPr lang="ar-IQ" sz="3200" b="1">
              <a:solidFill>
                <a:srgbClr val="000000"/>
              </a:solidFill>
              <a:latin typeface="Andalus" panose="02020603050405020304" pitchFamily="18" charset="-78"/>
              <a:ea typeface="Calibri"/>
              <a:cs typeface="Andalus" panose="02020603050405020304" pitchFamily="18" charset="-78"/>
            </a:endParaRPr>
          </a:p>
          <a:p>
            <a:pPr lvl="0" indent="-306705" algn="ctr">
              <a:lnSpc>
                <a:spcPct val="150000"/>
              </a:lnSpc>
              <a:spcAft>
                <a:spcPts val="1000"/>
              </a:spcAft>
              <a:buClr>
                <a:srgbClr val="000000"/>
              </a:buClr>
            </a:pPr>
            <a:r>
              <a:rPr lang="ar-IQ" sz="3200" b="1" err="1">
                <a:solidFill>
                  <a:srgbClr val="FF0000"/>
                </a:solidFill>
                <a:latin typeface="Andalus" panose="02020603050405020304" pitchFamily="18" charset="-78"/>
                <a:ea typeface="Calibri"/>
                <a:cs typeface="Andalus" panose="02020603050405020304" pitchFamily="18" charset="-78"/>
              </a:rPr>
              <a:t>م.م.  رغد حسين علي</a:t>
            </a:r>
            <a:endParaRPr lang="en-US" sz="3200" b="1">
              <a:solidFill>
                <a:srgbClr val="FF0000"/>
              </a:solidFill>
              <a:latin typeface="Andalus" panose="02020603050405020304" pitchFamily="18" charset="-78"/>
              <a:ea typeface="Calibri"/>
              <a:cs typeface="Andalus" panose="02020603050405020304" pitchFamily="18" charset="-78"/>
            </a:endParaRPr>
          </a:p>
          <a:p>
            <a:pPr indent="-306705" algn="ctr">
              <a:lnSpc>
                <a:spcPct val="150000"/>
              </a:lnSpc>
              <a:spcAft>
                <a:spcPts val="1000"/>
              </a:spcAft>
            </a:pPr>
            <a:endParaRPr lang="en-US" sz="2000" b="1" u="sng">
              <a:latin typeface="Andalus" panose="02020603050405020304" pitchFamily="18" charset="-78"/>
              <a:ea typeface="Calibri"/>
              <a:cs typeface="Andalus" panose="02020603050405020304" pitchFamily="18" charset="-78"/>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نص 2"/>
          <p:cNvSpPr>
            <a:spLocks noGrp="1"/>
          </p:cNvSpPr>
          <p:nvPr>
            <p:ph type="body" sz="half" idx="1"/>
          </p:nvPr>
        </p:nvSpPr>
        <p:spPr/>
        <p:txBody>
          <a:bodyPr/>
          <a:lstStyle/>
          <a:p>
            <a:endParaRPr lang="ar-IQ"/>
          </a:p>
        </p:txBody>
      </p:sp>
      <p:sp>
        <p:nvSpPr>
          <p:cNvPr id="4" name="عنصر نائب للقصاصة الفنية 3"/>
          <p:cNvSpPr>
            <a:spLocks noGrp="1"/>
          </p:cNvSpPr>
          <p:nvPr>
            <p:ph type="clipArt" sz="half" idx="2"/>
          </p:nvPr>
        </p:nvSpPr>
        <p:spPr/>
        <p:txBody>
          <a:bodyPr/>
          <a:lstStyle/>
          <a:p>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827361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نص 2"/>
          <p:cNvSpPr>
            <a:spLocks noGrp="1"/>
          </p:cNvSpPr>
          <p:nvPr>
            <p:ph type="body" sz="half" idx="1"/>
          </p:nvPr>
        </p:nvSpPr>
        <p:spPr/>
        <p:txBody>
          <a:bodyPr/>
          <a:lstStyle/>
          <a:p>
            <a:endParaRPr lang="ar-IQ"/>
          </a:p>
        </p:txBody>
      </p:sp>
      <p:sp>
        <p:nvSpPr>
          <p:cNvPr id="4" name="عنصر نائب للقصاصة الفنية 3"/>
          <p:cNvSpPr>
            <a:spLocks noGrp="1"/>
          </p:cNvSpPr>
          <p:nvPr>
            <p:ph type="clipArt" sz="half" idx="2"/>
          </p:nvPr>
        </p:nvSpPr>
        <p:spPr/>
        <p:txBody>
          <a:bodyPr/>
          <a:lstStyle/>
          <a:p>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26027"/>
            <a:ext cx="9143999" cy="68319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900178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نص 2"/>
          <p:cNvSpPr>
            <a:spLocks noGrp="1"/>
          </p:cNvSpPr>
          <p:nvPr>
            <p:ph type="body" sz="half" idx="1"/>
          </p:nvPr>
        </p:nvSpPr>
        <p:spPr/>
        <p:txBody>
          <a:bodyPr/>
          <a:lstStyle/>
          <a:p>
            <a:endParaRPr lang="ar-IQ"/>
          </a:p>
        </p:txBody>
      </p:sp>
      <p:sp>
        <p:nvSpPr>
          <p:cNvPr id="4" name="عنصر نائب للقصاصة الفنية 3"/>
          <p:cNvSpPr>
            <a:spLocks noGrp="1"/>
          </p:cNvSpPr>
          <p:nvPr>
            <p:ph type="clipArt" sz="half" idx="2"/>
          </p:nvPr>
        </p:nvSpPr>
        <p:spPr/>
        <p:txBody>
          <a:bodyPr/>
          <a:lstStyle/>
          <a:p>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8" y="13684"/>
            <a:ext cx="9144518" cy="68443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84196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5" name="مستطيل 4"/>
          <p:cNvSpPr/>
          <p:nvPr/>
        </p:nvSpPr>
        <p:spPr>
          <a:xfrm>
            <a:off x="539552" y="1412776"/>
            <a:ext cx="8172400" cy="1631216"/>
          </a:xfrm>
          <a:prstGeom prst="rect">
            <a:avLst/>
          </a:prstGeom>
        </p:spPr>
        <p:txBody>
          <a:bodyPr wrap="square">
            <a:spAutoFit/>
          </a:bodyPr>
          <a:lstStyle/>
          <a:p>
            <a:pPr lvl="0" algn="just" rtl="1">
              <a:spcBef>
                <a:spcPct val="20000"/>
              </a:spcBef>
              <a:buClr>
                <a:srgbClr val="000000"/>
              </a:buClr>
            </a:pPr>
            <a:r>
              <a:rPr lang="ar-IQ" sz="2000" kern="0">
                <a:solidFill>
                  <a:srgbClr val="000000"/>
                </a:solidFill>
                <a:latin typeface="Century Schoolbook"/>
                <a:cs typeface="Times New Roman"/>
              </a:rPr>
              <a:t>2- </a:t>
            </a:r>
            <a:r>
              <a:rPr lang="ar-IQ" sz="2000" b="1" kern="0">
                <a:solidFill>
                  <a:srgbClr val="FF0000"/>
                </a:solidFill>
                <a:latin typeface="Century Schoolbook"/>
                <a:cs typeface="Times New Roman"/>
              </a:rPr>
              <a:t>والثاني الغابات النفضية: </a:t>
            </a:r>
            <a:r>
              <a:rPr lang="ar-IQ" sz="2000" kern="0">
                <a:solidFill>
                  <a:srgbClr val="000000"/>
                </a:solidFill>
                <a:latin typeface="Century Schoolbook"/>
                <a:cs typeface="Times New Roman"/>
              </a:rPr>
              <a:t>وتوجد عادة في نطاقات تقع إلى الجنوب من نطاق الغابات الصنوبرية، وقد توجد بشكل مبعثر، وأكبر مساحة واقعة في وسط آسيا ومساحات أخرى في كوريا والصين واليابان، وتنفض هذه الأشجار أوراقها خلال أشهر الشتاء بسبب انخفاض درجة الحرارة إلى ما دون درجة النمو، فضلاً عن تعرض مياه التربة إلى الانجماد خلال هذا الفصل، لتعاود نشاطها ونموها في فصل الصيف.</a:t>
            </a:r>
          </a:p>
        </p:txBody>
      </p:sp>
    </p:spTree>
    <p:extLst>
      <p:ext uri="{BB962C8B-B14F-4D97-AF65-F5344CB8AC3E}">
        <p14:creationId xmlns:p14="http://schemas.microsoft.com/office/powerpoint/2010/main" val="37383033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نص 2"/>
          <p:cNvSpPr>
            <a:spLocks noGrp="1"/>
          </p:cNvSpPr>
          <p:nvPr>
            <p:ph type="body" sz="half" idx="1"/>
          </p:nvPr>
        </p:nvSpPr>
        <p:spPr/>
        <p:txBody>
          <a:bodyPr/>
          <a:lstStyle/>
          <a:p>
            <a:endParaRPr lang="ar-IQ"/>
          </a:p>
        </p:txBody>
      </p:sp>
      <p:pic>
        <p:nvPicPr>
          <p:cNvPr id="11266" name="Picture 2"/>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349325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smtClean="0">
                <a:solidFill>
                  <a:srgbClr val="FF0000"/>
                </a:solidFill>
                <a:latin typeface="Andalus" panose="02020603050405020304" pitchFamily="18" charset="-78"/>
                <a:cs typeface="Andalus" panose="02020603050405020304" pitchFamily="18" charset="-78"/>
              </a:rPr>
              <a:t>3- أقاليم النباتات الصحراوية</a:t>
            </a:r>
            <a:endParaRPr lang="ar-IQ" b="1">
              <a:solidFill>
                <a:srgbClr val="FF0000"/>
              </a:solidFill>
              <a:latin typeface="Andalus" panose="02020603050405020304" pitchFamily="18" charset="-78"/>
              <a:cs typeface="Andalus" panose="02020603050405020304" pitchFamily="18" charset="-78"/>
            </a:endParaRPr>
          </a:p>
        </p:txBody>
      </p:sp>
      <p:sp>
        <p:nvSpPr>
          <p:cNvPr id="3" name="عنصر نائب للنص 2"/>
          <p:cNvSpPr>
            <a:spLocks noGrp="1"/>
          </p:cNvSpPr>
          <p:nvPr>
            <p:ph type="body" sz="half" idx="1"/>
          </p:nvPr>
        </p:nvSpPr>
        <p:spPr>
          <a:xfrm>
            <a:off x="539552" y="1304925"/>
            <a:ext cx="8208912" cy="4895850"/>
          </a:xfrm>
        </p:spPr>
        <p:txBody>
          <a:bodyPr/>
          <a:lstStyle/>
          <a:p>
            <a:pPr algn="just"/>
            <a:r>
              <a:rPr lang="ar-IQ" smtClean="0"/>
              <a:t>وهي </a:t>
            </a:r>
            <a:r>
              <a:rPr lang="ar-IQ"/>
              <a:t>أما نباتات الصحاري الحارة التي تتمثل بصحاري (ثار ، السند ، وشبه الجزيرة العربية ونباتاتها تتحمل وتقاوم الجفاف الشديد، أو نباتات الصحاري المعتدلة التي تمتد في نطاق عرضي يشغل الجزء الأوسط من القارة إلى الخلف مباشرة من نطاق المرتفعات الوسطى لتشمل صحاري وسط آسيا التي تبدأ من صحراء غوبي في الشرق وصحراء وسط إيران في الغرب، ونباتاتها عبارة عن حشائش فقيرة، أو نباتات الصحاري الباردة، التي تتمثل بحشائش منطقة التندرا حتى تصل إلى خط الثلج الدائم حيث لا تظهر أية حياة نباتية </a:t>
            </a:r>
            <a:r>
              <a:rPr lang="ar-IQ" smtClean="0"/>
              <a:t>.</a:t>
            </a:r>
            <a:endParaRPr lang="ar-IQ"/>
          </a:p>
        </p:txBody>
      </p:sp>
    </p:spTree>
    <p:extLst>
      <p:ext uri="{BB962C8B-B14F-4D97-AF65-F5344CB8AC3E}">
        <p14:creationId xmlns:p14="http://schemas.microsoft.com/office/powerpoint/2010/main" val="25290833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نص 2"/>
          <p:cNvSpPr>
            <a:spLocks noGrp="1"/>
          </p:cNvSpPr>
          <p:nvPr>
            <p:ph type="body" sz="half" idx="1"/>
          </p:nvPr>
        </p:nvSpPr>
        <p:spPr/>
        <p:txBody>
          <a:bodyPr/>
          <a:lstStyle/>
          <a:p>
            <a:endParaRPr lang="ar-IQ"/>
          </a:p>
        </p:txBody>
      </p:sp>
      <p:pic>
        <p:nvPicPr>
          <p:cNvPr id="12290" name="Picture 2"/>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01272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نص 2"/>
          <p:cNvSpPr>
            <a:spLocks noGrp="1"/>
          </p:cNvSpPr>
          <p:nvPr>
            <p:ph type="body" sz="half" idx="1"/>
          </p:nvPr>
        </p:nvSpPr>
        <p:spPr/>
        <p:txBody>
          <a:bodyPr/>
          <a:lstStyle/>
          <a:p>
            <a:endParaRPr lang="ar-IQ"/>
          </a:p>
        </p:txBody>
      </p:sp>
      <p:sp>
        <p:nvSpPr>
          <p:cNvPr id="4" name="عنصر نائب للقصاصة الفنية 3"/>
          <p:cNvSpPr>
            <a:spLocks noGrp="1"/>
          </p:cNvSpPr>
          <p:nvPr>
            <p:ph type="clipArt" sz="half" idx="2"/>
          </p:nvPr>
        </p:nvSpPr>
        <p:spPr/>
        <p:txBody>
          <a:bodyPr/>
          <a:lstStyle/>
          <a:p>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8289"/>
            <a:ext cx="9144000" cy="6866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905874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نص 2"/>
          <p:cNvSpPr>
            <a:spLocks noGrp="1"/>
          </p:cNvSpPr>
          <p:nvPr>
            <p:ph type="body" sz="half" idx="1"/>
          </p:nvPr>
        </p:nvSpPr>
        <p:spPr/>
        <p:txBody>
          <a:bodyPr/>
          <a:lstStyle/>
          <a:p>
            <a:endParaRPr lang="ar-IQ"/>
          </a:p>
        </p:txBody>
      </p:sp>
      <p:sp>
        <p:nvSpPr>
          <p:cNvPr id="4" name="عنصر نائب للقصاصة الفنية 3"/>
          <p:cNvSpPr>
            <a:spLocks noGrp="1"/>
          </p:cNvSpPr>
          <p:nvPr>
            <p:ph type="clipArt" sz="half" idx="2"/>
          </p:nvPr>
        </p:nvSpPr>
        <p:spPr/>
        <p:txBody>
          <a:bodyPr/>
          <a:lstStyle/>
          <a:p>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57739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وجة 6"/>
          <p:cNvSpPr/>
          <p:nvPr/>
        </p:nvSpPr>
        <p:spPr bwMode="auto">
          <a:xfrm>
            <a:off x="566096" y="2708920"/>
            <a:ext cx="8136904" cy="2714600"/>
          </a:xfrm>
          <a:prstGeom prst="wave">
            <a:avLst>
              <a:gd name="adj1" fmla="val 12500"/>
              <a:gd name="adj2" fmla="val 392"/>
            </a:avLst>
          </a:prstGeom>
          <a:solidFill>
            <a:schemeClr val="tx2">
              <a:lumMod val="40000"/>
              <a:lumOff val="60000"/>
            </a:schemeClr>
          </a:solidFill>
          <a:ln>
            <a:solidFill>
              <a:schemeClr val="tx2">
                <a:lumMod val="40000"/>
                <a:lumOff val="60000"/>
              </a:schemeClr>
            </a:solidFill>
            <a:headEnd type="none" w="med" len="med"/>
            <a:tailEnd type="none" w="med" len="med"/>
          </a:ln>
          <a:extLst/>
        </p:spPr>
        <p:style>
          <a:lnRef idx="0">
            <a:schemeClr val="accent2"/>
          </a:lnRef>
          <a:fillRef idx="4294967294">
            <a:schemeClr val="dk2"/>
          </a:fillRef>
          <a:effectRef idx="3">
            <a:schemeClr val="accent2"/>
          </a:effectRef>
          <a:fontRef idx="minor">
            <a:schemeClr val="lt1"/>
          </a:fontRef>
        </p:style>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pPr>
            <a:r>
              <a:rPr kumimoji="0" lang="ar-IQ" sz="4800" b="1" i="1" u="none" strike="noStrike" cap="all" normalizeH="0" baseline="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Andalus" panose="02020603050405020304" pitchFamily="18" charset="-78"/>
                <a:cs typeface="Andalus" panose="02020603050405020304" pitchFamily="18" charset="-78"/>
              </a:rPr>
              <a:t>نهاية المحاضرة</a:t>
            </a:r>
          </a:p>
        </p:txBody>
      </p:sp>
    </p:spTree>
    <p:extLst>
      <p:ext uri="{BB962C8B-B14F-4D97-AF65-F5344CB8AC3E}">
        <p14:creationId xmlns:p14="http://schemas.microsoft.com/office/powerpoint/2010/main" val="234064987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smtClean="0">
                <a:solidFill>
                  <a:srgbClr val="FF0000"/>
                </a:solidFill>
                <a:latin typeface="Andalus" panose="02020603050405020304" pitchFamily="18" charset="-78"/>
                <a:cs typeface="Andalus" panose="02020603050405020304" pitchFamily="18" charset="-78"/>
              </a:rPr>
              <a:t>خامساً :- النبات الطبيعي في قارة أسيا</a:t>
            </a:r>
            <a:endParaRPr lang="ar-IQ" b="1">
              <a:solidFill>
                <a:srgbClr val="FF0000"/>
              </a:solidFill>
              <a:latin typeface="Andalus" panose="02020603050405020304" pitchFamily="18" charset="-78"/>
              <a:cs typeface="Andalus" panose="02020603050405020304" pitchFamily="18" charset="-78"/>
            </a:endParaRPr>
          </a:p>
        </p:txBody>
      </p:sp>
      <p:sp>
        <p:nvSpPr>
          <p:cNvPr id="3" name="عنصر نائب للمحتوى 2"/>
          <p:cNvSpPr>
            <a:spLocks noGrp="1"/>
          </p:cNvSpPr>
          <p:nvPr>
            <p:ph idx="1"/>
          </p:nvPr>
        </p:nvSpPr>
        <p:spPr>
          <a:xfrm>
            <a:off x="539552" y="1304925"/>
            <a:ext cx="8209161" cy="4895850"/>
          </a:xfrm>
        </p:spPr>
        <p:txBody>
          <a:bodyPr/>
          <a:lstStyle/>
          <a:p>
            <a:pPr marL="0" indent="0" algn="just">
              <a:buNone/>
            </a:pPr>
            <a:r>
              <a:rPr lang="ar-IQ" sz="2000" smtClean="0"/>
              <a:t>تنمو </a:t>
            </a:r>
            <a:r>
              <a:rPr lang="ar-IQ" sz="2000"/>
              <a:t>النباتات الطبيعية في قارة آسيا بشكل متباين في الشكل والخصائص تبعاً لتباين الخصائص المناخية والتضاريس والتربة فضلاً عن تأثرها بالعوامل البشرية، سواء كانت سلبية أم إيجابية، ونطاقاتها متنوعة بين ثلاثة أنواع، الأول أقاليم (الحشائش) والثاني أقاليم (الغابات) والثالث أقاليم (النباتات الصحراوية)، وكما يلي: </a:t>
            </a:r>
            <a:endParaRPr lang="ar-IQ" sz="2000" smtClean="0"/>
          </a:p>
          <a:p>
            <a:pPr marL="0" indent="0" algn="just">
              <a:buNone/>
            </a:pPr>
            <a:r>
              <a:rPr lang="ar-IQ" sz="2000" b="1" smtClean="0">
                <a:solidFill>
                  <a:srgbClr val="FF0000"/>
                </a:solidFill>
              </a:rPr>
              <a:t>1- اقليم الحشائش</a:t>
            </a:r>
          </a:p>
          <a:p>
            <a:pPr marL="0" indent="0" algn="just">
              <a:buNone/>
            </a:pPr>
            <a:r>
              <a:rPr lang="ar-IQ" sz="2000" b="1" smtClean="0">
                <a:solidFill>
                  <a:srgbClr val="FF0000"/>
                </a:solidFill>
              </a:rPr>
              <a:t>2- اقليم الغابات</a:t>
            </a:r>
          </a:p>
          <a:p>
            <a:pPr marL="0" indent="0" algn="just">
              <a:buNone/>
            </a:pPr>
            <a:r>
              <a:rPr lang="ar-IQ" sz="2000" b="1" smtClean="0">
                <a:solidFill>
                  <a:srgbClr val="FF0000"/>
                </a:solidFill>
              </a:rPr>
              <a:t>3- اقليم النباتات الصحراوية</a:t>
            </a:r>
            <a:endParaRPr lang="ar-IQ" sz="2000"/>
          </a:p>
        </p:txBody>
      </p:sp>
    </p:spTree>
    <p:extLst>
      <p:ext uri="{BB962C8B-B14F-4D97-AF65-F5344CB8AC3E}">
        <p14:creationId xmlns:p14="http://schemas.microsoft.com/office/powerpoint/2010/main" val="7328129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نص 2"/>
          <p:cNvSpPr>
            <a:spLocks noGrp="1"/>
          </p:cNvSpPr>
          <p:nvPr>
            <p:ph type="body" sz="half" idx="1"/>
          </p:nvPr>
        </p:nvSpPr>
        <p:spPr/>
        <p:txBody>
          <a:bodyPr/>
          <a:lstStyle/>
          <a:p>
            <a:endParaRPr lang="ar-IQ"/>
          </a:p>
        </p:txBody>
      </p:sp>
      <p:pic>
        <p:nvPicPr>
          <p:cNvPr id="1026" name="Picture 2"/>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6961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smtClean="0">
                <a:solidFill>
                  <a:srgbClr val="FF0000"/>
                </a:solidFill>
                <a:latin typeface="Andalus" panose="02020603050405020304" pitchFamily="18" charset="-78"/>
                <a:cs typeface="Andalus" panose="02020603050405020304" pitchFamily="18" charset="-78"/>
              </a:rPr>
              <a:t>1- اقليم الحشائش</a:t>
            </a:r>
            <a:endParaRPr lang="ar-IQ" b="1">
              <a:solidFill>
                <a:srgbClr val="FF0000"/>
              </a:solidFill>
              <a:latin typeface="Andalus" panose="02020603050405020304" pitchFamily="18" charset="-78"/>
              <a:cs typeface="Andalus" panose="02020603050405020304" pitchFamily="18" charset="-78"/>
            </a:endParaRPr>
          </a:p>
        </p:txBody>
      </p:sp>
      <p:sp>
        <p:nvSpPr>
          <p:cNvPr id="5" name="مستطيل 4"/>
          <p:cNvSpPr/>
          <p:nvPr/>
        </p:nvSpPr>
        <p:spPr>
          <a:xfrm>
            <a:off x="539552" y="1222319"/>
            <a:ext cx="8316416" cy="1015663"/>
          </a:xfrm>
          <a:prstGeom prst="rect">
            <a:avLst/>
          </a:prstGeom>
        </p:spPr>
        <p:txBody>
          <a:bodyPr wrap="square">
            <a:spAutoFit/>
          </a:bodyPr>
          <a:lstStyle/>
          <a:p>
            <a:pPr lvl="0" algn="just" rtl="1">
              <a:spcBef>
                <a:spcPct val="20000"/>
              </a:spcBef>
              <a:buClr>
                <a:srgbClr val="000000"/>
              </a:buClr>
            </a:pPr>
            <a:r>
              <a:rPr lang="ar-IQ" sz="2000" b="1" kern="0">
                <a:solidFill>
                  <a:srgbClr val="FF0000"/>
                </a:solidFill>
                <a:latin typeface="Century Schoolbook"/>
                <a:cs typeface="Times New Roman"/>
              </a:rPr>
              <a:t>. </a:t>
            </a:r>
            <a:r>
              <a:rPr lang="ar-IQ" sz="2000" kern="0" smtClean="0">
                <a:solidFill>
                  <a:srgbClr val="000000"/>
                </a:solidFill>
                <a:latin typeface="Century Schoolbook"/>
                <a:cs typeface="Times New Roman"/>
              </a:rPr>
              <a:t>وهي </a:t>
            </a:r>
            <a:r>
              <a:rPr lang="ar-IQ" sz="2000" kern="0">
                <a:solidFill>
                  <a:srgbClr val="000000"/>
                </a:solidFill>
                <a:latin typeface="Century Schoolbook"/>
                <a:cs typeface="Times New Roman"/>
              </a:rPr>
              <a:t>ثلاثة أنواع منها حشائش المناطق الباردة (التندرا) التي تظهر في أقصى شمال القارة، في فصل النمو القصير، ومنها حشائش المناطق المعتدلة (الاستبس) التي تظهر إلى الجنوب من نطاق الغابات النفضية، ومنها حشائش المناطق الحارة (السفانا) وتنتشر بشكل واضح في هضبة الدكن في الهند. </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132" y="2354614"/>
            <a:ext cx="9120867" cy="45033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83418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نص 2"/>
          <p:cNvSpPr>
            <a:spLocks noGrp="1"/>
          </p:cNvSpPr>
          <p:nvPr>
            <p:ph type="body" sz="half" idx="1"/>
          </p:nvPr>
        </p:nvSpPr>
        <p:spPr/>
        <p:txBody>
          <a:bodyPr/>
          <a:lstStyle/>
          <a:p>
            <a:endParaRPr lang="ar-IQ"/>
          </a:p>
        </p:txBody>
      </p:sp>
      <p:pic>
        <p:nvPicPr>
          <p:cNvPr id="15362" name="Picture 2"/>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58787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نص 2"/>
          <p:cNvSpPr>
            <a:spLocks noGrp="1"/>
          </p:cNvSpPr>
          <p:nvPr>
            <p:ph type="body" sz="half" idx="1"/>
          </p:nvPr>
        </p:nvSpPr>
        <p:spPr/>
        <p:txBody>
          <a:bodyPr/>
          <a:lstStyle/>
          <a:p>
            <a:endParaRPr lang="ar-IQ"/>
          </a:p>
        </p:txBody>
      </p:sp>
      <p:pic>
        <p:nvPicPr>
          <p:cNvPr id="3074" name="Picture 2"/>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59203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1304925"/>
            <a:ext cx="8281169" cy="4895850"/>
          </a:xfrm>
        </p:spPr>
        <p:txBody>
          <a:bodyPr/>
          <a:lstStyle/>
          <a:p>
            <a:pPr marL="0" lvl="0" indent="0" algn="just">
              <a:buClr>
                <a:srgbClr val="000000"/>
              </a:buClr>
              <a:buNone/>
            </a:pPr>
            <a:r>
              <a:rPr lang="ar-IQ" sz="2000" smtClean="0">
                <a:solidFill>
                  <a:srgbClr val="000000"/>
                </a:solidFill>
              </a:rPr>
              <a:t> وهي بنوعين:-</a:t>
            </a:r>
          </a:p>
          <a:p>
            <a:pPr marL="0" lvl="0" indent="0" algn="just">
              <a:buClr>
                <a:srgbClr val="000000"/>
              </a:buClr>
              <a:buNone/>
            </a:pPr>
            <a:r>
              <a:rPr lang="ar-IQ" sz="2000" smtClean="0">
                <a:solidFill>
                  <a:srgbClr val="000000"/>
                </a:solidFill>
              </a:rPr>
              <a:t>1- </a:t>
            </a:r>
            <a:r>
              <a:rPr lang="ar-IQ" sz="2000" b="1">
                <a:solidFill>
                  <a:srgbClr val="FF0000"/>
                </a:solidFill>
              </a:rPr>
              <a:t>الأول الغابات الصنوبرية (</a:t>
            </a:r>
            <a:r>
              <a:rPr lang="ar-IQ" sz="2000" b="1" smtClean="0">
                <a:solidFill>
                  <a:srgbClr val="FF0000"/>
                </a:solidFill>
              </a:rPr>
              <a:t>المخروطية) </a:t>
            </a:r>
            <a:r>
              <a:rPr lang="ar-IQ" sz="2000" smtClean="0">
                <a:solidFill>
                  <a:srgbClr val="000000"/>
                </a:solidFill>
              </a:rPr>
              <a:t>وتغطي </a:t>
            </a:r>
            <a:r>
              <a:rPr lang="ar-IQ" sz="2000">
                <a:solidFill>
                  <a:srgbClr val="000000"/>
                </a:solidFill>
              </a:rPr>
              <a:t>قسماً كبيراً من شمال القارة، وتمتد على شكل نطاق متصل بين دائرتي عرض 40 و 60 شمالاً </a:t>
            </a:r>
            <a:r>
              <a:rPr lang="ar-IQ" sz="2000" smtClean="0">
                <a:solidFill>
                  <a:srgbClr val="000000"/>
                </a:solidFill>
              </a:rPr>
              <a:t>تقريباً، </a:t>
            </a:r>
            <a:r>
              <a:rPr lang="ar-IQ" sz="2000">
                <a:solidFill>
                  <a:srgbClr val="000000"/>
                </a:solidFill>
              </a:rPr>
              <a:t>وتتميز بليونة أخشابها، التي من أهم أشجارها (الصنوبر، </a:t>
            </a:r>
            <a:r>
              <a:rPr lang="ar-IQ" sz="2000" smtClean="0">
                <a:solidFill>
                  <a:srgbClr val="000000"/>
                </a:solidFill>
              </a:rPr>
              <a:t>والشربين</a:t>
            </a:r>
            <a:r>
              <a:rPr lang="ar-IQ" sz="2000">
                <a:solidFill>
                  <a:srgbClr val="000000"/>
                </a:solidFill>
              </a:rPr>
              <a:t>، </a:t>
            </a:r>
            <a:r>
              <a:rPr lang="ar-IQ" sz="2000" err="1" smtClean="0">
                <a:solidFill>
                  <a:srgbClr val="000000"/>
                </a:solidFill>
              </a:rPr>
              <a:t>اولسرو </a:t>
            </a:r>
            <a:r>
              <a:rPr lang="ar-IQ" sz="2000">
                <a:solidFill>
                  <a:srgbClr val="000000"/>
                </a:solidFill>
              </a:rPr>
              <a:t>والأرز) </a:t>
            </a:r>
            <a:r>
              <a:rPr lang="ar-IQ" sz="2000" smtClean="0">
                <a:solidFill>
                  <a:srgbClr val="000000"/>
                </a:solidFill>
              </a:rPr>
              <a:t>.</a:t>
            </a:r>
          </a:p>
          <a:p>
            <a:endParaRPr lang="ar-IQ" b="1">
              <a:solidFill>
                <a:srgbClr val="FF0000"/>
              </a:solidFill>
            </a:endParaRPr>
          </a:p>
        </p:txBody>
      </p:sp>
      <p:sp>
        <p:nvSpPr>
          <p:cNvPr id="2" name="مستطيل 1"/>
          <p:cNvSpPr/>
          <p:nvPr/>
        </p:nvSpPr>
        <p:spPr>
          <a:xfrm>
            <a:off x="2771800" y="404664"/>
            <a:ext cx="5850066" cy="584775"/>
          </a:xfrm>
          <a:prstGeom prst="rect">
            <a:avLst/>
          </a:prstGeom>
        </p:spPr>
        <p:txBody>
          <a:bodyPr wrap="square">
            <a:spAutoFit/>
          </a:bodyPr>
          <a:lstStyle/>
          <a:p>
            <a:pPr algn="r"/>
            <a:r>
              <a:rPr lang="ar-IQ" sz="3200" b="1" kern="0">
                <a:solidFill>
                  <a:srgbClr val="FF0000"/>
                </a:solidFill>
                <a:latin typeface="Andalus" panose="02020603050405020304" pitchFamily="18" charset="-78"/>
                <a:cs typeface="Andalus" panose="02020603050405020304" pitchFamily="18" charset="-78"/>
              </a:rPr>
              <a:t>2. أقاليم الغابات </a:t>
            </a:r>
            <a:endParaRPr lang="ar-IQ" sz="3200" b="1">
              <a:solidFill>
                <a:srgbClr val="FF0000"/>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28702531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نص 2"/>
          <p:cNvSpPr>
            <a:spLocks noGrp="1"/>
          </p:cNvSpPr>
          <p:nvPr>
            <p:ph type="body" sz="half" idx="1"/>
          </p:nvPr>
        </p:nvSpPr>
        <p:spPr/>
        <p:txBody>
          <a:bodyPr/>
          <a:lstStyle/>
          <a:p>
            <a:endParaRPr lang="ar-IQ"/>
          </a:p>
        </p:txBody>
      </p:sp>
      <p:pic>
        <p:nvPicPr>
          <p:cNvPr id="4098" name="Picture 2"/>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48963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نص 2"/>
          <p:cNvSpPr>
            <a:spLocks noGrp="1"/>
          </p:cNvSpPr>
          <p:nvPr>
            <p:ph type="body" sz="half" idx="1"/>
          </p:nvPr>
        </p:nvSpPr>
        <p:spPr/>
        <p:txBody>
          <a:bodyPr/>
          <a:lstStyle/>
          <a:p>
            <a:endParaRPr lang="ar-IQ"/>
          </a:p>
        </p:txBody>
      </p:sp>
      <p:sp>
        <p:nvSpPr>
          <p:cNvPr id="4" name="عنصر نائب للقصاصة الفنية 3"/>
          <p:cNvSpPr>
            <a:spLocks noGrp="1"/>
          </p:cNvSpPr>
          <p:nvPr>
            <p:ph type="clipArt" sz="half" idx="2"/>
          </p:nvPr>
        </p:nvSpPr>
        <p:spPr/>
        <p:txBody>
          <a:bodyPr/>
          <a:lstStyle/>
          <a:p>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364" y="554"/>
            <a:ext cx="9143999" cy="68574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2673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S_NET" val="6.0.25"/>
  <p:tag name="AS_OS" val="Microsoft Windows NT 10.0.20348.0"/>
  <p:tag name="AS_RELEASE_DATE" val="2023.12.14"/>
  <p:tag name="AS_TITLE" val="Aspose.Slides for .NET6"/>
  <p:tag name="AS_VERSION" val="23.12"/>
</p:tagLst>
</file>

<file path=ppt/theme/theme1.xml><?xml version="1.0" encoding="utf-8"?>
<a:theme xmlns:a="http://schemas.openxmlformats.org/drawingml/2006/main" name="Presentation for report on country">
  <a:themeElements>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fontScheme name="Global">
      <a:majorFont>
        <a:latin typeface="Century Schoolbook"/>
        <a:ea typeface="Century Schoolbook"/>
        <a:cs typeface="Times New Roman"/>
      </a:majorFont>
      <a:minorFont>
        <a:latin typeface="Century Schoolbook"/>
        <a:ea typeface="Century Schoolbook"/>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ar-IQ" sz="24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ar-IQ" sz="24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Global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Global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Global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Global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Global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Global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Global 8">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نسق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5289</TotalTime>
  <Words>373</Words>
  <Application>Microsoft Office PowerPoint</Application>
  <PresentationFormat>عرض على الشاشة (3:4)‏</PresentationFormat>
  <Paragraphs>20</Paragraphs>
  <Slides>19</Slides>
  <Notes>0</Notes>
  <HiddenSlides>0</HiddenSlides>
  <MMClips>0</MMClips>
  <ScaleCrop>false</ScaleCrop>
  <HeadingPairs>
    <vt:vector size="4" baseType="variant">
      <vt:variant>
        <vt:lpstr>نسق</vt:lpstr>
      </vt:variant>
      <vt:variant>
        <vt:i4>1</vt:i4>
      </vt:variant>
      <vt:variant>
        <vt:lpstr>عناوين الشرائح</vt:lpstr>
      </vt:variant>
      <vt:variant>
        <vt:i4>19</vt:i4>
      </vt:variant>
    </vt:vector>
  </HeadingPairs>
  <TitlesOfParts>
    <vt:vector size="20" baseType="lpstr">
      <vt:lpstr>Presentation for report on country</vt:lpstr>
      <vt:lpstr>               </vt:lpstr>
      <vt:lpstr>خامساً :- النبات الطبيعي في قارة أسيا</vt:lpstr>
      <vt:lpstr>عرض تقديمي في PowerPoint</vt:lpstr>
      <vt:lpstr>1- اقليم الحشائش</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3- أقاليم النباتات الصحراوية</vt:lpstr>
      <vt:lpstr>عرض تقديمي في PowerPoint</vt:lpstr>
      <vt:lpstr>عرض تقديمي في PowerPoint</vt:lpstr>
      <vt:lpstr>عرض تقديمي في PowerPoint</vt:lpstr>
      <vt:lpstr>عرض تقديمي في PowerPoint</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التحليل المكانـي للصناعات الجبسيـة في محافظـة الأنبـار</dc:title>
  <dc:creator>Mariam Hamid</dc:creator>
  <cp:lastModifiedBy>Lenovo</cp:lastModifiedBy>
  <cp:revision>183</cp:revision>
  <dcterms:created xsi:type="dcterms:W3CDTF">2020-05-31T18:35:16Z</dcterms:created>
  <dcterms:modified xsi:type="dcterms:W3CDTF">2024-02-24T22:32:28Z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TC010183711025</vt:lpwstr>
  </property>
</Properties>
</file>