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B9A68-FCAF-4CF0-AC79-1C2C01C3F7E8}" type="doc">
      <dgm:prSet loTypeId="urn:microsoft.com/office/officeart/2008/layout/VerticalAccent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ar-IQ"/>
        </a:p>
      </dgm:t>
    </dgm:pt>
    <dgm:pt modelId="{780ABA2C-4F0E-4963-95D7-A04F20FEA343}">
      <dgm:prSet phldrT="[نص]" custT="1"/>
      <dgm:spPr/>
      <dgm:t>
        <a:bodyPr/>
        <a:lstStyle/>
        <a:p>
          <a:pPr rtl="1"/>
          <a:r>
            <a:rPr lang="ar-IQ" sz="2800" b="1" dirty="0" smtClean="0"/>
            <a:t>الاعداد والتحضير</a:t>
          </a:r>
          <a:endParaRPr lang="ar-IQ" sz="2800" b="1" dirty="0"/>
        </a:p>
      </dgm:t>
    </dgm:pt>
    <dgm:pt modelId="{68F0A767-BEF3-4CB1-A313-330EF8D09ED3}" type="parTrans" cxnId="{3CE528D0-F633-447E-96B1-B02614801F88}">
      <dgm:prSet/>
      <dgm:spPr/>
      <dgm:t>
        <a:bodyPr/>
        <a:lstStyle/>
        <a:p>
          <a:pPr rtl="1"/>
          <a:endParaRPr lang="ar-IQ"/>
        </a:p>
      </dgm:t>
    </dgm:pt>
    <dgm:pt modelId="{685921EE-CBCC-495F-BC6B-9D3D65F8598C}" type="sibTrans" cxnId="{3CE528D0-F633-447E-96B1-B02614801F88}">
      <dgm:prSet/>
      <dgm:spPr/>
      <dgm:t>
        <a:bodyPr/>
        <a:lstStyle/>
        <a:p>
          <a:pPr rtl="1"/>
          <a:endParaRPr lang="ar-IQ"/>
        </a:p>
      </dgm:t>
    </dgm:pt>
    <dgm:pt modelId="{5F5B4ADA-2086-4040-8CE5-5F3B0AF8C8AF}">
      <dgm:prSet phldrT="[نص]" custT="1"/>
      <dgm:spPr/>
      <dgm:t>
        <a:bodyPr/>
        <a:lstStyle/>
        <a:p>
          <a:pPr rtl="1"/>
          <a:r>
            <a:rPr lang="ar-IQ" sz="2800" b="1" smtClean="0"/>
            <a:t>التمثيل</a:t>
          </a:r>
          <a:endParaRPr lang="ar-IQ" sz="2800" b="1" dirty="0"/>
        </a:p>
      </dgm:t>
    </dgm:pt>
    <dgm:pt modelId="{48C8ABB3-1987-40CF-8D9E-C87DE6372D9A}" type="parTrans" cxnId="{86FBDA45-CDCC-4698-8C33-A572C675AEDF}">
      <dgm:prSet/>
      <dgm:spPr/>
      <dgm:t>
        <a:bodyPr/>
        <a:lstStyle/>
        <a:p>
          <a:pPr rtl="1"/>
          <a:endParaRPr lang="ar-IQ"/>
        </a:p>
      </dgm:t>
    </dgm:pt>
    <dgm:pt modelId="{19FCB182-4597-409E-B621-1B7CB3A61DE2}" type="sibTrans" cxnId="{86FBDA45-CDCC-4698-8C33-A572C675AEDF}">
      <dgm:prSet/>
      <dgm:spPr/>
      <dgm:t>
        <a:bodyPr/>
        <a:lstStyle/>
        <a:p>
          <a:pPr rtl="1"/>
          <a:endParaRPr lang="ar-IQ"/>
        </a:p>
      </dgm:t>
    </dgm:pt>
    <dgm:pt modelId="{2574510C-F083-4E7C-8F23-03AFFA9734B6}">
      <dgm:prSet phldrT="[نص]" custT="1"/>
      <dgm:spPr/>
      <dgm:t>
        <a:bodyPr/>
        <a:lstStyle/>
        <a:p>
          <a:pPr rtl="1"/>
          <a:r>
            <a:rPr lang="ar-IQ" sz="2800" b="1" smtClean="0"/>
            <a:t>المناقشة والتقويم</a:t>
          </a:r>
          <a:endParaRPr lang="ar-IQ" sz="2800" b="1" dirty="0"/>
        </a:p>
      </dgm:t>
    </dgm:pt>
    <dgm:pt modelId="{1A1C75D1-1581-482D-8283-FA9C592C1A6B}" type="parTrans" cxnId="{E69C1CBC-8974-487D-A39F-05773608CCBC}">
      <dgm:prSet/>
      <dgm:spPr/>
      <dgm:t>
        <a:bodyPr/>
        <a:lstStyle/>
        <a:p>
          <a:pPr rtl="1"/>
          <a:endParaRPr lang="ar-IQ"/>
        </a:p>
      </dgm:t>
    </dgm:pt>
    <dgm:pt modelId="{FA3054F7-DD96-4B00-9F78-703BF17FC57A}" type="sibTrans" cxnId="{E69C1CBC-8974-487D-A39F-05773608CCBC}">
      <dgm:prSet/>
      <dgm:spPr/>
      <dgm:t>
        <a:bodyPr/>
        <a:lstStyle/>
        <a:p>
          <a:pPr rtl="1"/>
          <a:endParaRPr lang="ar-IQ"/>
        </a:p>
      </dgm:t>
    </dgm:pt>
    <dgm:pt modelId="{659B96B0-B0C7-4E06-9411-DB994487F58F}">
      <dgm:prSet phldrT="[نص]" custT="1"/>
      <dgm:spPr/>
      <dgm:t>
        <a:bodyPr/>
        <a:lstStyle/>
        <a:p>
          <a:pPr rtl="1"/>
          <a:r>
            <a:rPr lang="ar-IQ" sz="2800" b="1" smtClean="0"/>
            <a:t>اعادة التمثيل</a:t>
          </a:r>
          <a:endParaRPr lang="ar-IQ" sz="2800" b="1" dirty="0"/>
        </a:p>
      </dgm:t>
    </dgm:pt>
    <dgm:pt modelId="{1E73FAB4-12F0-493A-B35E-D49A3B4890F8}" type="parTrans" cxnId="{4F693509-013B-4F74-B541-6C236EE22294}">
      <dgm:prSet/>
      <dgm:spPr/>
      <dgm:t>
        <a:bodyPr/>
        <a:lstStyle/>
        <a:p>
          <a:pPr rtl="1"/>
          <a:endParaRPr lang="ar-IQ"/>
        </a:p>
      </dgm:t>
    </dgm:pt>
    <dgm:pt modelId="{6ACAE02A-9EB4-467F-BFF5-AE79246EA831}" type="sibTrans" cxnId="{4F693509-013B-4F74-B541-6C236EE22294}">
      <dgm:prSet/>
      <dgm:spPr/>
      <dgm:t>
        <a:bodyPr/>
        <a:lstStyle/>
        <a:p>
          <a:pPr rtl="1"/>
          <a:endParaRPr lang="ar-IQ"/>
        </a:p>
      </dgm:t>
    </dgm:pt>
    <dgm:pt modelId="{2EC0F964-E4E5-4379-BD3E-C53BD9153CD1}">
      <dgm:prSet phldrT="[نص]" custT="1"/>
      <dgm:spPr/>
      <dgm:t>
        <a:bodyPr/>
        <a:lstStyle/>
        <a:p>
          <a:pPr rtl="1"/>
          <a:r>
            <a:rPr lang="ar-IQ" sz="2800" b="1" smtClean="0"/>
            <a:t>التقويم النهائي</a:t>
          </a:r>
          <a:endParaRPr lang="ar-IQ" sz="2800" b="1" dirty="0"/>
        </a:p>
      </dgm:t>
    </dgm:pt>
    <dgm:pt modelId="{6B24E048-EF89-4221-91DA-19350AB1BDB8}" type="parTrans" cxnId="{0038743B-F29B-467C-BA18-774CE03CC2F4}">
      <dgm:prSet/>
      <dgm:spPr/>
      <dgm:t>
        <a:bodyPr/>
        <a:lstStyle/>
        <a:p>
          <a:pPr rtl="1"/>
          <a:endParaRPr lang="ar-IQ"/>
        </a:p>
      </dgm:t>
    </dgm:pt>
    <dgm:pt modelId="{7E55872D-F98F-4511-96A3-699CC0EDBE04}" type="sibTrans" cxnId="{0038743B-F29B-467C-BA18-774CE03CC2F4}">
      <dgm:prSet/>
      <dgm:spPr/>
      <dgm:t>
        <a:bodyPr/>
        <a:lstStyle/>
        <a:p>
          <a:pPr rtl="1"/>
          <a:endParaRPr lang="ar-IQ"/>
        </a:p>
      </dgm:t>
    </dgm:pt>
    <dgm:pt modelId="{CE12AC66-6D96-4E60-9527-52C501508618}">
      <dgm:prSet phldrT="[نص]" custT="1"/>
      <dgm:spPr/>
      <dgm:t>
        <a:bodyPr/>
        <a:lstStyle/>
        <a:p>
          <a:pPr rtl="1"/>
          <a:r>
            <a:rPr lang="ar-IQ" sz="2800" b="1" smtClean="0"/>
            <a:t>توجيه المشاهدين</a:t>
          </a:r>
          <a:endParaRPr lang="ar-IQ" sz="2800" b="1" dirty="0"/>
        </a:p>
      </dgm:t>
    </dgm:pt>
    <dgm:pt modelId="{727619AF-D6B3-4128-92A6-879E42943CF2}" type="parTrans" cxnId="{F80C8B0F-DE71-4C9D-A01F-5E46BCBFC97F}">
      <dgm:prSet/>
      <dgm:spPr/>
      <dgm:t>
        <a:bodyPr/>
        <a:lstStyle/>
        <a:p>
          <a:pPr rtl="1"/>
          <a:endParaRPr lang="ar-IQ"/>
        </a:p>
      </dgm:t>
    </dgm:pt>
    <dgm:pt modelId="{0C793B20-4A60-40DB-9FA0-9F60C462AFD0}" type="sibTrans" cxnId="{F80C8B0F-DE71-4C9D-A01F-5E46BCBFC97F}">
      <dgm:prSet/>
      <dgm:spPr/>
      <dgm:t>
        <a:bodyPr/>
        <a:lstStyle/>
        <a:p>
          <a:pPr rtl="1"/>
          <a:endParaRPr lang="ar-IQ"/>
        </a:p>
      </dgm:t>
    </dgm:pt>
    <dgm:pt modelId="{6909D612-40F5-4681-9B21-ECE55DA01BC7}">
      <dgm:prSet phldrT="[نص]" custT="1"/>
      <dgm:spPr/>
      <dgm:t>
        <a:bodyPr/>
        <a:lstStyle/>
        <a:p>
          <a:pPr rtl="1"/>
          <a:r>
            <a:rPr lang="ar-IQ" sz="2800" b="1" smtClean="0"/>
            <a:t>التهيئة الذهنية</a:t>
          </a:r>
          <a:endParaRPr lang="ar-IQ" sz="2800" b="1" dirty="0"/>
        </a:p>
      </dgm:t>
    </dgm:pt>
    <dgm:pt modelId="{6BD696A5-8B38-42A4-93BB-766E67313494}" type="parTrans" cxnId="{CF6643EB-6FEE-4AF5-8284-FC8F0D35B53D}">
      <dgm:prSet/>
      <dgm:spPr/>
      <dgm:t>
        <a:bodyPr/>
        <a:lstStyle/>
        <a:p>
          <a:pPr rtl="1"/>
          <a:endParaRPr lang="ar-IQ"/>
        </a:p>
      </dgm:t>
    </dgm:pt>
    <dgm:pt modelId="{56770779-20D2-4495-8A9C-5377242A8F49}" type="sibTrans" cxnId="{CF6643EB-6FEE-4AF5-8284-FC8F0D35B53D}">
      <dgm:prSet/>
      <dgm:spPr/>
      <dgm:t>
        <a:bodyPr/>
        <a:lstStyle/>
        <a:p>
          <a:pPr rtl="1"/>
          <a:endParaRPr lang="ar-IQ"/>
        </a:p>
      </dgm:t>
    </dgm:pt>
    <dgm:pt modelId="{F3A79D1F-E877-480C-9005-435094AC92AF}">
      <dgm:prSet phldrT="[نص]" custT="1"/>
      <dgm:spPr/>
      <dgm:t>
        <a:bodyPr/>
        <a:lstStyle/>
        <a:p>
          <a:pPr rtl="1"/>
          <a:r>
            <a:rPr lang="ar-IQ" sz="2800" b="1" smtClean="0"/>
            <a:t>تهيئة المسرح</a:t>
          </a:r>
          <a:endParaRPr lang="ar-IQ" sz="2800" b="1" dirty="0"/>
        </a:p>
      </dgm:t>
    </dgm:pt>
    <dgm:pt modelId="{B27D0B6A-B12E-4CD5-B419-5DF9869CBEBD}" type="parTrans" cxnId="{77C3494B-7388-48C2-8905-565659395D98}">
      <dgm:prSet/>
      <dgm:spPr/>
      <dgm:t>
        <a:bodyPr/>
        <a:lstStyle/>
        <a:p>
          <a:pPr rtl="1"/>
          <a:endParaRPr lang="ar-IQ"/>
        </a:p>
      </dgm:t>
    </dgm:pt>
    <dgm:pt modelId="{A6B2F0DB-CE0B-4A80-B92B-3392D0B64C5A}" type="sibTrans" cxnId="{77C3494B-7388-48C2-8905-565659395D98}">
      <dgm:prSet/>
      <dgm:spPr/>
      <dgm:t>
        <a:bodyPr/>
        <a:lstStyle/>
        <a:p>
          <a:pPr rtl="1"/>
          <a:endParaRPr lang="ar-IQ"/>
        </a:p>
      </dgm:t>
    </dgm:pt>
    <dgm:pt modelId="{89EC86DA-0D88-4548-A8B1-5CDF07D19DBC}" type="pres">
      <dgm:prSet presAssocID="{154B9A68-FCAF-4CF0-AC79-1C2C01C3F7E8}" presName="Name0" presStyleCnt="0">
        <dgm:presLayoutVars>
          <dgm:chMax/>
          <dgm:chPref/>
          <dgm:dir/>
        </dgm:presLayoutVars>
      </dgm:prSet>
      <dgm:spPr/>
    </dgm:pt>
    <dgm:pt modelId="{655073AF-C945-4E20-9A29-C1EC309623E9}" type="pres">
      <dgm:prSet presAssocID="{780ABA2C-4F0E-4963-95D7-A04F20FEA343}" presName="parenttextcomposite" presStyleCnt="0"/>
      <dgm:spPr/>
    </dgm:pt>
    <dgm:pt modelId="{3EEBC7E5-2F9A-4EDD-939E-32979C3147C6}" type="pres">
      <dgm:prSet presAssocID="{780ABA2C-4F0E-4963-95D7-A04F20FEA343}" presName="parenttext" presStyleLbl="revTx" presStyleIdx="0" presStyleCnt="6">
        <dgm:presLayoutVars>
          <dgm:chMax/>
          <dgm:chPref val="2"/>
          <dgm:bulletEnabled val="1"/>
        </dgm:presLayoutVars>
      </dgm:prSet>
      <dgm:spPr/>
    </dgm:pt>
    <dgm:pt modelId="{F5B8247C-EB5D-493D-8968-026F7273395C}" type="pres">
      <dgm:prSet presAssocID="{780ABA2C-4F0E-4963-95D7-A04F20FEA343}" presName="parallelogramComposite" presStyleCnt="0"/>
      <dgm:spPr/>
    </dgm:pt>
    <dgm:pt modelId="{21589BD6-4C90-46B0-B0BD-99A90AF8DF3C}" type="pres">
      <dgm:prSet presAssocID="{780ABA2C-4F0E-4963-95D7-A04F20FEA343}" presName="parallelogram1" presStyleLbl="alignNode1" presStyleIdx="0" presStyleCnt="42"/>
      <dgm:spPr/>
    </dgm:pt>
    <dgm:pt modelId="{BF1F7FCD-4D6D-498E-9F18-AE66D4C878AE}" type="pres">
      <dgm:prSet presAssocID="{780ABA2C-4F0E-4963-95D7-A04F20FEA343}" presName="parallelogram2" presStyleLbl="alignNode1" presStyleIdx="1" presStyleCnt="42"/>
      <dgm:spPr/>
    </dgm:pt>
    <dgm:pt modelId="{0EE0A399-3C97-4EB7-8DE2-757F115E7967}" type="pres">
      <dgm:prSet presAssocID="{780ABA2C-4F0E-4963-95D7-A04F20FEA343}" presName="parallelogram3" presStyleLbl="alignNode1" presStyleIdx="2" presStyleCnt="42"/>
      <dgm:spPr/>
    </dgm:pt>
    <dgm:pt modelId="{0FE1EBBD-1A2C-490A-8BC2-A109D85E3238}" type="pres">
      <dgm:prSet presAssocID="{780ABA2C-4F0E-4963-95D7-A04F20FEA343}" presName="parallelogram4" presStyleLbl="alignNode1" presStyleIdx="3" presStyleCnt="42"/>
      <dgm:spPr/>
    </dgm:pt>
    <dgm:pt modelId="{38E2EFD5-69BA-4AA7-976B-880193F6DAAA}" type="pres">
      <dgm:prSet presAssocID="{780ABA2C-4F0E-4963-95D7-A04F20FEA343}" presName="parallelogram5" presStyleLbl="alignNode1" presStyleIdx="4" presStyleCnt="42"/>
      <dgm:spPr/>
    </dgm:pt>
    <dgm:pt modelId="{A800E096-8CCD-4C5A-998F-54FF8C43847D}" type="pres">
      <dgm:prSet presAssocID="{780ABA2C-4F0E-4963-95D7-A04F20FEA343}" presName="parallelogram6" presStyleLbl="alignNode1" presStyleIdx="5" presStyleCnt="42"/>
      <dgm:spPr/>
    </dgm:pt>
    <dgm:pt modelId="{E15AFD34-5423-448F-8920-CE2485ACAB99}" type="pres">
      <dgm:prSet presAssocID="{780ABA2C-4F0E-4963-95D7-A04F20FEA343}" presName="parallelogram7" presStyleLbl="alignNode1" presStyleIdx="6" presStyleCnt="42"/>
      <dgm:spPr/>
    </dgm:pt>
    <dgm:pt modelId="{5FE6AB74-D721-4949-8E4A-089A4F35AEAF}" type="pres">
      <dgm:prSet presAssocID="{685921EE-CBCC-495F-BC6B-9D3D65F8598C}" presName="sibTrans" presStyleCnt="0"/>
      <dgm:spPr/>
    </dgm:pt>
    <dgm:pt modelId="{26F5496F-0076-4149-B4D2-2391A5C3077B}" type="pres">
      <dgm:prSet presAssocID="{6909D612-40F5-4681-9B21-ECE55DA01BC7}" presName="parenttextcomposite" presStyleCnt="0"/>
      <dgm:spPr/>
    </dgm:pt>
    <dgm:pt modelId="{C915B429-5B82-4A85-A35D-6027F3DC6E79}" type="pres">
      <dgm:prSet presAssocID="{6909D612-40F5-4681-9B21-ECE55DA01BC7}" presName="parenttext" presStyleLbl="revTx" presStyleIdx="1" presStyleCnt="6">
        <dgm:presLayoutVars>
          <dgm:chMax/>
          <dgm:chPref val="2"/>
          <dgm:bulletEnabled val="1"/>
        </dgm:presLayoutVars>
      </dgm:prSet>
      <dgm:spPr/>
    </dgm:pt>
    <dgm:pt modelId="{29DB3212-1165-40FD-BBC6-E93F9E90E816}" type="pres">
      <dgm:prSet presAssocID="{6909D612-40F5-4681-9B21-ECE55DA01BC7}" presName="parallelogramComposite" presStyleCnt="0"/>
      <dgm:spPr/>
    </dgm:pt>
    <dgm:pt modelId="{C293EBE9-35D1-4402-A6F2-C59AE51B86CF}" type="pres">
      <dgm:prSet presAssocID="{6909D612-40F5-4681-9B21-ECE55DA01BC7}" presName="parallelogram1" presStyleLbl="alignNode1" presStyleIdx="7" presStyleCnt="42"/>
      <dgm:spPr/>
    </dgm:pt>
    <dgm:pt modelId="{71676547-B6B1-4E8C-AB3B-D061BB55391D}" type="pres">
      <dgm:prSet presAssocID="{6909D612-40F5-4681-9B21-ECE55DA01BC7}" presName="parallelogram2" presStyleLbl="alignNode1" presStyleIdx="8" presStyleCnt="42"/>
      <dgm:spPr/>
    </dgm:pt>
    <dgm:pt modelId="{7802F810-7F18-4E67-B63B-CF2CD12FCE02}" type="pres">
      <dgm:prSet presAssocID="{6909D612-40F5-4681-9B21-ECE55DA01BC7}" presName="parallelogram3" presStyleLbl="alignNode1" presStyleIdx="9" presStyleCnt="42"/>
      <dgm:spPr/>
    </dgm:pt>
    <dgm:pt modelId="{31623B89-BD50-421B-B82A-A489C449BBE1}" type="pres">
      <dgm:prSet presAssocID="{6909D612-40F5-4681-9B21-ECE55DA01BC7}" presName="parallelogram4" presStyleLbl="alignNode1" presStyleIdx="10" presStyleCnt="42"/>
      <dgm:spPr/>
    </dgm:pt>
    <dgm:pt modelId="{931A3A35-27D8-4BFD-A7E1-687B5EA0F708}" type="pres">
      <dgm:prSet presAssocID="{6909D612-40F5-4681-9B21-ECE55DA01BC7}" presName="parallelogram5" presStyleLbl="alignNode1" presStyleIdx="11" presStyleCnt="42"/>
      <dgm:spPr/>
    </dgm:pt>
    <dgm:pt modelId="{9DC29542-E64E-4359-A75F-C32D57BA015C}" type="pres">
      <dgm:prSet presAssocID="{6909D612-40F5-4681-9B21-ECE55DA01BC7}" presName="parallelogram6" presStyleLbl="alignNode1" presStyleIdx="12" presStyleCnt="42"/>
      <dgm:spPr/>
    </dgm:pt>
    <dgm:pt modelId="{42756CA4-E03A-4E3C-951B-7A8B6EF853C8}" type="pres">
      <dgm:prSet presAssocID="{6909D612-40F5-4681-9B21-ECE55DA01BC7}" presName="parallelogram7" presStyleLbl="alignNode1" presStyleIdx="13" presStyleCnt="42"/>
      <dgm:spPr/>
    </dgm:pt>
    <dgm:pt modelId="{DC75B42D-D20F-4196-A2BA-D691234AA93F}" type="pres">
      <dgm:prSet presAssocID="{56770779-20D2-4495-8A9C-5377242A8F49}" presName="sibTrans" presStyleCnt="0"/>
      <dgm:spPr/>
    </dgm:pt>
    <dgm:pt modelId="{25A6357E-0415-4FF6-A94A-ADDA94DA0CAC}" type="pres">
      <dgm:prSet presAssocID="{F3A79D1F-E877-480C-9005-435094AC92AF}" presName="parenttextcomposite" presStyleCnt="0"/>
      <dgm:spPr/>
    </dgm:pt>
    <dgm:pt modelId="{89B14F00-C2BE-4B94-BC63-CDA9E54D65CB}" type="pres">
      <dgm:prSet presAssocID="{F3A79D1F-E877-480C-9005-435094AC92AF}" presName="parenttext" presStyleLbl="revTx" presStyleIdx="2" presStyleCnt="6">
        <dgm:presLayoutVars>
          <dgm:chMax/>
          <dgm:chPref val="2"/>
          <dgm:bulletEnabled val="1"/>
        </dgm:presLayoutVars>
      </dgm:prSet>
      <dgm:spPr/>
    </dgm:pt>
    <dgm:pt modelId="{483BA1B6-F4F3-4580-B542-A55F6FA5670B}" type="pres">
      <dgm:prSet presAssocID="{F3A79D1F-E877-480C-9005-435094AC92AF}" presName="parallelogramComposite" presStyleCnt="0"/>
      <dgm:spPr/>
    </dgm:pt>
    <dgm:pt modelId="{A27566D5-69E7-4F22-8EF2-3BC709B6738A}" type="pres">
      <dgm:prSet presAssocID="{F3A79D1F-E877-480C-9005-435094AC92AF}" presName="parallelogram1" presStyleLbl="alignNode1" presStyleIdx="14" presStyleCnt="42"/>
      <dgm:spPr/>
    </dgm:pt>
    <dgm:pt modelId="{A41E55C4-3BC9-4B55-BF85-8C6BC19A5E3A}" type="pres">
      <dgm:prSet presAssocID="{F3A79D1F-E877-480C-9005-435094AC92AF}" presName="parallelogram2" presStyleLbl="alignNode1" presStyleIdx="15" presStyleCnt="42"/>
      <dgm:spPr/>
    </dgm:pt>
    <dgm:pt modelId="{7D75D863-B144-48E3-8568-33206791BD4A}" type="pres">
      <dgm:prSet presAssocID="{F3A79D1F-E877-480C-9005-435094AC92AF}" presName="parallelogram3" presStyleLbl="alignNode1" presStyleIdx="16" presStyleCnt="42"/>
      <dgm:spPr/>
    </dgm:pt>
    <dgm:pt modelId="{B67905FF-519C-41E0-A045-BF0F8215116C}" type="pres">
      <dgm:prSet presAssocID="{F3A79D1F-E877-480C-9005-435094AC92AF}" presName="parallelogram4" presStyleLbl="alignNode1" presStyleIdx="17" presStyleCnt="42"/>
      <dgm:spPr/>
    </dgm:pt>
    <dgm:pt modelId="{C24101AC-CB4E-4288-B768-82330299CADA}" type="pres">
      <dgm:prSet presAssocID="{F3A79D1F-E877-480C-9005-435094AC92AF}" presName="parallelogram5" presStyleLbl="alignNode1" presStyleIdx="18" presStyleCnt="42"/>
      <dgm:spPr/>
    </dgm:pt>
    <dgm:pt modelId="{045AD34B-F2A9-4ACF-B465-64A4EAA55F11}" type="pres">
      <dgm:prSet presAssocID="{F3A79D1F-E877-480C-9005-435094AC92AF}" presName="parallelogram6" presStyleLbl="alignNode1" presStyleIdx="19" presStyleCnt="42"/>
      <dgm:spPr/>
    </dgm:pt>
    <dgm:pt modelId="{5F47D5BE-7E2B-4431-AE17-83E935B0FBC0}" type="pres">
      <dgm:prSet presAssocID="{F3A79D1F-E877-480C-9005-435094AC92AF}" presName="parallelogram7" presStyleLbl="alignNode1" presStyleIdx="20" presStyleCnt="42"/>
      <dgm:spPr/>
    </dgm:pt>
    <dgm:pt modelId="{861A7BDA-C1E0-4E8A-830D-BEDC73735C83}" type="pres">
      <dgm:prSet presAssocID="{A6B2F0DB-CE0B-4A80-B92B-3392D0B64C5A}" presName="sibTrans" presStyleCnt="0"/>
      <dgm:spPr/>
    </dgm:pt>
    <dgm:pt modelId="{5F65FA62-D18C-4825-A70E-17C905517CCB}" type="pres">
      <dgm:prSet presAssocID="{CE12AC66-6D96-4E60-9527-52C501508618}" presName="parenttextcomposite" presStyleCnt="0"/>
      <dgm:spPr/>
    </dgm:pt>
    <dgm:pt modelId="{2272EACD-AE7B-4E8B-A739-53B5128DE06E}" type="pres">
      <dgm:prSet presAssocID="{CE12AC66-6D96-4E60-9527-52C501508618}" presName="parenttext" presStyleLbl="revTx" presStyleIdx="3" presStyleCnt="6">
        <dgm:presLayoutVars>
          <dgm:chMax/>
          <dgm:chPref val="2"/>
          <dgm:bulletEnabled val="1"/>
        </dgm:presLayoutVars>
      </dgm:prSet>
      <dgm:spPr/>
    </dgm:pt>
    <dgm:pt modelId="{90E50AC4-070C-4EA0-B7E6-78DCC9835323}" type="pres">
      <dgm:prSet presAssocID="{CE12AC66-6D96-4E60-9527-52C501508618}" presName="composite" presStyleCnt="0"/>
      <dgm:spPr/>
    </dgm:pt>
    <dgm:pt modelId="{8240156F-277B-4908-AC2A-21B04EB739DD}" type="pres">
      <dgm:prSet presAssocID="{CE12AC66-6D96-4E60-9527-52C501508618}" presName="chevron1" presStyleLbl="alignNode1" presStyleIdx="21" presStyleCnt="42"/>
      <dgm:spPr/>
    </dgm:pt>
    <dgm:pt modelId="{DC33A97F-5303-4CCB-9FDB-9E8173628A2B}" type="pres">
      <dgm:prSet presAssocID="{CE12AC66-6D96-4E60-9527-52C501508618}" presName="chevron2" presStyleLbl="alignNode1" presStyleIdx="22" presStyleCnt="42"/>
      <dgm:spPr/>
    </dgm:pt>
    <dgm:pt modelId="{55CB13C9-AA64-4746-AF8F-7B0BDF47C006}" type="pres">
      <dgm:prSet presAssocID="{CE12AC66-6D96-4E60-9527-52C501508618}" presName="chevron3" presStyleLbl="alignNode1" presStyleIdx="23" presStyleCnt="42"/>
      <dgm:spPr/>
    </dgm:pt>
    <dgm:pt modelId="{3518FA3D-5E4A-4D6C-A19B-4121259DE9AA}" type="pres">
      <dgm:prSet presAssocID="{CE12AC66-6D96-4E60-9527-52C501508618}" presName="chevron4" presStyleLbl="alignNode1" presStyleIdx="24" presStyleCnt="42"/>
      <dgm:spPr/>
    </dgm:pt>
    <dgm:pt modelId="{2DFDCC2E-1360-41C3-B4F7-650B46A6EC23}" type="pres">
      <dgm:prSet presAssocID="{CE12AC66-6D96-4E60-9527-52C501508618}" presName="chevron5" presStyleLbl="alignNode1" presStyleIdx="25" presStyleCnt="42"/>
      <dgm:spPr/>
    </dgm:pt>
    <dgm:pt modelId="{1E53C5F4-F450-439C-AC32-83C69930866F}" type="pres">
      <dgm:prSet presAssocID="{CE12AC66-6D96-4E60-9527-52C501508618}" presName="chevron6" presStyleLbl="alignNode1" presStyleIdx="26" presStyleCnt="42"/>
      <dgm:spPr/>
    </dgm:pt>
    <dgm:pt modelId="{2246B33A-416A-48B7-8983-1A34B46F7AD7}" type="pres">
      <dgm:prSet presAssocID="{CE12AC66-6D96-4E60-9527-52C501508618}" presName="chevron7" presStyleLbl="alignNode1" presStyleIdx="27" presStyleCnt="42"/>
      <dgm:spPr/>
    </dgm:pt>
    <dgm:pt modelId="{9A2D799D-2307-4930-8BBE-E775604A5D89}" type="pres">
      <dgm:prSet presAssocID="{CE12AC66-6D96-4E60-9527-52C501508618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</dgm:pt>
    <dgm:pt modelId="{8BE8C0CF-652A-4422-A441-41B562211A41}" type="pres">
      <dgm:prSet presAssocID="{0C793B20-4A60-40DB-9FA0-9F60C462AFD0}" presName="sibTrans" presStyleCnt="0"/>
      <dgm:spPr/>
    </dgm:pt>
    <dgm:pt modelId="{FD02B5A3-74AD-451C-B4CE-2018A3BCA02D}" type="pres">
      <dgm:prSet presAssocID="{2574510C-F083-4E7C-8F23-03AFFA9734B6}" presName="parenttextcomposite" presStyleCnt="0"/>
      <dgm:spPr/>
    </dgm:pt>
    <dgm:pt modelId="{FBF1802F-07F3-44A0-B9D5-FD29D368B2E3}" type="pres">
      <dgm:prSet presAssocID="{2574510C-F083-4E7C-8F23-03AFFA9734B6}" presName="parenttext" presStyleLbl="revTx" presStyleIdx="4" presStyleCnt="6">
        <dgm:presLayoutVars>
          <dgm:chMax/>
          <dgm:chPref val="2"/>
          <dgm:bulletEnabled val="1"/>
        </dgm:presLayoutVars>
      </dgm:prSet>
      <dgm:spPr/>
    </dgm:pt>
    <dgm:pt modelId="{EDBE87F3-C51A-41EE-B8A7-66C2F7A8DC99}" type="pres">
      <dgm:prSet presAssocID="{2574510C-F083-4E7C-8F23-03AFFA9734B6}" presName="composite" presStyleCnt="0"/>
      <dgm:spPr/>
    </dgm:pt>
    <dgm:pt modelId="{3A046666-BAFF-4F37-A61E-B33E2B5593C1}" type="pres">
      <dgm:prSet presAssocID="{2574510C-F083-4E7C-8F23-03AFFA9734B6}" presName="chevron1" presStyleLbl="alignNode1" presStyleIdx="28" presStyleCnt="42"/>
      <dgm:spPr/>
    </dgm:pt>
    <dgm:pt modelId="{EAA1AF76-7210-476B-AF3A-AE90A337CFC5}" type="pres">
      <dgm:prSet presAssocID="{2574510C-F083-4E7C-8F23-03AFFA9734B6}" presName="chevron2" presStyleLbl="alignNode1" presStyleIdx="29" presStyleCnt="42"/>
      <dgm:spPr/>
    </dgm:pt>
    <dgm:pt modelId="{DBC460FD-5CF1-46A2-BB35-D14AE2575611}" type="pres">
      <dgm:prSet presAssocID="{2574510C-F083-4E7C-8F23-03AFFA9734B6}" presName="chevron3" presStyleLbl="alignNode1" presStyleIdx="30" presStyleCnt="42"/>
      <dgm:spPr/>
    </dgm:pt>
    <dgm:pt modelId="{004D94E3-35A7-4D66-B1A8-F3455B13FFE3}" type="pres">
      <dgm:prSet presAssocID="{2574510C-F083-4E7C-8F23-03AFFA9734B6}" presName="chevron4" presStyleLbl="alignNode1" presStyleIdx="31" presStyleCnt="42"/>
      <dgm:spPr/>
    </dgm:pt>
    <dgm:pt modelId="{497224FD-7A4C-45F9-8E8B-02279F16CEA6}" type="pres">
      <dgm:prSet presAssocID="{2574510C-F083-4E7C-8F23-03AFFA9734B6}" presName="chevron5" presStyleLbl="alignNode1" presStyleIdx="32" presStyleCnt="42"/>
      <dgm:spPr/>
    </dgm:pt>
    <dgm:pt modelId="{07015ABC-9287-4DEA-B4D2-8236E3B9FD40}" type="pres">
      <dgm:prSet presAssocID="{2574510C-F083-4E7C-8F23-03AFFA9734B6}" presName="chevron6" presStyleLbl="alignNode1" presStyleIdx="33" presStyleCnt="42"/>
      <dgm:spPr/>
    </dgm:pt>
    <dgm:pt modelId="{5C8EFE5B-FDE6-481C-A575-57F45CF5253A}" type="pres">
      <dgm:prSet presAssocID="{2574510C-F083-4E7C-8F23-03AFFA9734B6}" presName="chevron7" presStyleLbl="alignNode1" presStyleIdx="34" presStyleCnt="42"/>
      <dgm:spPr/>
    </dgm:pt>
    <dgm:pt modelId="{A6A61813-BF09-45E8-A217-69C5C1AB2402}" type="pres">
      <dgm:prSet presAssocID="{2574510C-F083-4E7C-8F23-03AFFA9734B6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</dgm:pt>
    <dgm:pt modelId="{145032F1-B384-4BE7-A2A4-922648850C6D}" type="pres">
      <dgm:prSet presAssocID="{FA3054F7-DD96-4B00-9F78-703BF17FC57A}" presName="sibTrans" presStyleCnt="0"/>
      <dgm:spPr/>
    </dgm:pt>
    <dgm:pt modelId="{5212F58E-1880-46F5-BA7B-A5213949907E}" type="pres">
      <dgm:prSet presAssocID="{2EC0F964-E4E5-4379-BD3E-C53BD9153CD1}" presName="parenttextcomposite" presStyleCnt="0"/>
      <dgm:spPr/>
    </dgm:pt>
    <dgm:pt modelId="{28273B46-A352-482B-9AAF-F0C4736322E1}" type="pres">
      <dgm:prSet presAssocID="{2EC0F964-E4E5-4379-BD3E-C53BD9153CD1}" presName="parenttext" presStyleLbl="revTx" presStyleIdx="5" presStyleCnt="6">
        <dgm:presLayoutVars>
          <dgm:chMax/>
          <dgm:chPref val="2"/>
          <dgm:bulletEnabled val="1"/>
        </dgm:presLayoutVars>
      </dgm:prSet>
      <dgm:spPr/>
    </dgm:pt>
    <dgm:pt modelId="{9B96F102-1685-40BB-921F-3B2853562913}" type="pres">
      <dgm:prSet presAssocID="{2EC0F964-E4E5-4379-BD3E-C53BD9153CD1}" presName="parallelogramComposite" presStyleCnt="0"/>
      <dgm:spPr/>
    </dgm:pt>
    <dgm:pt modelId="{8D80BF84-2347-4E37-8463-FC63F4E1A00B}" type="pres">
      <dgm:prSet presAssocID="{2EC0F964-E4E5-4379-BD3E-C53BD9153CD1}" presName="parallelogram1" presStyleLbl="alignNode1" presStyleIdx="35" presStyleCnt="42"/>
      <dgm:spPr/>
    </dgm:pt>
    <dgm:pt modelId="{59BF8B84-3384-4ED4-9B51-74CBD162A2EB}" type="pres">
      <dgm:prSet presAssocID="{2EC0F964-E4E5-4379-BD3E-C53BD9153CD1}" presName="parallelogram2" presStyleLbl="alignNode1" presStyleIdx="36" presStyleCnt="42"/>
      <dgm:spPr/>
    </dgm:pt>
    <dgm:pt modelId="{AC972D46-D60D-48E2-B038-8E443307AD44}" type="pres">
      <dgm:prSet presAssocID="{2EC0F964-E4E5-4379-BD3E-C53BD9153CD1}" presName="parallelogram3" presStyleLbl="alignNode1" presStyleIdx="37" presStyleCnt="42"/>
      <dgm:spPr/>
    </dgm:pt>
    <dgm:pt modelId="{808CA923-3D70-4F4B-AE08-3E2C4A8AD538}" type="pres">
      <dgm:prSet presAssocID="{2EC0F964-E4E5-4379-BD3E-C53BD9153CD1}" presName="parallelogram4" presStyleLbl="alignNode1" presStyleIdx="38" presStyleCnt="42"/>
      <dgm:spPr/>
    </dgm:pt>
    <dgm:pt modelId="{189EBD35-363B-4A80-9F0B-96747925C0B5}" type="pres">
      <dgm:prSet presAssocID="{2EC0F964-E4E5-4379-BD3E-C53BD9153CD1}" presName="parallelogram5" presStyleLbl="alignNode1" presStyleIdx="39" presStyleCnt="42"/>
      <dgm:spPr/>
    </dgm:pt>
    <dgm:pt modelId="{64915F45-53E7-4F14-9E87-BE9D09C9B23D}" type="pres">
      <dgm:prSet presAssocID="{2EC0F964-E4E5-4379-BD3E-C53BD9153CD1}" presName="parallelogram6" presStyleLbl="alignNode1" presStyleIdx="40" presStyleCnt="42"/>
      <dgm:spPr/>
    </dgm:pt>
    <dgm:pt modelId="{7BEF925D-858D-419A-AF77-A135D3B68EC7}" type="pres">
      <dgm:prSet presAssocID="{2EC0F964-E4E5-4379-BD3E-C53BD9153CD1}" presName="parallelogram7" presStyleLbl="alignNode1" presStyleIdx="41" presStyleCnt="42"/>
      <dgm:spPr/>
    </dgm:pt>
  </dgm:ptLst>
  <dgm:cxnLst>
    <dgm:cxn modelId="{1220E5CC-D569-4C8E-9B80-9FDC33772FF6}" type="presOf" srcId="{5F5B4ADA-2086-4040-8CE5-5F3B0AF8C8AF}" destId="{9A2D799D-2307-4930-8BBE-E775604A5D89}" srcOrd="0" destOrd="0" presId="urn:microsoft.com/office/officeart/2008/layout/VerticalAccentList"/>
    <dgm:cxn modelId="{B84162AF-BC2B-4446-ADB5-5D1DC349BE22}" type="presOf" srcId="{154B9A68-FCAF-4CF0-AC79-1C2C01C3F7E8}" destId="{89EC86DA-0D88-4548-A8B1-5CDF07D19DBC}" srcOrd="0" destOrd="0" presId="urn:microsoft.com/office/officeart/2008/layout/VerticalAccentList"/>
    <dgm:cxn modelId="{4F693509-013B-4F74-B541-6C236EE22294}" srcId="{2574510C-F083-4E7C-8F23-03AFFA9734B6}" destId="{659B96B0-B0C7-4E06-9411-DB994487F58F}" srcOrd="0" destOrd="0" parTransId="{1E73FAB4-12F0-493A-B35E-D49A3B4890F8}" sibTransId="{6ACAE02A-9EB4-467F-BFF5-AE79246EA831}"/>
    <dgm:cxn modelId="{85B1DB5E-3D04-40C7-8940-937E0D64A2B5}" type="presOf" srcId="{2EC0F964-E4E5-4379-BD3E-C53BD9153CD1}" destId="{28273B46-A352-482B-9AAF-F0C4736322E1}" srcOrd="0" destOrd="0" presId="urn:microsoft.com/office/officeart/2008/layout/VerticalAccentList"/>
    <dgm:cxn modelId="{86CA9A15-1D8D-4EAF-97FC-8F9BAEF03769}" type="presOf" srcId="{2574510C-F083-4E7C-8F23-03AFFA9734B6}" destId="{FBF1802F-07F3-44A0-B9D5-FD29D368B2E3}" srcOrd="0" destOrd="0" presId="urn:microsoft.com/office/officeart/2008/layout/VerticalAccentList"/>
    <dgm:cxn modelId="{77C3494B-7388-48C2-8905-565659395D98}" srcId="{154B9A68-FCAF-4CF0-AC79-1C2C01C3F7E8}" destId="{F3A79D1F-E877-480C-9005-435094AC92AF}" srcOrd="2" destOrd="0" parTransId="{B27D0B6A-B12E-4CD5-B419-5DF9869CBEBD}" sibTransId="{A6B2F0DB-CE0B-4A80-B92B-3392D0B64C5A}"/>
    <dgm:cxn modelId="{CF6643EB-6FEE-4AF5-8284-FC8F0D35B53D}" srcId="{154B9A68-FCAF-4CF0-AC79-1C2C01C3F7E8}" destId="{6909D612-40F5-4681-9B21-ECE55DA01BC7}" srcOrd="1" destOrd="0" parTransId="{6BD696A5-8B38-42A4-93BB-766E67313494}" sibTransId="{56770779-20D2-4495-8A9C-5377242A8F49}"/>
    <dgm:cxn modelId="{F1366D75-495B-4901-961C-6FBDDED26099}" type="presOf" srcId="{780ABA2C-4F0E-4963-95D7-A04F20FEA343}" destId="{3EEBC7E5-2F9A-4EDD-939E-32979C3147C6}" srcOrd="0" destOrd="0" presId="urn:microsoft.com/office/officeart/2008/layout/VerticalAccentList"/>
    <dgm:cxn modelId="{CAC3A499-50C4-440D-BB09-EE51CB74D1D0}" type="presOf" srcId="{659B96B0-B0C7-4E06-9411-DB994487F58F}" destId="{A6A61813-BF09-45E8-A217-69C5C1AB2402}" srcOrd="0" destOrd="0" presId="urn:microsoft.com/office/officeart/2008/layout/VerticalAccentList"/>
    <dgm:cxn modelId="{1FD37E0F-7092-45C0-BE6C-127516B1290F}" type="presOf" srcId="{6909D612-40F5-4681-9B21-ECE55DA01BC7}" destId="{C915B429-5B82-4A85-A35D-6027F3DC6E79}" srcOrd="0" destOrd="0" presId="urn:microsoft.com/office/officeart/2008/layout/VerticalAccentList"/>
    <dgm:cxn modelId="{E69C1CBC-8974-487D-A39F-05773608CCBC}" srcId="{154B9A68-FCAF-4CF0-AC79-1C2C01C3F7E8}" destId="{2574510C-F083-4E7C-8F23-03AFFA9734B6}" srcOrd="4" destOrd="0" parTransId="{1A1C75D1-1581-482D-8283-FA9C592C1A6B}" sibTransId="{FA3054F7-DD96-4B00-9F78-703BF17FC57A}"/>
    <dgm:cxn modelId="{4244CE6E-25B6-4D6A-AEEF-A1BD565EED57}" type="presOf" srcId="{F3A79D1F-E877-480C-9005-435094AC92AF}" destId="{89B14F00-C2BE-4B94-BC63-CDA9E54D65CB}" srcOrd="0" destOrd="0" presId="urn:microsoft.com/office/officeart/2008/layout/VerticalAccentList"/>
    <dgm:cxn modelId="{3CE528D0-F633-447E-96B1-B02614801F88}" srcId="{154B9A68-FCAF-4CF0-AC79-1C2C01C3F7E8}" destId="{780ABA2C-4F0E-4963-95D7-A04F20FEA343}" srcOrd="0" destOrd="0" parTransId="{68F0A767-BEF3-4CB1-A313-330EF8D09ED3}" sibTransId="{685921EE-CBCC-495F-BC6B-9D3D65F8598C}"/>
    <dgm:cxn modelId="{86FBDA45-CDCC-4698-8C33-A572C675AEDF}" srcId="{CE12AC66-6D96-4E60-9527-52C501508618}" destId="{5F5B4ADA-2086-4040-8CE5-5F3B0AF8C8AF}" srcOrd="0" destOrd="0" parTransId="{48C8ABB3-1987-40CF-8D9E-C87DE6372D9A}" sibTransId="{19FCB182-4597-409E-B621-1B7CB3A61DE2}"/>
    <dgm:cxn modelId="{56F4C591-5472-4461-A918-380707802F4A}" type="presOf" srcId="{CE12AC66-6D96-4E60-9527-52C501508618}" destId="{2272EACD-AE7B-4E8B-A739-53B5128DE06E}" srcOrd="0" destOrd="0" presId="urn:microsoft.com/office/officeart/2008/layout/VerticalAccentList"/>
    <dgm:cxn modelId="{0038743B-F29B-467C-BA18-774CE03CC2F4}" srcId="{154B9A68-FCAF-4CF0-AC79-1C2C01C3F7E8}" destId="{2EC0F964-E4E5-4379-BD3E-C53BD9153CD1}" srcOrd="5" destOrd="0" parTransId="{6B24E048-EF89-4221-91DA-19350AB1BDB8}" sibTransId="{7E55872D-F98F-4511-96A3-699CC0EDBE04}"/>
    <dgm:cxn modelId="{F80C8B0F-DE71-4C9D-A01F-5E46BCBFC97F}" srcId="{154B9A68-FCAF-4CF0-AC79-1C2C01C3F7E8}" destId="{CE12AC66-6D96-4E60-9527-52C501508618}" srcOrd="3" destOrd="0" parTransId="{727619AF-D6B3-4128-92A6-879E42943CF2}" sibTransId="{0C793B20-4A60-40DB-9FA0-9F60C462AFD0}"/>
    <dgm:cxn modelId="{67DE0B7C-EFC8-4D99-B0D1-75A8A8388594}" type="presParOf" srcId="{89EC86DA-0D88-4548-A8B1-5CDF07D19DBC}" destId="{655073AF-C945-4E20-9A29-C1EC309623E9}" srcOrd="0" destOrd="0" presId="urn:microsoft.com/office/officeart/2008/layout/VerticalAccentList"/>
    <dgm:cxn modelId="{8BE364A8-A865-4960-BBB5-E826D656EFA6}" type="presParOf" srcId="{655073AF-C945-4E20-9A29-C1EC309623E9}" destId="{3EEBC7E5-2F9A-4EDD-939E-32979C3147C6}" srcOrd="0" destOrd="0" presId="urn:microsoft.com/office/officeart/2008/layout/VerticalAccentList"/>
    <dgm:cxn modelId="{5C9EAC95-24FA-4B52-896F-663A4818695B}" type="presParOf" srcId="{89EC86DA-0D88-4548-A8B1-5CDF07D19DBC}" destId="{F5B8247C-EB5D-493D-8968-026F7273395C}" srcOrd="1" destOrd="0" presId="urn:microsoft.com/office/officeart/2008/layout/VerticalAccentList"/>
    <dgm:cxn modelId="{F83F675C-5E14-4ECF-BF64-93C63404F582}" type="presParOf" srcId="{F5B8247C-EB5D-493D-8968-026F7273395C}" destId="{21589BD6-4C90-46B0-B0BD-99A90AF8DF3C}" srcOrd="0" destOrd="0" presId="urn:microsoft.com/office/officeart/2008/layout/VerticalAccentList"/>
    <dgm:cxn modelId="{AF1FE399-C546-459D-A016-6D7F07E30E6A}" type="presParOf" srcId="{F5B8247C-EB5D-493D-8968-026F7273395C}" destId="{BF1F7FCD-4D6D-498E-9F18-AE66D4C878AE}" srcOrd="1" destOrd="0" presId="urn:microsoft.com/office/officeart/2008/layout/VerticalAccentList"/>
    <dgm:cxn modelId="{5EDAC4C0-B4F7-42DE-BE18-CDFAEF0DA052}" type="presParOf" srcId="{F5B8247C-EB5D-493D-8968-026F7273395C}" destId="{0EE0A399-3C97-4EB7-8DE2-757F115E7967}" srcOrd="2" destOrd="0" presId="urn:microsoft.com/office/officeart/2008/layout/VerticalAccentList"/>
    <dgm:cxn modelId="{AB993A62-29B6-4641-8F39-21092EC0CE53}" type="presParOf" srcId="{F5B8247C-EB5D-493D-8968-026F7273395C}" destId="{0FE1EBBD-1A2C-490A-8BC2-A109D85E3238}" srcOrd="3" destOrd="0" presId="urn:microsoft.com/office/officeart/2008/layout/VerticalAccentList"/>
    <dgm:cxn modelId="{ADF051CA-C993-4954-8E41-E998273E0C35}" type="presParOf" srcId="{F5B8247C-EB5D-493D-8968-026F7273395C}" destId="{38E2EFD5-69BA-4AA7-976B-880193F6DAAA}" srcOrd="4" destOrd="0" presId="urn:microsoft.com/office/officeart/2008/layout/VerticalAccentList"/>
    <dgm:cxn modelId="{A8C24CC8-CF2F-46E8-8C01-E64EC52ACB0F}" type="presParOf" srcId="{F5B8247C-EB5D-493D-8968-026F7273395C}" destId="{A800E096-8CCD-4C5A-998F-54FF8C43847D}" srcOrd="5" destOrd="0" presId="urn:microsoft.com/office/officeart/2008/layout/VerticalAccentList"/>
    <dgm:cxn modelId="{B2AAC2A3-48DE-428A-B6A6-DEE28C68F398}" type="presParOf" srcId="{F5B8247C-EB5D-493D-8968-026F7273395C}" destId="{E15AFD34-5423-448F-8920-CE2485ACAB99}" srcOrd="6" destOrd="0" presId="urn:microsoft.com/office/officeart/2008/layout/VerticalAccentList"/>
    <dgm:cxn modelId="{A0D9A23F-CAFF-4128-90AB-DD1A22053C60}" type="presParOf" srcId="{89EC86DA-0D88-4548-A8B1-5CDF07D19DBC}" destId="{5FE6AB74-D721-4949-8E4A-089A4F35AEAF}" srcOrd="2" destOrd="0" presId="urn:microsoft.com/office/officeart/2008/layout/VerticalAccentList"/>
    <dgm:cxn modelId="{EA47E560-3F20-42F3-8AD5-ED6A644DDD88}" type="presParOf" srcId="{89EC86DA-0D88-4548-A8B1-5CDF07D19DBC}" destId="{26F5496F-0076-4149-B4D2-2391A5C3077B}" srcOrd="3" destOrd="0" presId="urn:microsoft.com/office/officeart/2008/layout/VerticalAccentList"/>
    <dgm:cxn modelId="{A1132677-836E-4066-B680-858A743AFA0C}" type="presParOf" srcId="{26F5496F-0076-4149-B4D2-2391A5C3077B}" destId="{C915B429-5B82-4A85-A35D-6027F3DC6E79}" srcOrd="0" destOrd="0" presId="urn:microsoft.com/office/officeart/2008/layout/VerticalAccentList"/>
    <dgm:cxn modelId="{FDD31777-47B9-47F2-B567-D9A0713BC916}" type="presParOf" srcId="{89EC86DA-0D88-4548-A8B1-5CDF07D19DBC}" destId="{29DB3212-1165-40FD-BBC6-E93F9E90E816}" srcOrd="4" destOrd="0" presId="urn:microsoft.com/office/officeart/2008/layout/VerticalAccentList"/>
    <dgm:cxn modelId="{DAA2DC16-D07C-4464-B8C0-E703E1D2E2CF}" type="presParOf" srcId="{29DB3212-1165-40FD-BBC6-E93F9E90E816}" destId="{C293EBE9-35D1-4402-A6F2-C59AE51B86CF}" srcOrd="0" destOrd="0" presId="urn:microsoft.com/office/officeart/2008/layout/VerticalAccentList"/>
    <dgm:cxn modelId="{BB680DD2-27EA-4527-BAFB-BD427B426A8C}" type="presParOf" srcId="{29DB3212-1165-40FD-BBC6-E93F9E90E816}" destId="{71676547-B6B1-4E8C-AB3B-D061BB55391D}" srcOrd="1" destOrd="0" presId="urn:microsoft.com/office/officeart/2008/layout/VerticalAccentList"/>
    <dgm:cxn modelId="{0E0BE653-2F96-4950-9BF1-A2690DB80EF2}" type="presParOf" srcId="{29DB3212-1165-40FD-BBC6-E93F9E90E816}" destId="{7802F810-7F18-4E67-B63B-CF2CD12FCE02}" srcOrd="2" destOrd="0" presId="urn:microsoft.com/office/officeart/2008/layout/VerticalAccentList"/>
    <dgm:cxn modelId="{5134E94D-2D2C-47C0-94D2-B4418727620A}" type="presParOf" srcId="{29DB3212-1165-40FD-BBC6-E93F9E90E816}" destId="{31623B89-BD50-421B-B82A-A489C449BBE1}" srcOrd="3" destOrd="0" presId="urn:microsoft.com/office/officeart/2008/layout/VerticalAccentList"/>
    <dgm:cxn modelId="{478054DF-5113-4CCE-AE4C-8E619AC5F29B}" type="presParOf" srcId="{29DB3212-1165-40FD-BBC6-E93F9E90E816}" destId="{931A3A35-27D8-4BFD-A7E1-687B5EA0F708}" srcOrd="4" destOrd="0" presId="urn:microsoft.com/office/officeart/2008/layout/VerticalAccentList"/>
    <dgm:cxn modelId="{5549742B-CC43-454F-B9EA-A3CC26EE3AB7}" type="presParOf" srcId="{29DB3212-1165-40FD-BBC6-E93F9E90E816}" destId="{9DC29542-E64E-4359-A75F-C32D57BA015C}" srcOrd="5" destOrd="0" presId="urn:microsoft.com/office/officeart/2008/layout/VerticalAccentList"/>
    <dgm:cxn modelId="{EFD18B26-CF26-45F3-9E76-8382403823FD}" type="presParOf" srcId="{29DB3212-1165-40FD-BBC6-E93F9E90E816}" destId="{42756CA4-E03A-4E3C-951B-7A8B6EF853C8}" srcOrd="6" destOrd="0" presId="urn:microsoft.com/office/officeart/2008/layout/VerticalAccentList"/>
    <dgm:cxn modelId="{C84D75A8-0697-4B9F-964F-2672373430DC}" type="presParOf" srcId="{89EC86DA-0D88-4548-A8B1-5CDF07D19DBC}" destId="{DC75B42D-D20F-4196-A2BA-D691234AA93F}" srcOrd="5" destOrd="0" presId="urn:microsoft.com/office/officeart/2008/layout/VerticalAccentList"/>
    <dgm:cxn modelId="{53A0D8A8-9A37-47E2-AD80-FA2D3FC1D7E6}" type="presParOf" srcId="{89EC86DA-0D88-4548-A8B1-5CDF07D19DBC}" destId="{25A6357E-0415-4FF6-A94A-ADDA94DA0CAC}" srcOrd="6" destOrd="0" presId="urn:microsoft.com/office/officeart/2008/layout/VerticalAccentList"/>
    <dgm:cxn modelId="{C8CF9BF4-C758-44F4-9C48-542E0C8C8D6C}" type="presParOf" srcId="{25A6357E-0415-4FF6-A94A-ADDA94DA0CAC}" destId="{89B14F00-C2BE-4B94-BC63-CDA9E54D65CB}" srcOrd="0" destOrd="0" presId="urn:microsoft.com/office/officeart/2008/layout/VerticalAccentList"/>
    <dgm:cxn modelId="{C881F0AE-F59C-4408-988F-2236E92BFB39}" type="presParOf" srcId="{89EC86DA-0D88-4548-A8B1-5CDF07D19DBC}" destId="{483BA1B6-F4F3-4580-B542-A55F6FA5670B}" srcOrd="7" destOrd="0" presId="urn:microsoft.com/office/officeart/2008/layout/VerticalAccentList"/>
    <dgm:cxn modelId="{EB18681F-AFC1-4F4E-9334-7E9A9D2F8379}" type="presParOf" srcId="{483BA1B6-F4F3-4580-B542-A55F6FA5670B}" destId="{A27566D5-69E7-4F22-8EF2-3BC709B6738A}" srcOrd="0" destOrd="0" presId="urn:microsoft.com/office/officeart/2008/layout/VerticalAccentList"/>
    <dgm:cxn modelId="{7F6CE342-C85F-48DD-A8F5-1F8D61243FF5}" type="presParOf" srcId="{483BA1B6-F4F3-4580-B542-A55F6FA5670B}" destId="{A41E55C4-3BC9-4B55-BF85-8C6BC19A5E3A}" srcOrd="1" destOrd="0" presId="urn:microsoft.com/office/officeart/2008/layout/VerticalAccentList"/>
    <dgm:cxn modelId="{27421D4C-EADB-4F0B-8C23-9D6B4127921E}" type="presParOf" srcId="{483BA1B6-F4F3-4580-B542-A55F6FA5670B}" destId="{7D75D863-B144-48E3-8568-33206791BD4A}" srcOrd="2" destOrd="0" presId="urn:microsoft.com/office/officeart/2008/layout/VerticalAccentList"/>
    <dgm:cxn modelId="{A7A2EED9-1102-4EDF-8C35-A68F4D0775D0}" type="presParOf" srcId="{483BA1B6-F4F3-4580-B542-A55F6FA5670B}" destId="{B67905FF-519C-41E0-A045-BF0F8215116C}" srcOrd="3" destOrd="0" presId="urn:microsoft.com/office/officeart/2008/layout/VerticalAccentList"/>
    <dgm:cxn modelId="{37598B33-A083-44CE-AA63-85B3BA5F43F3}" type="presParOf" srcId="{483BA1B6-F4F3-4580-B542-A55F6FA5670B}" destId="{C24101AC-CB4E-4288-B768-82330299CADA}" srcOrd="4" destOrd="0" presId="urn:microsoft.com/office/officeart/2008/layout/VerticalAccentList"/>
    <dgm:cxn modelId="{52BD438F-7A62-4C8D-9286-8E470BDEC5F5}" type="presParOf" srcId="{483BA1B6-F4F3-4580-B542-A55F6FA5670B}" destId="{045AD34B-F2A9-4ACF-B465-64A4EAA55F11}" srcOrd="5" destOrd="0" presId="urn:microsoft.com/office/officeart/2008/layout/VerticalAccentList"/>
    <dgm:cxn modelId="{B08665DC-8106-4266-B7AF-6BA3653DD975}" type="presParOf" srcId="{483BA1B6-F4F3-4580-B542-A55F6FA5670B}" destId="{5F47D5BE-7E2B-4431-AE17-83E935B0FBC0}" srcOrd="6" destOrd="0" presId="urn:microsoft.com/office/officeart/2008/layout/VerticalAccentList"/>
    <dgm:cxn modelId="{C83357EA-54C0-4082-B8B1-5FE4A9ECB7B6}" type="presParOf" srcId="{89EC86DA-0D88-4548-A8B1-5CDF07D19DBC}" destId="{861A7BDA-C1E0-4E8A-830D-BEDC73735C83}" srcOrd="8" destOrd="0" presId="urn:microsoft.com/office/officeart/2008/layout/VerticalAccentList"/>
    <dgm:cxn modelId="{987205E8-DB65-4166-9AE0-76B9D3C52EC4}" type="presParOf" srcId="{89EC86DA-0D88-4548-A8B1-5CDF07D19DBC}" destId="{5F65FA62-D18C-4825-A70E-17C905517CCB}" srcOrd="9" destOrd="0" presId="urn:microsoft.com/office/officeart/2008/layout/VerticalAccentList"/>
    <dgm:cxn modelId="{DCB57CAD-DE73-4D70-9EA8-F11DDB55CAF5}" type="presParOf" srcId="{5F65FA62-D18C-4825-A70E-17C905517CCB}" destId="{2272EACD-AE7B-4E8B-A739-53B5128DE06E}" srcOrd="0" destOrd="0" presId="urn:microsoft.com/office/officeart/2008/layout/VerticalAccentList"/>
    <dgm:cxn modelId="{578DBA9D-5F03-426A-96DE-682B2567C530}" type="presParOf" srcId="{89EC86DA-0D88-4548-A8B1-5CDF07D19DBC}" destId="{90E50AC4-070C-4EA0-B7E6-78DCC9835323}" srcOrd="10" destOrd="0" presId="urn:microsoft.com/office/officeart/2008/layout/VerticalAccentList"/>
    <dgm:cxn modelId="{B927ED46-C581-49FC-978C-9D503658564C}" type="presParOf" srcId="{90E50AC4-070C-4EA0-B7E6-78DCC9835323}" destId="{8240156F-277B-4908-AC2A-21B04EB739DD}" srcOrd="0" destOrd="0" presId="urn:microsoft.com/office/officeart/2008/layout/VerticalAccentList"/>
    <dgm:cxn modelId="{EAD7BC11-D2DD-43C9-B1D0-FF513655823A}" type="presParOf" srcId="{90E50AC4-070C-4EA0-B7E6-78DCC9835323}" destId="{DC33A97F-5303-4CCB-9FDB-9E8173628A2B}" srcOrd="1" destOrd="0" presId="urn:microsoft.com/office/officeart/2008/layout/VerticalAccentList"/>
    <dgm:cxn modelId="{73ADFB16-E054-44EC-8073-AB303EDECC0D}" type="presParOf" srcId="{90E50AC4-070C-4EA0-B7E6-78DCC9835323}" destId="{55CB13C9-AA64-4746-AF8F-7B0BDF47C006}" srcOrd="2" destOrd="0" presId="urn:microsoft.com/office/officeart/2008/layout/VerticalAccentList"/>
    <dgm:cxn modelId="{CE62A10A-8EBB-40CE-877E-0EFA0745CA23}" type="presParOf" srcId="{90E50AC4-070C-4EA0-B7E6-78DCC9835323}" destId="{3518FA3D-5E4A-4D6C-A19B-4121259DE9AA}" srcOrd="3" destOrd="0" presId="urn:microsoft.com/office/officeart/2008/layout/VerticalAccentList"/>
    <dgm:cxn modelId="{826972D1-588E-4375-A228-F3FA0BB5CF2F}" type="presParOf" srcId="{90E50AC4-070C-4EA0-B7E6-78DCC9835323}" destId="{2DFDCC2E-1360-41C3-B4F7-650B46A6EC23}" srcOrd="4" destOrd="0" presId="urn:microsoft.com/office/officeart/2008/layout/VerticalAccentList"/>
    <dgm:cxn modelId="{1DF38169-341E-4B16-AA65-06FD73B3840C}" type="presParOf" srcId="{90E50AC4-070C-4EA0-B7E6-78DCC9835323}" destId="{1E53C5F4-F450-439C-AC32-83C69930866F}" srcOrd="5" destOrd="0" presId="urn:microsoft.com/office/officeart/2008/layout/VerticalAccentList"/>
    <dgm:cxn modelId="{3B4EB446-C329-43C8-AC13-D177FFE70801}" type="presParOf" srcId="{90E50AC4-070C-4EA0-B7E6-78DCC9835323}" destId="{2246B33A-416A-48B7-8983-1A34B46F7AD7}" srcOrd="6" destOrd="0" presId="urn:microsoft.com/office/officeart/2008/layout/VerticalAccentList"/>
    <dgm:cxn modelId="{7B0628DB-8A6F-4EB6-B34F-DD5FD943AE44}" type="presParOf" srcId="{90E50AC4-070C-4EA0-B7E6-78DCC9835323}" destId="{9A2D799D-2307-4930-8BBE-E775604A5D89}" srcOrd="7" destOrd="0" presId="urn:microsoft.com/office/officeart/2008/layout/VerticalAccentList"/>
    <dgm:cxn modelId="{C1BC7D61-2E02-49CB-831A-9D41E7966463}" type="presParOf" srcId="{89EC86DA-0D88-4548-A8B1-5CDF07D19DBC}" destId="{8BE8C0CF-652A-4422-A441-41B562211A41}" srcOrd="11" destOrd="0" presId="urn:microsoft.com/office/officeart/2008/layout/VerticalAccentList"/>
    <dgm:cxn modelId="{754E5063-90BB-4305-B441-AE9ABFF20305}" type="presParOf" srcId="{89EC86DA-0D88-4548-A8B1-5CDF07D19DBC}" destId="{FD02B5A3-74AD-451C-B4CE-2018A3BCA02D}" srcOrd="12" destOrd="0" presId="urn:microsoft.com/office/officeart/2008/layout/VerticalAccentList"/>
    <dgm:cxn modelId="{CF2A7B24-68BF-4E0D-984C-C35298E0F047}" type="presParOf" srcId="{FD02B5A3-74AD-451C-B4CE-2018A3BCA02D}" destId="{FBF1802F-07F3-44A0-B9D5-FD29D368B2E3}" srcOrd="0" destOrd="0" presId="urn:microsoft.com/office/officeart/2008/layout/VerticalAccentList"/>
    <dgm:cxn modelId="{AE55D925-8199-4A97-BD07-D5070CB91C23}" type="presParOf" srcId="{89EC86DA-0D88-4548-A8B1-5CDF07D19DBC}" destId="{EDBE87F3-C51A-41EE-B8A7-66C2F7A8DC99}" srcOrd="13" destOrd="0" presId="urn:microsoft.com/office/officeart/2008/layout/VerticalAccentList"/>
    <dgm:cxn modelId="{080FA97F-0CAD-401F-A9AA-559C17818CE6}" type="presParOf" srcId="{EDBE87F3-C51A-41EE-B8A7-66C2F7A8DC99}" destId="{3A046666-BAFF-4F37-A61E-B33E2B5593C1}" srcOrd="0" destOrd="0" presId="urn:microsoft.com/office/officeart/2008/layout/VerticalAccentList"/>
    <dgm:cxn modelId="{87F8162E-DB91-41A8-865D-BEFD1BB1E16F}" type="presParOf" srcId="{EDBE87F3-C51A-41EE-B8A7-66C2F7A8DC99}" destId="{EAA1AF76-7210-476B-AF3A-AE90A337CFC5}" srcOrd="1" destOrd="0" presId="urn:microsoft.com/office/officeart/2008/layout/VerticalAccentList"/>
    <dgm:cxn modelId="{C3BE8F53-F392-4DE3-903B-DBEE22F9849A}" type="presParOf" srcId="{EDBE87F3-C51A-41EE-B8A7-66C2F7A8DC99}" destId="{DBC460FD-5CF1-46A2-BB35-D14AE2575611}" srcOrd="2" destOrd="0" presId="urn:microsoft.com/office/officeart/2008/layout/VerticalAccentList"/>
    <dgm:cxn modelId="{9E13E713-0150-4725-94EF-1866DC342F0F}" type="presParOf" srcId="{EDBE87F3-C51A-41EE-B8A7-66C2F7A8DC99}" destId="{004D94E3-35A7-4D66-B1A8-F3455B13FFE3}" srcOrd="3" destOrd="0" presId="urn:microsoft.com/office/officeart/2008/layout/VerticalAccentList"/>
    <dgm:cxn modelId="{F492309D-E4FE-4470-950A-8C24D0648D2B}" type="presParOf" srcId="{EDBE87F3-C51A-41EE-B8A7-66C2F7A8DC99}" destId="{497224FD-7A4C-45F9-8E8B-02279F16CEA6}" srcOrd="4" destOrd="0" presId="urn:microsoft.com/office/officeart/2008/layout/VerticalAccentList"/>
    <dgm:cxn modelId="{DEC991D7-3B52-43A2-A871-6C2E12E3A73C}" type="presParOf" srcId="{EDBE87F3-C51A-41EE-B8A7-66C2F7A8DC99}" destId="{07015ABC-9287-4DEA-B4D2-8236E3B9FD40}" srcOrd="5" destOrd="0" presId="urn:microsoft.com/office/officeart/2008/layout/VerticalAccentList"/>
    <dgm:cxn modelId="{34839597-9E06-4D5C-97E0-CCCD15EE0780}" type="presParOf" srcId="{EDBE87F3-C51A-41EE-B8A7-66C2F7A8DC99}" destId="{5C8EFE5B-FDE6-481C-A575-57F45CF5253A}" srcOrd="6" destOrd="0" presId="urn:microsoft.com/office/officeart/2008/layout/VerticalAccentList"/>
    <dgm:cxn modelId="{971796C5-F7E2-4461-A804-0B2A9280331B}" type="presParOf" srcId="{EDBE87F3-C51A-41EE-B8A7-66C2F7A8DC99}" destId="{A6A61813-BF09-45E8-A217-69C5C1AB2402}" srcOrd="7" destOrd="0" presId="urn:microsoft.com/office/officeart/2008/layout/VerticalAccentList"/>
    <dgm:cxn modelId="{7359BC31-CFCC-4643-8F95-CCBA6738DF93}" type="presParOf" srcId="{89EC86DA-0D88-4548-A8B1-5CDF07D19DBC}" destId="{145032F1-B384-4BE7-A2A4-922648850C6D}" srcOrd="14" destOrd="0" presId="urn:microsoft.com/office/officeart/2008/layout/VerticalAccentList"/>
    <dgm:cxn modelId="{8644AE07-10AA-4E52-A6AB-F7AC52036F88}" type="presParOf" srcId="{89EC86DA-0D88-4548-A8B1-5CDF07D19DBC}" destId="{5212F58E-1880-46F5-BA7B-A5213949907E}" srcOrd="15" destOrd="0" presId="urn:microsoft.com/office/officeart/2008/layout/VerticalAccentList"/>
    <dgm:cxn modelId="{97E3114C-296D-43FB-A1B0-350C03788601}" type="presParOf" srcId="{5212F58E-1880-46F5-BA7B-A5213949907E}" destId="{28273B46-A352-482B-9AAF-F0C4736322E1}" srcOrd="0" destOrd="0" presId="urn:microsoft.com/office/officeart/2008/layout/VerticalAccentList"/>
    <dgm:cxn modelId="{621EAC98-2626-48E6-9C17-0952CA8AE481}" type="presParOf" srcId="{89EC86DA-0D88-4548-A8B1-5CDF07D19DBC}" destId="{9B96F102-1685-40BB-921F-3B2853562913}" srcOrd="16" destOrd="0" presId="urn:microsoft.com/office/officeart/2008/layout/VerticalAccentList"/>
    <dgm:cxn modelId="{E7F80F8E-C746-4423-9133-29BA3F8BCA2A}" type="presParOf" srcId="{9B96F102-1685-40BB-921F-3B2853562913}" destId="{8D80BF84-2347-4E37-8463-FC63F4E1A00B}" srcOrd="0" destOrd="0" presId="urn:microsoft.com/office/officeart/2008/layout/VerticalAccentList"/>
    <dgm:cxn modelId="{A035AA3F-59C0-42A5-8F94-ADB9858FF14F}" type="presParOf" srcId="{9B96F102-1685-40BB-921F-3B2853562913}" destId="{59BF8B84-3384-4ED4-9B51-74CBD162A2EB}" srcOrd="1" destOrd="0" presId="urn:microsoft.com/office/officeart/2008/layout/VerticalAccentList"/>
    <dgm:cxn modelId="{5558E4FD-BD66-42CC-A93E-39496EAC5715}" type="presParOf" srcId="{9B96F102-1685-40BB-921F-3B2853562913}" destId="{AC972D46-D60D-48E2-B038-8E443307AD44}" srcOrd="2" destOrd="0" presId="urn:microsoft.com/office/officeart/2008/layout/VerticalAccentList"/>
    <dgm:cxn modelId="{20D1279E-EE32-4978-858D-B3CB60B765ED}" type="presParOf" srcId="{9B96F102-1685-40BB-921F-3B2853562913}" destId="{808CA923-3D70-4F4B-AE08-3E2C4A8AD538}" srcOrd="3" destOrd="0" presId="urn:microsoft.com/office/officeart/2008/layout/VerticalAccentList"/>
    <dgm:cxn modelId="{2ED99B04-75B6-4D72-AC24-D632A304DC0F}" type="presParOf" srcId="{9B96F102-1685-40BB-921F-3B2853562913}" destId="{189EBD35-363B-4A80-9F0B-96747925C0B5}" srcOrd="4" destOrd="0" presId="urn:microsoft.com/office/officeart/2008/layout/VerticalAccentList"/>
    <dgm:cxn modelId="{2455B2A8-3ED5-406D-91B3-1ADD69179699}" type="presParOf" srcId="{9B96F102-1685-40BB-921F-3B2853562913}" destId="{64915F45-53E7-4F14-9E87-BE9D09C9B23D}" srcOrd="5" destOrd="0" presId="urn:microsoft.com/office/officeart/2008/layout/VerticalAccentList"/>
    <dgm:cxn modelId="{2086F1A9-0F3F-4F57-841E-73F049A067F2}" type="presParOf" srcId="{9B96F102-1685-40BB-921F-3B2853562913}" destId="{7BEF925D-858D-419A-AF77-A135D3B68EC7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BC7E5-2F9A-4EDD-939E-32979C3147C6}">
      <dsp:nvSpPr>
        <dsp:cNvPr id="0" name=""/>
        <dsp:cNvSpPr/>
      </dsp:nvSpPr>
      <dsp:spPr>
        <a:xfrm>
          <a:off x="2045277" y="2471"/>
          <a:ext cx="3840747" cy="3491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الاعداد والتحضير</a:t>
          </a:r>
          <a:endParaRPr lang="ar-IQ" sz="2800" b="1" kern="1200" dirty="0"/>
        </a:p>
      </dsp:txBody>
      <dsp:txXfrm>
        <a:off x="2045277" y="2471"/>
        <a:ext cx="3840747" cy="349158"/>
      </dsp:txXfrm>
    </dsp:sp>
    <dsp:sp modelId="{21589BD6-4C90-46B0-B0BD-99A90AF8DF3C}">
      <dsp:nvSpPr>
        <dsp:cNvPr id="0" name=""/>
        <dsp:cNvSpPr/>
      </dsp:nvSpPr>
      <dsp:spPr>
        <a:xfrm>
          <a:off x="2045277" y="35163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1F7FCD-4D6D-498E-9F18-AE66D4C878AE}">
      <dsp:nvSpPr>
        <dsp:cNvPr id="0" name=""/>
        <dsp:cNvSpPr/>
      </dsp:nvSpPr>
      <dsp:spPr>
        <a:xfrm>
          <a:off x="2587249" y="35163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453700"/>
            <a:satOff val="-173"/>
            <a:lumOff val="-53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E0A399-3C97-4EB7-8DE2-757F115E7967}">
      <dsp:nvSpPr>
        <dsp:cNvPr id="0" name=""/>
        <dsp:cNvSpPr/>
      </dsp:nvSpPr>
      <dsp:spPr>
        <a:xfrm>
          <a:off x="3129221" y="35163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907399"/>
            <a:satOff val="-347"/>
            <a:lumOff val="-105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1EBBD-1A2C-490A-8BC2-A109D85E3238}">
      <dsp:nvSpPr>
        <dsp:cNvPr id="0" name=""/>
        <dsp:cNvSpPr/>
      </dsp:nvSpPr>
      <dsp:spPr>
        <a:xfrm>
          <a:off x="3671193" y="35163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361099"/>
            <a:satOff val="-520"/>
            <a:lumOff val="-158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E2EFD5-69BA-4AA7-976B-880193F6DAAA}">
      <dsp:nvSpPr>
        <dsp:cNvPr id="0" name=""/>
        <dsp:cNvSpPr/>
      </dsp:nvSpPr>
      <dsp:spPr>
        <a:xfrm>
          <a:off x="4213165" y="35163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814798"/>
            <a:satOff val="-693"/>
            <a:lumOff val="-21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00E096-8CCD-4C5A-998F-54FF8C43847D}">
      <dsp:nvSpPr>
        <dsp:cNvPr id="0" name=""/>
        <dsp:cNvSpPr/>
      </dsp:nvSpPr>
      <dsp:spPr>
        <a:xfrm>
          <a:off x="4755138" y="35163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2268498"/>
            <a:satOff val="-866"/>
            <a:lumOff val="-263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AFD34-5423-448F-8920-CE2485ACAB99}">
      <dsp:nvSpPr>
        <dsp:cNvPr id="0" name=""/>
        <dsp:cNvSpPr/>
      </dsp:nvSpPr>
      <dsp:spPr>
        <a:xfrm>
          <a:off x="5297110" y="35163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2722197"/>
            <a:satOff val="-1040"/>
            <a:lumOff val="-316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15B429-5B82-4A85-A35D-6027F3DC6E79}">
      <dsp:nvSpPr>
        <dsp:cNvPr id="0" name=""/>
        <dsp:cNvSpPr/>
      </dsp:nvSpPr>
      <dsp:spPr>
        <a:xfrm>
          <a:off x="2045277" y="479243"/>
          <a:ext cx="3840747" cy="3491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التهيئة الذهنية</a:t>
          </a:r>
          <a:endParaRPr lang="ar-IQ" sz="2800" b="1" kern="1200" dirty="0"/>
        </a:p>
      </dsp:txBody>
      <dsp:txXfrm>
        <a:off x="2045277" y="479243"/>
        <a:ext cx="3840747" cy="349158"/>
      </dsp:txXfrm>
    </dsp:sp>
    <dsp:sp modelId="{C293EBE9-35D1-4402-A6F2-C59AE51B86CF}">
      <dsp:nvSpPr>
        <dsp:cNvPr id="0" name=""/>
        <dsp:cNvSpPr/>
      </dsp:nvSpPr>
      <dsp:spPr>
        <a:xfrm>
          <a:off x="2045277" y="828402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3175897"/>
            <a:satOff val="-1213"/>
            <a:lumOff val="-368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676547-B6B1-4E8C-AB3B-D061BB55391D}">
      <dsp:nvSpPr>
        <dsp:cNvPr id="0" name=""/>
        <dsp:cNvSpPr/>
      </dsp:nvSpPr>
      <dsp:spPr>
        <a:xfrm>
          <a:off x="2587249" y="828402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3629596"/>
            <a:satOff val="-1386"/>
            <a:lumOff val="-421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02F810-7F18-4E67-B63B-CF2CD12FCE02}">
      <dsp:nvSpPr>
        <dsp:cNvPr id="0" name=""/>
        <dsp:cNvSpPr/>
      </dsp:nvSpPr>
      <dsp:spPr>
        <a:xfrm>
          <a:off x="3129221" y="828402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4083296"/>
            <a:satOff val="-1559"/>
            <a:lumOff val="-473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623B89-BD50-421B-B82A-A489C449BBE1}">
      <dsp:nvSpPr>
        <dsp:cNvPr id="0" name=""/>
        <dsp:cNvSpPr/>
      </dsp:nvSpPr>
      <dsp:spPr>
        <a:xfrm>
          <a:off x="3671193" y="828402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4536996"/>
            <a:satOff val="-1733"/>
            <a:lumOff val="-526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1A3A35-27D8-4BFD-A7E1-687B5EA0F708}">
      <dsp:nvSpPr>
        <dsp:cNvPr id="0" name=""/>
        <dsp:cNvSpPr/>
      </dsp:nvSpPr>
      <dsp:spPr>
        <a:xfrm>
          <a:off x="4213165" y="828402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4990696"/>
            <a:satOff val="-1906"/>
            <a:lumOff val="-579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C29542-E64E-4359-A75F-C32D57BA015C}">
      <dsp:nvSpPr>
        <dsp:cNvPr id="0" name=""/>
        <dsp:cNvSpPr/>
      </dsp:nvSpPr>
      <dsp:spPr>
        <a:xfrm>
          <a:off x="4755138" y="828402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5444395"/>
            <a:satOff val="-2079"/>
            <a:lumOff val="-631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56CA4-E03A-4E3C-951B-7A8B6EF853C8}">
      <dsp:nvSpPr>
        <dsp:cNvPr id="0" name=""/>
        <dsp:cNvSpPr/>
      </dsp:nvSpPr>
      <dsp:spPr>
        <a:xfrm>
          <a:off x="5297110" y="828402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5898094"/>
            <a:satOff val="-2252"/>
            <a:lumOff val="-684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B14F00-C2BE-4B94-BC63-CDA9E54D65CB}">
      <dsp:nvSpPr>
        <dsp:cNvPr id="0" name=""/>
        <dsp:cNvSpPr/>
      </dsp:nvSpPr>
      <dsp:spPr>
        <a:xfrm>
          <a:off x="2045277" y="956015"/>
          <a:ext cx="3840747" cy="3491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تهيئة المسرح</a:t>
          </a:r>
          <a:endParaRPr lang="ar-IQ" sz="2800" b="1" kern="1200" dirty="0"/>
        </a:p>
      </dsp:txBody>
      <dsp:txXfrm>
        <a:off x="2045277" y="956015"/>
        <a:ext cx="3840747" cy="349158"/>
      </dsp:txXfrm>
    </dsp:sp>
    <dsp:sp modelId="{A27566D5-69E7-4F22-8EF2-3BC709B6738A}">
      <dsp:nvSpPr>
        <dsp:cNvPr id="0" name=""/>
        <dsp:cNvSpPr/>
      </dsp:nvSpPr>
      <dsp:spPr>
        <a:xfrm>
          <a:off x="2045277" y="1305174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6351794"/>
            <a:satOff val="-2426"/>
            <a:lumOff val="-737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1E55C4-3BC9-4B55-BF85-8C6BC19A5E3A}">
      <dsp:nvSpPr>
        <dsp:cNvPr id="0" name=""/>
        <dsp:cNvSpPr/>
      </dsp:nvSpPr>
      <dsp:spPr>
        <a:xfrm>
          <a:off x="2587249" y="1305174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6805494"/>
            <a:satOff val="-2599"/>
            <a:lumOff val="-789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75D863-B144-48E3-8568-33206791BD4A}">
      <dsp:nvSpPr>
        <dsp:cNvPr id="0" name=""/>
        <dsp:cNvSpPr/>
      </dsp:nvSpPr>
      <dsp:spPr>
        <a:xfrm>
          <a:off x="3129221" y="1305174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7259193"/>
            <a:satOff val="-2772"/>
            <a:lumOff val="-842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905FF-519C-41E0-A045-BF0F8215116C}">
      <dsp:nvSpPr>
        <dsp:cNvPr id="0" name=""/>
        <dsp:cNvSpPr/>
      </dsp:nvSpPr>
      <dsp:spPr>
        <a:xfrm>
          <a:off x="3671193" y="1305174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7712893"/>
            <a:satOff val="-2946"/>
            <a:lumOff val="-894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4101AC-CB4E-4288-B768-82330299CADA}">
      <dsp:nvSpPr>
        <dsp:cNvPr id="0" name=""/>
        <dsp:cNvSpPr/>
      </dsp:nvSpPr>
      <dsp:spPr>
        <a:xfrm>
          <a:off x="4213165" y="1305174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8166593"/>
            <a:satOff val="-3119"/>
            <a:lumOff val="-947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5AD34B-F2A9-4ACF-B465-64A4EAA55F11}">
      <dsp:nvSpPr>
        <dsp:cNvPr id="0" name=""/>
        <dsp:cNvSpPr/>
      </dsp:nvSpPr>
      <dsp:spPr>
        <a:xfrm>
          <a:off x="4755138" y="1305174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8620292"/>
            <a:satOff val="-3292"/>
            <a:lumOff val="-100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47D5BE-7E2B-4431-AE17-83E935B0FBC0}">
      <dsp:nvSpPr>
        <dsp:cNvPr id="0" name=""/>
        <dsp:cNvSpPr/>
      </dsp:nvSpPr>
      <dsp:spPr>
        <a:xfrm>
          <a:off x="5297110" y="1305174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9073992"/>
            <a:satOff val="-3465"/>
            <a:lumOff val="-1052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72EACD-AE7B-4E8B-A739-53B5128DE06E}">
      <dsp:nvSpPr>
        <dsp:cNvPr id="0" name=""/>
        <dsp:cNvSpPr/>
      </dsp:nvSpPr>
      <dsp:spPr>
        <a:xfrm>
          <a:off x="2045277" y="1432788"/>
          <a:ext cx="3840747" cy="3491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توجيه المشاهدين</a:t>
          </a:r>
          <a:endParaRPr lang="ar-IQ" sz="2800" b="1" kern="1200" dirty="0"/>
        </a:p>
      </dsp:txBody>
      <dsp:txXfrm>
        <a:off x="2045277" y="1432788"/>
        <a:ext cx="3840747" cy="349158"/>
      </dsp:txXfrm>
    </dsp:sp>
    <dsp:sp modelId="{8240156F-277B-4908-AC2A-21B04EB739DD}">
      <dsp:nvSpPr>
        <dsp:cNvPr id="0" name=""/>
        <dsp:cNvSpPr/>
      </dsp:nvSpPr>
      <dsp:spPr>
        <a:xfrm>
          <a:off x="2045277" y="1781946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9527691"/>
            <a:satOff val="-3639"/>
            <a:lumOff val="-1105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33A97F-5303-4CCB-9FDB-9E8173628A2B}">
      <dsp:nvSpPr>
        <dsp:cNvPr id="0" name=""/>
        <dsp:cNvSpPr/>
      </dsp:nvSpPr>
      <dsp:spPr>
        <a:xfrm>
          <a:off x="2585115" y="1781946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9981391"/>
            <a:satOff val="-3812"/>
            <a:lumOff val="-1157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CB13C9-AA64-4746-AF8F-7B0BDF47C006}">
      <dsp:nvSpPr>
        <dsp:cNvPr id="0" name=""/>
        <dsp:cNvSpPr/>
      </dsp:nvSpPr>
      <dsp:spPr>
        <a:xfrm>
          <a:off x="3125380" y="1781946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0435090"/>
            <a:satOff val="-3985"/>
            <a:lumOff val="-121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18FA3D-5E4A-4D6C-A19B-4121259DE9AA}">
      <dsp:nvSpPr>
        <dsp:cNvPr id="0" name=""/>
        <dsp:cNvSpPr/>
      </dsp:nvSpPr>
      <dsp:spPr>
        <a:xfrm>
          <a:off x="3665219" y="1781946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0888790"/>
            <a:satOff val="-4158"/>
            <a:lumOff val="-1263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FDCC2E-1360-41C3-B4F7-650B46A6EC23}">
      <dsp:nvSpPr>
        <dsp:cNvPr id="0" name=""/>
        <dsp:cNvSpPr/>
      </dsp:nvSpPr>
      <dsp:spPr>
        <a:xfrm>
          <a:off x="4205484" y="1781946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1342489"/>
            <a:satOff val="-4332"/>
            <a:lumOff val="-1315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53C5F4-F450-439C-AC32-83C69930866F}">
      <dsp:nvSpPr>
        <dsp:cNvPr id="0" name=""/>
        <dsp:cNvSpPr/>
      </dsp:nvSpPr>
      <dsp:spPr>
        <a:xfrm>
          <a:off x="4745322" y="1781946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1796189"/>
            <a:satOff val="-4505"/>
            <a:lumOff val="-1368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46B33A-416A-48B7-8983-1A34B46F7AD7}">
      <dsp:nvSpPr>
        <dsp:cNvPr id="0" name=""/>
        <dsp:cNvSpPr/>
      </dsp:nvSpPr>
      <dsp:spPr>
        <a:xfrm>
          <a:off x="5285587" y="1781946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2249890"/>
            <a:satOff val="-4678"/>
            <a:lumOff val="-142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D799D-2307-4930-8BBE-E775604A5D89}">
      <dsp:nvSpPr>
        <dsp:cNvPr id="0" name=""/>
        <dsp:cNvSpPr/>
      </dsp:nvSpPr>
      <dsp:spPr>
        <a:xfrm>
          <a:off x="2045277" y="1853071"/>
          <a:ext cx="3890677" cy="56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التمثيل</a:t>
          </a:r>
          <a:endParaRPr lang="ar-IQ" sz="2800" b="1" kern="1200" dirty="0"/>
        </a:p>
      </dsp:txBody>
      <dsp:txXfrm>
        <a:off x="2045277" y="1853071"/>
        <a:ext cx="3890677" cy="568999"/>
      </dsp:txXfrm>
    </dsp:sp>
    <dsp:sp modelId="{FBF1802F-07F3-44A0-B9D5-FD29D368B2E3}">
      <dsp:nvSpPr>
        <dsp:cNvPr id="0" name=""/>
        <dsp:cNvSpPr/>
      </dsp:nvSpPr>
      <dsp:spPr>
        <a:xfrm>
          <a:off x="2045277" y="2535459"/>
          <a:ext cx="3840747" cy="3491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المناقشة والتقويم</a:t>
          </a:r>
          <a:endParaRPr lang="ar-IQ" sz="2800" b="1" kern="1200" dirty="0"/>
        </a:p>
      </dsp:txBody>
      <dsp:txXfrm>
        <a:off x="2045277" y="2535459"/>
        <a:ext cx="3840747" cy="349158"/>
      </dsp:txXfrm>
    </dsp:sp>
    <dsp:sp modelId="{3A046666-BAFF-4F37-A61E-B33E2B5593C1}">
      <dsp:nvSpPr>
        <dsp:cNvPr id="0" name=""/>
        <dsp:cNvSpPr/>
      </dsp:nvSpPr>
      <dsp:spPr>
        <a:xfrm>
          <a:off x="2045277" y="2884618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2703588"/>
            <a:satOff val="-4852"/>
            <a:lumOff val="-1473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A1AF76-7210-476B-AF3A-AE90A337CFC5}">
      <dsp:nvSpPr>
        <dsp:cNvPr id="0" name=""/>
        <dsp:cNvSpPr/>
      </dsp:nvSpPr>
      <dsp:spPr>
        <a:xfrm>
          <a:off x="2585115" y="2884618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3157287"/>
            <a:satOff val="-5025"/>
            <a:lumOff val="-1526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460FD-5CF1-46A2-BB35-D14AE2575611}">
      <dsp:nvSpPr>
        <dsp:cNvPr id="0" name=""/>
        <dsp:cNvSpPr/>
      </dsp:nvSpPr>
      <dsp:spPr>
        <a:xfrm>
          <a:off x="3125380" y="2884618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3610988"/>
            <a:satOff val="-5198"/>
            <a:lumOff val="-1578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4D94E3-35A7-4D66-B1A8-F3455B13FFE3}">
      <dsp:nvSpPr>
        <dsp:cNvPr id="0" name=""/>
        <dsp:cNvSpPr/>
      </dsp:nvSpPr>
      <dsp:spPr>
        <a:xfrm>
          <a:off x="3665219" y="2884618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4064687"/>
            <a:satOff val="-5371"/>
            <a:lumOff val="-1631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7224FD-7A4C-45F9-8E8B-02279F16CEA6}">
      <dsp:nvSpPr>
        <dsp:cNvPr id="0" name=""/>
        <dsp:cNvSpPr/>
      </dsp:nvSpPr>
      <dsp:spPr>
        <a:xfrm>
          <a:off x="4205484" y="2884618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4518386"/>
            <a:satOff val="-5545"/>
            <a:lumOff val="-1684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015ABC-9287-4DEA-B4D2-8236E3B9FD40}">
      <dsp:nvSpPr>
        <dsp:cNvPr id="0" name=""/>
        <dsp:cNvSpPr/>
      </dsp:nvSpPr>
      <dsp:spPr>
        <a:xfrm>
          <a:off x="4745322" y="2884618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4972086"/>
            <a:satOff val="-5718"/>
            <a:lumOff val="-1736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8EFE5B-FDE6-481C-A575-57F45CF5253A}">
      <dsp:nvSpPr>
        <dsp:cNvPr id="0" name=""/>
        <dsp:cNvSpPr/>
      </dsp:nvSpPr>
      <dsp:spPr>
        <a:xfrm>
          <a:off x="5285587" y="2884618"/>
          <a:ext cx="898735" cy="711249"/>
        </a:xfrm>
        <a:prstGeom prst="chevron">
          <a:avLst>
            <a:gd name="adj" fmla="val 70610"/>
          </a:avLst>
        </a:prstGeom>
        <a:solidFill>
          <a:schemeClr val="accent5">
            <a:hueOff val="15425786"/>
            <a:satOff val="-5891"/>
            <a:lumOff val="-1789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61813-BF09-45E8-A217-69C5C1AB2402}">
      <dsp:nvSpPr>
        <dsp:cNvPr id="0" name=""/>
        <dsp:cNvSpPr/>
      </dsp:nvSpPr>
      <dsp:spPr>
        <a:xfrm>
          <a:off x="2045277" y="2955743"/>
          <a:ext cx="3890677" cy="568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اعادة التمثيل</a:t>
          </a:r>
          <a:endParaRPr lang="ar-IQ" sz="2800" b="1" kern="1200" dirty="0"/>
        </a:p>
      </dsp:txBody>
      <dsp:txXfrm>
        <a:off x="2045277" y="2955743"/>
        <a:ext cx="3890677" cy="568999"/>
      </dsp:txXfrm>
    </dsp:sp>
    <dsp:sp modelId="{28273B46-A352-482B-9AAF-F0C4736322E1}">
      <dsp:nvSpPr>
        <dsp:cNvPr id="0" name=""/>
        <dsp:cNvSpPr/>
      </dsp:nvSpPr>
      <dsp:spPr>
        <a:xfrm>
          <a:off x="2045277" y="3638131"/>
          <a:ext cx="3840747" cy="3491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التقويم النهائي</a:t>
          </a:r>
          <a:endParaRPr lang="ar-IQ" sz="2800" b="1" kern="1200" dirty="0"/>
        </a:p>
      </dsp:txBody>
      <dsp:txXfrm>
        <a:off x="2045277" y="3638131"/>
        <a:ext cx="3840747" cy="349158"/>
      </dsp:txXfrm>
    </dsp:sp>
    <dsp:sp modelId="{8D80BF84-2347-4E37-8463-FC63F4E1A00B}">
      <dsp:nvSpPr>
        <dsp:cNvPr id="0" name=""/>
        <dsp:cNvSpPr/>
      </dsp:nvSpPr>
      <dsp:spPr>
        <a:xfrm>
          <a:off x="2045277" y="398729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5879485"/>
            <a:satOff val="-6064"/>
            <a:lumOff val="-1841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BF8B84-3384-4ED4-9B51-74CBD162A2EB}">
      <dsp:nvSpPr>
        <dsp:cNvPr id="0" name=""/>
        <dsp:cNvSpPr/>
      </dsp:nvSpPr>
      <dsp:spPr>
        <a:xfrm>
          <a:off x="2587249" y="398729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6333185"/>
            <a:satOff val="-6238"/>
            <a:lumOff val="-1894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72D46-D60D-48E2-B038-8E443307AD44}">
      <dsp:nvSpPr>
        <dsp:cNvPr id="0" name=""/>
        <dsp:cNvSpPr/>
      </dsp:nvSpPr>
      <dsp:spPr>
        <a:xfrm>
          <a:off x="3129221" y="398729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6786884"/>
            <a:satOff val="-6411"/>
            <a:lumOff val="-1947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8CA923-3D70-4F4B-AE08-3E2C4A8AD538}">
      <dsp:nvSpPr>
        <dsp:cNvPr id="0" name=""/>
        <dsp:cNvSpPr/>
      </dsp:nvSpPr>
      <dsp:spPr>
        <a:xfrm>
          <a:off x="3671193" y="398729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7240585"/>
            <a:satOff val="-6584"/>
            <a:lumOff val="-1999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9EBD35-363B-4A80-9F0B-96747925C0B5}">
      <dsp:nvSpPr>
        <dsp:cNvPr id="0" name=""/>
        <dsp:cNvSpPr/>
      </dsp:nvSpPr>
      <dsp:spPr>
        <a:xfrm>
          <a:off x="4213165" y="398729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7694283"/>
            <a:satOff val="-6757"/>
            <a:lumOff val="-2052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915F45-53E7-4F14-9E87-BE9D09C9B23D}">
      <dsp:nvSpPr>
        <dsp:cNvPr id="0" name=""/>
        <dsp:cNvSpPr/>
      </dsp:nvSpPr>
      <dsp:spPr>
        <a:xfrm>
          <a:off x="4755138" y="398729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8147984"/>
            <a:satOff val="-6931"/>
            <a:lumOff val="-2104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EF925D-858D-419A-AF77-A135D3B68EC7}">
      <dsp:nvSpPr>
        <dsp:cNvPr id="0" name=""/>
        <dsp:cNvSpPr/>
      </dsp:nvSpPr>
      <dsp:spPr>
        <a:xfrm>
          <a:off x="5297110" y="3987290"/>
          <a:ext cx="512099" cy="85349"/>
        </a:xfrm>
        <a:prstGeom prst="parallelogram">
          <a:avLst>
            <a:gd name="adj" fmla="val 140840"/>
          </a:avLst>
        </a:prstGeom>
        <a:solidFill>
          <a:schemeClr val="accent5">
            <a:hueOff val="18601683"/>
            <a:satOff val="-7104"/>
            <a:lumOff val="-2157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r" defTabSz="914400" rtl="1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91680" y="980728"/>
            <a:ext cx="5544616" cy="3533760"/>
          </a:xfrm>
        </p:spPr>
        <p:txBody>
          <a:bodyPr>
            <a:normAutofit/>
          </a:bodyPr>
          <a:lstStyle/>
          <a:p>
            <a:r>
              <a:rPr lang="ar-SA" sz="3200" dirty="0"/>
              <a:t>الجامعة المستنصرية/كلية </a:t>
            </a:r>
            <a:r>
              <a:rPr lang="ar-SA" sz="3200" dirty="0" smtClean="0"/>
              <a:t>التربية</a:t>
            </a:r>
            <a:r>
              <a:rPr lang="en-US" sz="3200" dirty="0" smtClean="0"/>
              <a:t>             </a:t>
            </a:r>
            <a:r>
              <a:rPr lang="ar-SA" sz="3200" dirty="0" smtClean="0"/>
              <a:t>قسم </a:t>
            </a:r>
            <a:r>
              <a:rPr lang="ar-SA" sz="3200" dirty="0"/>
              <a:t>الجغرافية</a:t>
            </a:r>
            <a:br>
              <a:rPr lang="ar-SA" sz="3200" dirty="0"/>
            </a:br>
            <a:r>
              <a:rPr lang="ar-SA" sz="3200" dirty="0"/>
              <a:t>المادة</a:t>
            </a:r>
            <a:r>
              <a:rPr lang="ar-SA" sz="3200" dirty="0" smtClean="0"/>
              <a:t>:</a:t>
            </a:r>
            <a:r>
              <a:rPr lang="en-US" sz="3200" dirty="0" smtClean="0"/>
              <a:t> </a:t>
            </a:r>
            <a:r>
              <a:rPr lang="ar-SA" sz="3200" dirty="0" smtClean="0"/>
              <a:t>طرائق </a:t>
            </a:r>
            <a:r>
              <a:rPr lang="ar-SA" sz="3200" dirty="0"/>
              <a:t>تدريس </a:t>
            </a:r>
            <a:br>
              <a:rPr lang="ar-SA" sz="3200" dirty="0"/>
            </a:br>
            <a:r>
              <a:rPr lang="ar-SA" sz="3200" dirty="0"/>
              <a:t>المرحلة الثالثة :مسائي</a:t>
            </a:r>
            <a:br>
              <a:rPr lang="ar-SA" sz="3200" dirty="0"/>
            </a:br>
            <a:r>
              <a:rPr lang="ar-SA" sz="4000" dirty="0" err="1">
                <a:solidFill>
                  <a:srgbClr val="FF0000"/>
                </a:solidFill>
              </a:rPr>
              <a:t>م.د.رشا</a:t>
            </a:r>
            <a:r>
              <a:rPr lang="ar-SA" sz="4000" dirty="0">
                <a:solidFill>
                  <a:srgbClr val="FF0000"/>
                </a:solidFill>
              </a:rPr>
              <a:t> علي فهد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5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هي احد اساليب التعلم النشط وطريقة </a:t>
            </a:r>
            <a:r>
              <a:rPr lang="ar-IQ" dirty="0"/>
              <a:t>من طرائق التعليم يقوم على اساس المحاكاة التي يؤديها الطلبة يحاكون </a:t>
            </a:r>
            <a:r>
              <a:rPr lang="ar-IQ" dirty="0" smtClean="0"/>
              <a:t>فيها ادوار </a:t>
            </a:r>
            <a:r>
              <a:rPr lang="ar-IQ" dirty="0"/>
              <a:t>الاخرين التي تمارس في مواقف حقيقية، </a:t>
            </a:r>
            <a:r>
              <a:rPr lang="ar-IQ" dirty="0" smtClean="0"/>
              <a:t>واسلوب </a:t>
            </a:r>
            <a:r>
              <a:rPr lang="ar-IQ" dirty="0"/>
              <a:t>التعليم </a:t>
            </a:r>
            <a:r>
              <a:rPr lang="ar-IQ" dirty="0" smtClean="0"/>
              <a:t>بلعب الادوار يرجع  </a:t>
            </a:r>
            <a:r>
              <a:rPr lang="ar-IQ" dirty="0"/>
              <a:t>الى حقيقة مفادها ان الاطفال بشكل عام يميلون منذ نعومة اظفارهم الى تمثيل </a:t>
            </a:r>
            <a:r>
              <a:rPr lang="ar-IQ" dirty="0" smtClean="0"/>
              <a:t>ادوار غيرهم </a:t>
            </a:r>
            <a:r>
              <a:rPr lang="ar-IQ" dirty="0"/>
              <a:t>، لذلك على المدرسين استغلال هذه الميول للكشف عن مواهب الاطفال ، والادوار </a:t>
            </a:r>
            <a:r>
              <a:rPr lang="ar-IQ" dirty="0" smtClean="0"/>
              <a:t>التي يميلون </a:t>
            </a:r>
            <a:r>
              <a:rPr lang="ar-IQ" dirty="0"/>
              <a:t>الى محاكاتها.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مفهوم طريقة لعب الادوار (المحاكاة):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021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/>
          </a:bodyPr>
          <a:lstStyle/>
          <a:p>
            <a:r>
              <a:rPr lang="ar-IQ" sz="4000" dirty="0" smtClean="0"/>
              <a:t>س/ ما نقصد بالمحاكاة؟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10361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1233222"/>
              </p:ext>
            </p:extLst>
          </p:nvPr>
        </p:nvGraphicFramePr>
        <p:xfrm>
          <a:off x="457200" y="2020888"/>
          <a:ext cx="8229600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/>
              <a:t>خطوات التعليم بلعب الأدوار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4368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6336704" cy="2304256"/>
          </a:xfrm>
        </p:spPr>
        <p:txBody>
          <a:bodyPr>
            <a:noAutofit/>
          </a:bodyPr>
          <a:lstStyle/>
          <a:p>
            <a:r>
              <a:rPr lang="ar-IQ" sz="2800" dirty="0" smtClean="0"/>
              <a:t>س/ ماهي خطوات طريقة لعب الادوار؟</a:t>
            </a:r>
            <a:br>
              <a:rPr lang="ar-IQ" sz="2800" dirty="0" smtClean="0"/>
            </a:br>
            <a:r>
              <a:rPr lang="ar-IQ" sz="2800" dirty="0" smtClean="0"/>
              <a:t>س/  كيف يتم تقيم الاداء في طريقة لعب الادوار</a:t>
            </a:r>
            <a:br>
              <a:rPr lang="ar-IQ" sz="2800" dirty="0" smtClean="0"/>
            </a:br>
            <a:r>
              <a:rPr lang="ar-IQ" sz="2800" dirty="0" smtClean="0"/>
              <a:t>س/ هل يحق للمدرس ايقاف التمثيل ؟ولماذا؟</a:t>
            </a:r>
            <a:br>
              <a:rPr lang="ar-IQ" sz="2800" dirty="0" smtClean="0"/>
            </a:br>
            <a:r>
              <a:rPr lang="ar-IQ" sz="2800" dirty="0" smtClean="0"/>
              <a:t>س/ ميز الاساس الذي يتم على اساسة اعادة التمثيل؟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5099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7200" y="1772816"/>
            <a:ext cx="8229600" cy="4968552"/>
          </a:xfrm>
        </p:spPr>
        <p:txBody>
          <a:bodyPr>
            <a:noAutofit/>
          </a:bodyPr>
          <a:lstStyle/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1 .إسهامها في تشجيع الطلبة على التعلم من بعضهم ، والتواصل مع بعضهم .</a:t>
            </a:r>
          </a:p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2 .تنمية قدرات الطلبة على حل المشكلات، والتحليل والموازنة .</a:t>
            </a:r>
          </a:p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3 .تشديده على القيم الاجتماعية بطريقة تسودها الإثارة .</a:t>
            </a:r>
          </a:p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4 .إثارة دافعية الطلبة وحماسهم لممارسة أدوار الآخرين .</a:t>
            </a:r>
          </a:p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5 </a:t>
            </a:r>
            <a:r>
              <a:rPr lang="ar-IQ" sz="2400" dirty="0" err="1" smtClean="0">
                <a:solidFill>
                  <a:srgbClr val="FF0000"/>
                </a:solidFill>
                <a:cs typeface="+mn-cs"/>
              </a:rPr>
              <a:t>كونة</a:t>
            </a:r>
            <a:r>
              <a:rPr lang="ar-IQ" sz="2400" dirty="0" smtClean="0">
                <a:solidFill>
                  <a:srgbClr val="FF0000"/>
                </a:solidFill>
                <a:cs typeface="+mn-cs"/>
              </a:rPr>
              <a:t> تطبيقا عمليا </a:t>
            </a:r>
            <a:r>
              <a:rPr lang="ar-IQ" sz="2400" dirty="0">
                <a:solidFill>
                  <a:srgbClr val="FF0000"/>
                </a:solidFill>
                <a:cs typeface="+mn-cs"/>
              </a:rPr>
              <a:t>لمبدأ التعلم </a:t>
            </a:r>
            <a:r>
              <a:rPr lang="ar-IQ" sz="2400" dirty="0" smtClean="0">
                <a:solidFill>
                  <a:srgbClr val="FF0000"/>
                </a:solidFill>
                <a:cs typeface="+mn-cs"/>
              </a:rPr>
              <a:t>بالعمل</a:t>
            </a:r>
          </a:p>
          <a:p>
            <a:r>
              <a:rPr lang="ar-IQ" sz="2400" dirty="0" smtClean="0">
                <a:solidFill>
                  <a:srgbClr val="FF0000"/>
                </a:solidFill>
                <a:cs typeface="+mn-cs"/>
              </a:rPr>
              <a:t> 6 </a:t>
            </a:r>
            <a:r>
              <a:rPr lang="ar-IQ" sz="2400" dirty="0">
                <a:solidFill>
                  <a:srgbClr val="FF0000"/>
                </a:solidFill>
                <a:cs typeface="+mn-cs"/>
              </a:rPr>
              <a:t>.إسهامها في تمكين الطلبة من فهم ما يؤديه الآخرين من ادوار في الحياة </a:t>
            </a:r>
          </a:p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7 .معالجة عوامل الخجل والتردد لدى بعض الطلبة .</a:t>
            </a:r>
          </a:p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8 .تنمية العلاقات الاجتماعية والقدرة على التعاون مع الآخرين .</a:t>
            </a:r>
          </a:p>
          <a:p>
            <a:r>
              <a:rPr lang="ar-IQ" sz="2400" dirty="0">
                <a:solidFill>
                  <a:srgbClr val="FF0000"/>
                </a:solidFill>
                <a:cs typeface="+mn-cs"/>
              </a:rPr>
              <a:t>9 .إمكانية اعتماده في تدريس مواد كثيرة .</a:t>
            </a:r>
          </a:p>
          <a:p>
            <a:r>
              <a:rPr lang="ar-IQ" sz="2400" dirty="0" smtClean="0">
                <a:solidFill>
                  <a:srgbClr val="FF0000"/>
                </a:solidFill>
                <a:cs typeface="+mn-cs"/>
              </a:rPr>
              <a:t>10.التعلم </a:t>
            </a:r>
            <a:r>
              <a:rPr lang="ar-IQ" sz="2400" dirty="0">
                <a:solidFill>
                  <a:srgbClr val="FF0000"/>
                </a:solidFill>
                <a:cs typeface="+mn-cs"/>
              </a:rPr>
              <a:t>بموجبه يكون اكثر </a:t>
            </a:r>
            <a:r>
              <a:rPr lang="ar-IQ" sz="2400" dirty="0" smtClean="0">
                <a:solidFill>
                  <a:srgbClr val="FF0000"/>
                </a:solidFill>
                <a:cs typeface="+mn-cs"/>
              </a:rPr>
              <a:t>ثباتا</a:t>
            </a:r>
            <a:r>
              <a:rPr lang="ar-IQ" sz="2400" dirty="0">
                <a:solidFill>
                  <a:srgbClr val="FF0000"/>
                </a:solidFill>
                <a:cs typeface="+mn-cs"/>
              </a:rPr>
              <a:t> في الذهن</a:t>
            </a:r>
            <a:r>
              <a:rPr lang="ar-IQ" sz="2400" dirty="0" smtClean="0">
                <a:solidFill>
                  <a:srgbClr val="FF0000"/>
                </a:solidFill>
                <a:cs typeface="+mn-cs"/>
              </a:rPr>
              <a:t> </a:t>
            </a:r>
            <a:endParaRPr lang="ar-IQ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7704" y="975360"/>
            <a:ext cx="5040560" cy="701040"/>
          </a:xfrm>
        </p:spPr>
        <p:txBody>
          <a:bodyPr>
            <a:normAutofit/>
          </a:bodyPr>
          <a:lstStyle/>
          <a:p>
            <a:r>
              <a:rPr lang="ar-IQ" sz="2800" dirty="0"/>
              <a:t>ميزات طريقة التعلم بلعب الأدوار :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28140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3768" y="2132856"/>
            <a:ext cx="4114800" cy="1800200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المحاضرة القادمة التعلم المبرمج وطريقة الاستقصاء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70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26</TotalTime>
  <Words>228</Words>
  <Application>Microsoft Office PowerPoint</Application>
  <PresentationFormat>عرض على الشاشة (3:4)‏</PresentationFormat>
  <Paragraphs>26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BlackTie</vt:lpstr>
      <vt:lpstr>الجامعة المستنصرية/كلية التربية             قسم الجغرافية المادة: طرائق تدريس  المرحلة الثالثة :مسائي م.د.رشا علي فهد</vt:lpstr>
      <vt:lpstr>مفهوم طريقة لعب الادوار (المحاكاة):</vt:lpstr>
      <vt:lpstr>س/ ما نقصد بالمحاكاة؟</vt:lpstr>
      <vt:lpstr>خطوات التعليم بلعب الأدوار</vt:lpstr>
      <vt:lpstr>س/ ماهي خطوات طريقة لعب الادوار؟ س/  كيف يتم تقيم الاداء في طريقة لعب الادوار س/ هل يحق للمدرس ايقاف التمثيل ؟ولماذا؟ س/ ميز الاساس الذي يتم على اساسة اعادة التمثيل؟</vt:lpstr>
      <vt:lpstr>ميزات طريقة التعلم بلعب الأدوار :</vt:lpstr>
      <vt:lpstr>المحاضرة القادمة التعلم المبرمج وطريقة الاستقصاء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3</cp:revision>
  <dcterms:created xsi:type="dcterms:W3CDTF">2024-02-26T17:58:44Z</dcterms:created>
  <dcterms:modified xsi:type="dcterms:W3CDTF">2024-02-26T18:35:56Z</dcterms:modified>
</cp:coreProperties>
</file>