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الثاريخ </a:t>
            </a:r>
          </a:p>
          <a:p>
            <a:r>
              <a:rPr lang="ar-IQ" dirty="0" smtClean="0"/>
              <a:t>المادة: 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3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2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3058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8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342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0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1</cp:revision>
  <dcterms:created xsi:type="dcterms:W3CDTF">2006-08-16T00:00:00Z</dcterms:created>
  <dcterms:modified xsi:type="dcterms:W3CDTF">2024-05-27T11:54:07Z</dcterms:modified>
</cp:coreProperties>
</file>