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6377" autoAdjust="0"/>
  </p:normalViewPr>
  <p:slideViewPr>
    <p:cSldViewPr>
      <p:cViewPr varScale="1">
        <p:scale>
          <a:sx n="55" d="100"/>
          <a:sy n="55" d="100"/>
        </p:scale>
        <p:origin x="-17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8D2907-E033-457A-82EB-BAACEE38CC7A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09D4D2-0C4D-49CA-9F2E-ACA1BDAB9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817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9D4D2-0C4D-49CA-9F2E-ACA1BDAB91E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499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Headway beginner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IQ" dirty="0" smtClean="0"/>
              <a:t>المرحلة الاولى/ قسم التاريخ </a:t>
            </a:r>
          </a:p>
          <a:p>
            <a:r>
              <a:rPr lang="ar-IQ" dirty="0" smtClean="0"/>
              <a:t>المادة اللغة الانكليزية </a:t>
            </a:r>
          </a:p>
          <a:p>
            <a:r>
              <a:rPr lang="ar-IQ" dirty="0" smtClean="0"/>
              <a:t>م.م اية فليح حسن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057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38400"/>
            <a:ext cx="11506201" cy="929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4134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2388"/>
            <a:ext cx="7315200" cy="675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0607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1"/>
            <a:ext cx="8096250" cy="407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0804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983412"/>
            <a:ext cx="9096375" cy="496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11593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15</Words>
  <Application>Microsoft Office PowerPoint</Application>
  <PresentationFormat>On-screen Show (4:3)</PresentationFormat>
  <Paragraphs>5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Headway beginner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Headway beginner</dc:title>
  <dc:creator>aa</dc:creator>
  <cp:lastModifiedBy>aa</cp:lastModifiedBy>
  <cp:revision>2</cp:revision>
  <dcterms:created xsi:type="dcterms:W3CDTF">2006-08-16T00:00:00Z</dcterms:created>
  <dcterms:modified xsi:type="dcterms:W3CDTF">2024-05-27T12:30:49Z</dcterms:modified>
</cp:coreProperties>
</file>