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Beginner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الاولى/ قسم التاريخ </a:t>
            </a:r>
          </a:p>
          <a:p>
            <a:r>
              <a:rPr lang="ar-IQ" dirty="0" smtClean="0"/>
              <a:t>كلية التربية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4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526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17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705600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34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5753"/>
            <a:ext cx="8229600" cy="3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65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019800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70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3145"/>
            <a:ext cx="8229600" cy="306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305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Headway Beginner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Beginner</dc:title>
  <dc:creator>aa</dc:creator>
  <cp:lastModifiedBy>aa</cp:lastModifiedBy>
  <cp:revision>1</cp:revision>
  <dcterms:created xsi:type="dcterms:W3CDTF">2006-08-16T00:00:00Z</dcterms:created>
  <dcterms:modified xsi:type="dcterms:W3CDTF">2024-07-24T00:07:56Z</dcterms:modified>
</cp:coreProperties>
</file>