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Headway Beginner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المرحلة الاولى/قسم التاريخ </a:t>
            </a:r>
          </a:p>
          <a:p>
            <a:r>
              <a:rPr lang="ar-IQ" dirty="0" smtClean="0"/>
              <a:t>كلية التربية </a:t>
            </a:r>
          </a:p>
          <a:p>
            <a:r>
              <a:rPr lang="ar-IQ" dirty="0" smtClean="0"/>
              <a:t>م.م اية فليح حسن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9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8486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59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339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34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8542"/>
            <a:ext cx="8229600" cy="252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65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47" y="1219200"/>
            <a:ext cx="6514705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07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7010399" cy="544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59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Headway Beginner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Headway Beginner</dc:title>
  <dc:creator>aa</dc:creator>
  <cp:lastModifiedBy>aa</cp:lastModifiedBy>
  <cp:revision>1</cp:revision>
  <dcterms:created xsi:type="dcterms:W3CDTF">2006-08-16T00:00:00Z</dcterms:created>
  <dcterms:modified xsi:type="dcterms:W3CDTF">2024-07-24T00:22:38Z</dcterms:modified>
</cp:coreProperties>
</file>