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715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390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4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239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2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172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95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2024-08-02T22:30:11Z</dcterms:modified>
</cp:coreProperties>
</file>