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1" y="1600200"/>
            <a:ext cx="7403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0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2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5531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9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9644"/>
            <a:ext cx="8229600" cy="378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9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81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0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2024-08-02T22:37:28Z</dcterms:modified>
</cp:coreProperties>
</file>