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Headway Pre- intermediate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ar-IQ" dirty="0" smtClean="0"/>
              <a:t>المرحلة الثانية/ قسم التاريخ </a:t>
            </a:r>
          </a:p>
          <a:p>
            <a:r>
              <a:rPr lang="ar-IQ" dirty="0" smtClean="0"/>
              <a:t>اللغة الانكليزية </a:t>
            </a:r>
          </a:p>
          <a:p>
            <a:r>
              <a:rPr lang="ar-IQ" dirty="0" smtClean="0"/>
              <a:t>م.م اية فليح حسن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1159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115" y="1295400"/>
            <a:ext cx="6249770" cy="4492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683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654" y="1295400"/>
            <a:ext cx="6808692" cy="4632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15524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990600"/>
            <a:ext cx="7696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4664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143000"/>
            <a:ext cx="5791199" cy="488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2285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905000"/>
            <a:ext cx="4496217" cy="3733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556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</Words>
  <Application>Microsoft Office PowerPoint</Application>
  <PresentationFormat>On-screen Show (4:3)</PresentationFormat>
  <Paragraphs>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Headway Pre- intermediate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Headway Pre- intermediate</dc:title>
  <dc:creator>aa</dc:creator>
  <cp:lastModifiedBy>aa</cp:lastModifiedBy>
  <cp:revision>1</cp:revision>
  <dcterms:created xsi:type="dcterms:W3CDTF">2006-08-16T00:00:00Z</dcterms:created>
  <dcterms:modified xsi:type="dcterms:W3CDTF">2024-08-02T22:45:12Z</dcterms:modified>
</cp:coreProperties>
</file>